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notesSlides/notesSlide2.xml" ContentType="application/vnd.openxmlformats-officedocument.presentationml.notesSlide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notesSlides/notesSlide3.xml" ContentType="application/vnd.openxmlformats-officedocument.presentationml.notesSlide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notesSlides/notesSlide4.xml" ContentType="application/vnd.openxmlformats-officedocument.presentationml.notesSlide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notesSlides/notesSlide5.xml" ContentType="application/vnd.openxmlformats-officedocument.presentationml.notesSlide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notesSlides/notesSlide6.xml" ContentType="application/vnd.openxmlformats-officedocument.presentationml.notesSlide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notesSlides/notesSlide7.xml" ContentType="application/vnd.openxmlformats-officedocument.presentationml.notesSlide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notesSlides/notesSlide8.xml" ContentType="application/vnd.openxmlformats-officedocument.presentationml.notesSlide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notesSlides/notesSlide9.xml" ContentType="application/vnd.openxmlformats-officedocument.presentationml.notesSlide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ink/ink1157.xml" ContentType="application/inkml+xml"/>
  <Override PartName="/ppt/ink/ink1158.xml" ContentType="application/inkml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9" r:id="rId1"/>
    <p:sldMasterId id="2147483650" r:id="rId2"/>
    <p:sldMasterId id="2147483673" r:id="rId3"/>
    <p:sldMasterId id="2147483689" r:id="rId4"/>
    <p:sldMasterId id="2147483705" r:id="rId5"/>
  </p:sldMasterIdLst>
  <p:notesMasterIdLst>
    <p:notesMasterId r:id="rId29"/>
  </p:notesMasterIdLst>
  <p:handoutMasterIdLst>
    <p:handoutMasterId r:id="rId30"/>
  </p:handoutMasterIdLst>
  <p:sldIdLst>
    <p:sldId id="1092" r:id="rId6"/>
    <p:sldId id="1210" r:id="rId7"/>
    <p:sldId id="1211" r:id="rId8"/>
    <p:sldId id="1218" r:id="rId9"/>
    <p:sldId id="1219" r:id="rId10"/>
    <p:sldId id="1212" r:id="rId11"/>
    <p:sldId id="1213" r:id="rId12"/>
    <p:sldId id="1217" r:id="rId13"/>
    <p:sldId id="1216" r:id="rId14"/>
    <p:sldId id="1215" r:id="rId15"/>
    <p:sldId id="1220" r:id="rId16"/>
    <p:sldId id="1221" r:id="rId17"/>
    <p:sldId id="1222" r:id="rId18"/>
    <p:sldId id="1223" r:id="rId19"/>
    <p:sldId id="1224" r:id="rId20"/>
    <p:sldId id="1225" r:id="rId21"/>
    <p:sldId id="1226" r:id="rId22"/>
    <p:sldId id="1227" r:id="rId23"/>
    <p:sldId id="1228" r:id="rId24"/>
    <p:sldId id="1229" r:id="rId25"/>
    <p:sldId id="1230" r:id="rId26"/>
    <p:sldId id="1231" r:id="rId27"/>
    <p:sldId id="1080" r:id="rId28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orient="horz" pos="4319">
          <p15:clr>
            <a:srgbClr val="A4A3A4"/>
          </p15:clr>
        </p15:guide>
        <p15:guide id="4" pos="444">
          <p15:clr>
            <a:srgbClr val="A4A3A4"/>
          </p15:clr>
        </p15:guide>
        <p15:guide id="5" pos="57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a Pedroni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66"/>
    <a:srgbClr val="C0C0C0"/>
    <a:srgbClr val="CCFF99"/>
    <a:srgbClr val="CCCCFF"/>
    <a:srgbClr val="FF0000"/>
    <a:srgbClr val="3333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22" autoAdjust="0"/>
    <p:restoredTop sz="99306" autoAdjust="0"/>
  </p:normalViewPr>
  <p:slideViewPr>
    <p:cSldViewPr>
      <p:cViewPr varScale="1">
        <p:scale>
          <a:sx n="112" d="100"/>
          <a:sy n="112" d="100"/>
        </p:scale>
        <p:origin x="1794" y="108"/>
      </p:cViewPr>
      <p:guideLst>
        <p:guide orient="horz" pos="709"/>
        <p:guide orient="horz" pos="3974"/>
        <p:guide orient="horz" pos="4319"/>
        <p:guide pos="444"/>
        <p:guide pos="57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2106" y="-78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B738A7B3-2997-40D8-9046-D105E685CF8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823164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03.6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85EAFD5-A99C-4455-A311-B1E30C424AD0}" emma:medium="tactile" emma:mode="ink">
          <msink:context xmlns:msink="http://schemas.microsoft.com/ink/2010/main" type="inkDrawing"/>
        </emma:interpretation>
      </emma:emma>
    </inkml:annotationXML>
    <inkml:trace contextRef="#ctx0" brushRef="#br0">140 107 7,'-12'-2'37,"12"2"2,-17-6 2,9 4-28,-1-1 2,1 3 2,1-3 1,-3 2 1,3-1 2,-1 0-1,8 2 0,-15-3-2,15 3-2,-10-1-4,10 1-3,0 0-4,0 0-4,0 0-1,0 0 0,0 0 1,0 0 0,5-7 1,4 3 1,5-2 1,-1-1 0,6-3-1,0 1 1,6-2-1,4 3-1,0 0-1,3 2-1,-3 2 1,2 3-1,-4 1 1,2 5-1,-10 3 0,-3 5 1,-5 5 2,-7 3 0,-4 10 0,-6 7 0,-10 3 1,-9 6 1,-5 2 1,-7 3-1,0-2 0,-3 1 1,3-7 0,0-7 0,5-6-2,5-6 0,5-2-2,4-6-1,4-2-1,6-3-1,5-3 1,3 0 1,6-3 1,7 1 0,7-1 2,4 0 1,7-3 0,6 0 0,2-3 0,4 0-1,3-4 0,-1-3-1,-1-1-1,-1-4-1,-9 3 1,-5-1-1,-8 0 0,-4 4 0,-6 0-2,-11 6-4,0 0-6,0-8-9,-5 8-13,-2 1-14,-4 2-24,2 1-6,-2-4-1,2 4 0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7.7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5550CAA-D896-43CB-9BCE-AE83175EF88C}" emma:medium="tactile" emma:mode="ink">
          <msink:context xmlns:msink="http://schemas.microsoft.com/ink/2010/main" type="inkDrawing"/>
        </emma:interpretation>
      </emma:emma>
    </inkml:annotationXML>
    <inkml:trace contextRef="#ctx0" brushRef="#br0">305 31 55,'4'-8'67,"-4"8"-2,-4-24-2,-1 29-1,-3 15-5,0 12-57,-8 5 12,1 11 2,-7 5 1,-1 4 1,0 2 1,-4 2-1,3-6-2,-1-9-3,3-2-6,2-6-1,3-8-3,4-3-2,1-6-3,4-9-6,8-12-19,-9 8-18,7-12-27,0-4-2,-1-14-5,3-1-2,-1-7 4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27.1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294 21 52,'0'0'65,"1"-9"-3,-1 9-2,-4-9-4,-40 6-45,31 3-2,1 1-6,-7 3-3,4 0 3,-7-1 2,1-2 5,-2 0 1,2-1 1,5 0 2,-4 0-1,7-1-1,0-1-2,4 0-4,9 2-4,-11-2 0,11 2-1,0 0-2,0 0 1,0 0-2,0 0 0,0 0 1,0 0 0,0 5 1,0 9 3,0 10 5,0 18 3,0 24 4,-2 22 0,-6 27 0,4 27 1,0 14-16,4 19 16,-1 6-16,2 2 0,4-12 0,4-15 0,-3-25 0,0-27 0,-3-18 0,-3-24 0,2-20 0,-4-18 0,1-6 0,1-18 0,-5 9 0,5-9 0,0 0 0,0 0 0,6 1 0,2-1 0,3-6 0,2 0 0,5-2 0,0-1 0,4 1 0,3 2 0,0-2 0,0 1 0,2 1 0,-2 1 0,-1 2 0,2 0 0,-7 0 0,-5 2 0,-5-2-15,-20-10-42,11 13-27,-7-14 0,-2-2-5,-8-11 0,6-9-1</inkml:trace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46.3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89F348C-D62D-49CA-9E2F-8245598AEE8A}" emma:medium="tactile" emma:mode="ink">
          <msink:context xmlns:msink="http://schemas.microsoft.com/ink/2010/main" type="inkDrawing" rotatedBoundingBox="22879,9126 23397,8922 23516,9225 22998,9428" semanticType="callout" shapeName="Other">
            <msink:sourceLink direction="from" ref="{E4B387EE-E9FA-40FC-A691-B419445A7C8A}"/>
            <msink:sourceLink direction="to" ref="{39F8F37C-C8BD-4BA4-B5AE-467EC288FF03}"/>
          </msink:context>
        </emma:interpretation>
      </emma:emma>
    </inkml:annotationXML>
    <inkml:trace contextRef="#ctx0" brushRef="#br0">79 6 11,'-34'24'90,"9"-5"-3,7-4-4,16-3-6,8-5 0,18-7-2,32-2-73,-10-3-5,5-1-3,5 0-6,4-1-6,-1-3-16,-2 1-41,-10-1-1,-3 2-7,-18-3-1,-3 2 2</inkml:trace>
    <inkml:trace contextRef="#ctx0" brushRef="#br0" timeOffset="-187.2004">120-145 50,'-9'2'83,"9"-2"-4,-11 1-3,11-1-5,-7-18 1,7 18-60,9-9-3,3 3-3,5 2-3,4-3-1,6 0-1,2-1 1,6-1-1,-1 2-1,0 1-5,0 2-6,-3 1-12,-2 2-14,-5-1-37,3 2-1,-14 1-5,-3 5-2,-10-6 3</inkml:trace>
  </inkml:traceGroup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56.32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BBA3AD4-AB8E-4C50-BB06-9D57A6BC62F0}" emma:medium="tactile" emma:mode="ink">
          <msink:context xmlns:msink="http://schemas.microsoft.com/ink/2010/main" type="inkDrawing" rotatedBoundingBox="24469,13382 24688,10796 25498,10865 25279,13451" semanticType="callout" shapeName="Other">
            <msink:sourceLink direction="to" ref="{E4B387EE-E9FA-40FC-A691-B419445A7C8A}"/>
            <msink:sourceLink direction="to" ref="{241B7314-485E-4182-BD8C-6704AAE632FA}"/>
          </msink:context>
        </emma:interpretation>
      </emma:emma>
    </inkml:annotationXML>
    <inkml:trace contextRef="#ctx0" brushRef="#br0">174 3031 23,'-6'-11'47,"-1"-8"6,3-1 3,25 0-25,-21-8-10,0 7 1,0-5 4,0 5 4,2 0-2,1 7-4,-2 0-4,1 6-5,-2 8-4,0 0 0,3 8-2,-3 13-2,2 11-2,-1 9 2,2 13-7,-2 8 10,3 5 2,-2-1 0,2 0-2,-1-6-2,2-9-1,-3-9-1,5-9-6,-3-10 0,2-8-4,-2-5-6,-4-10-23,7 22-40,-7-29-6,0-5-3,0-10-4,0 1-1</inkml:trace>
    <inkml:trace contextRef="#ctx0" brushRef="#br0" timeOffset="608.401">279 3233 6,'0'0'70,"0"0"6,-8-2 1,8 2-4,-6-6-3,6 6-44,1-9-5,-1 9-7,9-11-5,-9 11-6,10-6-2,-10 6-1,8-6 1,-8 6 1,0 0 1,0 0 0,0 0 0,0 0-1,0 0-1,0 0-1,0 0-1,0 0-3,-6 3 0,6-3-2,-15 9 1,5-3 0,-2 1 2,0 1 1,0-3 1,1 0 0,0 0 2,3-2 0,8-3 1,-11 4 0,11-4-1,0 0 1,0 0 0,0 0-1,7-4 1,4 1-1,4-2-1,4 0 0,9-1 1,6 2-1,2 4 0,5 1 0,0 8 0,2 3 1,-5 8 0,-4 4 2,-10 5 1,-8-1 3,-15 3 0,-5 0 2,-18-3 1,-7-4 0,-9-3 0,-8-5-6,-1-5-4,-1-4 0,5-5 0,6-2 0,9-5-19,6-3-28,13-3-33,9-1 0,8-5-5,13 2-5,2-6 3</inkml:trace>
    <inkml:trace contextRef="#ctx0" brushRef="#br0" timeOffset="1138.802">671 3267 65,'-10'0'77,"10"0"0,0 0-4,-8-9-2,8 9-24,0-12-32,0 12-1,11-12-4,3 7-4,4-1-4,2 1-2,6 2-1,0 2 0,3 1 0,-6 3 0,1 5 0,-9 5 1,-5 4 1,-8 2 0,-4 1 0,-9-1 1,-3-2 0,-2 0-1,1-1 0,3-5-1,5-1 2,7-2 0,8 0-1,8 2 0,8 3 1,0 1 0,-1 2 3,-1 1 2,-7 4 0,-13-1-1,-7 3 0,-13-3 0,-10 0-3,-9-1-3,-2-3 0,-3-6-17,3-10-33,13 0-29,3-11 1,14-6-6,3-15-6,13-1 0</inkml:trace>
    <inkml:trace contextRef="#ctx0" brushRef="#br1" timeOffset="79123.339">81 4896 44,'-7'-12'58,"1"-1"3,0 0-2,3-14-28,1 16-9,1 4-2,1 7-8,0-12-2,0 12-2,0 0 1,8 9 1,-6 9 2,0 5-2,0 11 2,2 5 1,-2 7-1,2 6 1,2 11-1,-4-7-2,3-6-3,-1-9 0,1-4 2,-3-9 0,2-10-1,-4-9-1,0-13-3,0-7-2,0-6-3,0-2 1,7-3-6,1-5-3,3 1-2,6-4-1,4 5 0,3-1 0,3 5 2,-1 8 2,6-2 4,1 9 1,-5 5 2,0 4 1,-8 12 3,-6 4 2,-14 16 4,-8 2 1,-12 2 1,-8-1-1,-3-4 0,-8-1-1,-1-6-4,0-2-5,14-17-14,2-3-20,5-3-39,7-2-1,3-4-5,9-7-5,6-7 0</inkml:trace>
    <inkml:trace contextRef="#ctx0" brushRef="#br1" timeOffset="79326.1394">595 5096 26,'27'11'75,"-7"4"4,-4 6-2,-7 14 0,-7 5-2,-2 0-48,-2 6-22,-2-2-13,-1-2-54,4-3-4,-1-16-5,2-23-9,0 0-5</inkml:trace>
  </inkml:traceGroup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10.12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00CAF7D-687C-49DC-B386-B35046C3173E}" emma:medium="tactile" emma:mode="ink">
          <msink:context xmlns:msink="http://schemas.microsoft.com/ink/2010/main" type="inkDrawing" rotatedBoundingBox="20000,7845 21488,10923 19675,11800 18187,8721" shapeName="Other">
            <msink:destinationLink direction="to" ref="{F53CEA7A-733B-4638-9290-36BC99904252}"/>
            <msink:destinationLink direction="with" ref="{6F93DA19-DA26-45A9-B0FE-83F4B1BFF48A}"/>
          </msink:context>
        </emma:interpretation>
      </emma:emma>
    </inkml:annotationXML>
    <inkml:trace contextRef="#ctx0" brushRef="#br0">410-5 48,'-21'1'81,"5"13"-1,-7 6-3,-3 15-4,-5 11-73,-4 7 74,1 6-52,1 5-15,-4 0-1,6-3-1,-3-6-6,10-7-14,-3-14-25,10-13-33,7-5-2,0-12-5,10-4-2,0 0-3</inkml:trace>
    <inkml:trace contextRef="#ctx0" brushRef="#br0" timeOffset="-202.8003">-8 108 0,'-8'-2'75,"8"2"4,-15-8-5,15 8-5,-10-9-5,0 7-37,10 2-13,0 0-9,0 6-5,7 4 0,1-2 3,6 5 1,6 6-4,7-1 7,3 3 1,6 1-1,4 0 2,3-1-1,-1 3-3,-1-5-5,-6-3-8,-3 2-14,-8-6-11,-6-5-39,-3-3-2,-15-4-6,12-11-4,-12-10 5</inkml:trace>
    <inkml:trace contextRef="#ctx0" brushRef="#br0" timeOffset="249.6004">711 353 1,'20'13'82,"-5"0"2,-7 4-2,-5 4-6,-3 8-1,-3 0-2,3 6-70,-4 0-2,-2 4-10,0 0-29,2-8-36,4-8 1,0-23-6,0 0-5,-6-9-1</inkml:trace>
    <inkml:trace contextRef="#ctx0" brushRef="#br0" timeOffset="3229.2057">500 1364 31,'18'-2'57,"-8"-1"7,1 3 9,-11 0 1,7 9-36,-7 5-7,-6 5 0,-2 3 1,-8 8-3,-2 1-7,-6 4-9,0 0-3,-1-1-4,1-3-6,2-3 0,4-2 0,2-5 0,6-5 0,-1 0-14,3-3-19,2-6-43,6-7-3,-11 1-5,11-1-3,-9-19-3</inkml:trace>
    <inkml:trace contextRef="#ctx0" brushRef="#br0" timeOffset="3478.8061">218 1511 58,'0'0'66,"0"0"0,-7-4 6,7 4-2,0 0-21,5 10-26,8 2-4,4 6 0,6 2 3,5 0-4,5 6-4,1-3-5,6 3-3,-4-3-6,-2-1 0,-5-6 0,-6 0-3,-1-6-12,-9-1-25,-1-2-37,-12-7-2,8 0-5,-8-10-5,0 2 1</inkml:trace>
    <inkml:trace contextRef="#ctx0" brushRef="#br0" timeOffset="2932.8052">-222 1622 14,'-12'-5'66,"0"2"5,4 0 3,-1-1-1,9 4-27,-10-8-11,10 8-6,0 0-9,0 0-6,0 0-4,0 0-4,0 0-3,6-7 0,6 5-1,3-1 0,3 0 2,3 1 0,4-3-1,-1 1 0,4 1 0,-4-3-4,0 6-6,-4-2-17,-1 1-20,0 1-30,-5 0-2,3-1-5,-6-5-6,3 4 4</inkml:trace>
    <inkml:trace contextRef="#ctx0" brushRef="#br0" timeOffset="3697.2065">741 1603 58,'18'12'82,"-3"-1"-1,-3 6-2,-2 0-4,-4 6 1,-2 3-63,0 4 0,-1-4-3,0 1-5,-2-4-10,2-3-34,-3-4-36,0-16-1,0 0-6,2-5-3,2-12-3</inkml:trace>
    <inkml:trace contextRef="#ctx0" brushRef="#br0" timeOffset="4368.0076">1065 1560 17,'-14'0'72,"14"0"3,-7 0 1,7 0-2,0 0 1,4-4-46,11 2-7,4 1-6,7 0-2,2-2-2,5-1-3,4 0-4,0 1-1,-3-1-1,2 2 0,-4-2-1,-4 2-1,-5-1-1,-5 1-2,-4 2-8,-6 0-10,-8 0-22,0 0-35,0 0-1,-9 2-6,-5-2-3,-1-4 1</inkml:trace>
    <inkml:trace contextRef="#ctx0" brushRef="#br0" timeOffset="4586.4081">1228 1396 22,'-6'-2'66,"6"2"9,-11 7 3,8 6-1,-2 5 1,1 5-51,4 7-5,0 3 2,0 4-3,2 2-7,-1-3-7,3 4-7,-2-7 0,2-1 0,-2-7-17,1-1-59,2-8-4,-5-16-2,10 6-5,-4-15-6</inkml:trace>
    <inkml:trace contextRef="#ctx0" brushRef="#br0" timeOffset="5101.209">1582 1464 45,'0'0'75,"-8"4"1,11 4 2,-3-8-2,17 11 1,1 2-58,2 2-2,9 4 1,1 5-2,5-3-4,3 3-10,0 2-2,0-1 0,-2-2 0,0 1-4,-5 37-48,-2-47-26,-1 32 1,-8-41-9,2-3-5,-6-4-2</inkml:trace>
    <inkml:trace contextRef="#ctx0" brushRef="#br0" timeOffset="8377.2147">825 2670 48,'3'9'63,"-3"10"7,-11 3 3,-7 8-73,-6 8 77,-4 6-49,-6 5 4,-1-1-2,-1 1-2,4-5-5,3-5-7,5-5-4,2-7-7,5-7-3,4-5-4,7-1-8,-1-5-24,7-9-40,-7 8-3,-1-12-3,6-8-7,-7-10-1</inkml:trace>
    <inkml:trace contextRef="#ctx0" brushRef="#br0" timeOffset="9469.2166">1507 3020 45,'-10'0'82,"3"0"-2,-1-3 1,8 3-3,-10-9-1,-13 4-52,23 5-8,10-5-5,3 1-3,8 3-4,2-3-5,4 2 0,6-2 0,2 0 0,-1 0 0,1 0 0,-5 1 0,-3 1 0,-3 0 0,-1 1 0,-6 0 0,-1 1 0,-4 0 0,-4 1-24,1 4-24,-9-5-32,0 0 0,0 0-4,0 0-4,0 0 1</inkml:trace>
  </inkml:traceGroup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53.2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4B387EE-E9FA-40FC-A691-B419445A7C8A}" emma:medium="tactile" emma:mode="ink">
          <msink:context xmlns:msink="http://schemas.microsoft.com/ink/2010/main" type="inkDrawing" rotatedBoundingBox="24315,7940 24351,11276 23851,11282 23816,7945" semanticType="verticalRange" shapeName="Other">
            <msink:sourceLink direction="with" ref="{09766A9A-0A4E-4921-875C-A1D33961D7DD}"/>
            <msink:destinationLink direction="with" ref="{6F93DA19-DA26-45A9-B0FE-83F4B1BFF48A}"/>
            <msink:destinationLink direction="to" ref="{5BBA3AD4-AB8E-4C50-BB06-9D57A6BC62F0}"/>
            <msink:destinationLink direction="from" ref="{089F348C-D62D-49CA-9E2F-8245598AEE8A}"/>
          </msink:context>
        </emma:interpretation>
      </emma:emma>
    </inkml:annotationXML>
    <inkml:trace contextRef="#ctx0" brushRef="#br0">446 33 24,'11'-3'51,"1"-1"1,-12 4 3,9-9 3,-9 9-45,0 0 1,0 0-1,-7-9 0,7 9 1,-16-5-2,6 2-3,-11 3-5,3 0-1,-10 5-1,-1 1-2,-6 1 0,1 1 1,-6 0-1,4 1 1,-2-3-1,7-1 1,2 1 0,0-4 1,8 0 0,2-1-1,7-1 0,0 0-2,12 0 0,-13 0-1,13 0-1,0 0 0,3 14 0,8-3-1,-5 10 2,6 8 3,-2 12 3,7 13 3,-7 24-7,6 14 14,-5 29 2,-2 14 2,-1 21-1,-6 9 0,0 17-1,-6 8-3,-2 2-3,-4-1-5,-2-10-1,1-5-1,0-13-1,2-5 0,1-20 0,7-11-1,-1-16 1,2-14-1,6-11-1,0-9 2,4-13 0,2-13 0,1-7 0,0-9 0,3-8 1,0-6 0,2-8 1,3-7-1,0-1-1,5-3 1,2-1-3,2-1 0,4-1 0,0-2 0,4 3 0,-4 0 0,2 1-17,-6 6-23,-8-1-37,-2 0-1,-20-6-5,7-1-4,-17-18-1</inkml:trace>
  </inkml:traceGroup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59.3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AC94A17-1595-49BF-973D-71811C1FBAF0}" emma:medium="tactile" emma:mode="ink">
          <msink:context xmlns:msink="http://schemas.microsoft.com/ink/2010/main" type="inkDrawing" rotatedBoundingBox="25834,7963 26086,11301 25535,11343 25283,8005" semanticType="verticalRange" shapeName="Other">
            <msink:sourceLink direction="with" ref="{09766A9A-0A4E-4921-875C-A1D33961D7DD}"/>
          </msink:context>
        </emma:interpretation>
      </emma:emma>
    </inkml:annotationXML>
    <inkml:trace contextRef="#ctx0" brushRef="#br0">88 24 4,'-16'0'60,"-1"0"7,2-2 4,5-2-2,-4-4-33,7 4-7,7 4-7,-10-7-4,10 7-6,0 0-7,0 0-5,0 0-2,4 0 0,7 1 0,3 0 1,6 0 1,6-1 1,5 0 0,5 0 0,1 0 1,0 0-2,-5 0-1,-1 0-2,-10 0 0,-1 2-1,-8 0 0,-4 0 1,-8-2 0,0 0 1,0 0 0,0 0 1,0 0 1,0 0 0,0 0-2,0 8 0,0-8 0,-1 18 1,1 2 3,0 9 4,0 8 4,1 16 3,4 13 1,0 33 6,5 18-2,-2 13-1,5 14 0,-2 11-4,8 10-3,-4-1-2,2 5-3,-2-32-5,-3-3 0,0-13 0,-4-12 0,1-13 0,-6-11 0,-1-10 0,-2-6 0,-2-4 0,0-7 0,-3-7 0,4 0 0,0-2 0,-2-8 0,2-4 0,1-5 0,0-5 0,0-5 0,5 0 0,-4-8 0,2 0 0,-2-4 0,1 0 0,2 1 0,0-1 0,0 3 0,0-3 0,0 1 0,0-1 0,0 2 0,-1-3 0,-1-2 0,-2 1 0,-5 1 0,-6 3 0,2-3 0,-2 0 0,0 0 0,0-2 0,1 3 0,2-4 0,8-6 0,0 0 0,0 0 0,0 0 0,0 0 0,0 0 0,0 0 0,0 0 0,0 0 0,0 0 0,0 0 0,0 0 0,0 0 0,0 0 0,0 0 0,0 0 0,0 0 0,0 0 0,0 0 0,0 0 0,0 0 0,0 0 0,0 0 0,0 0 0,0 0 0,0 0 0,0 0 0,0 0 0,0 0 0,0 0 0,0 0 0,0 9 0,0-2 0,2 2 0,1 1 0,-1 4 0,-1 5 0,2 2 0,-2 7 0,-1 2 0,0 0 0,0 4 0,-1 1 0,-2 0 0,3-2 0,-1 0 0,0-9 0,0-2 0,1-6 0,0-2 0,0-5 0,0-3 0,0-6 0,0 0 0,0 0 0,0 0 0,0 0 0,0 0 0,0 0 0,0 0 0,-11 0 0,1-4 0,-3 2 0,-10-1 0,-4-2 0,-12 3 0,-4-1 0,-8 0 0,5 0-29,-6 3-31,7-7-28,14-2-2,5-15-4,19-2-5</inkml:trace>
  </inkml:traceGroup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03.7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C16A70-A0E4-4181-A470-460BF79C019E}" emma:medium="tactile" emma:mode="ink">
          <msink:context xmlns:msink="http://schemas.microsoft.com/ink/2010/main" type="inkDrawing" rotatedBoundingBox="20787,12988 21178,16279 20229,16391 19838,13101" semanticType="callout" shapeName="Other">
            <msink:sourceLink direction="to" ref="{BA689459-26E6-4162-88FB-052DC1B4D35E}"/>
          </msink:context>
        </emma:interpretation>
      </emma:emma>
    </inkml:annotationXML>
    <inkml:trace contextRef="#ctx0" brushRef="#br0">266 114 37,'16'-17'53,"-1"0"8,5-2 0,-10 5-32,0 5-1,1-2-2,-4 4-3,-1 0-3,-6 7-4,0 0-4,8-6-2,-8 6-1,0 0-2,-5 0-3,-5 1-2,-2 3 0,-4-1-1,-4 0 0,-2 2 0,-3-3 0,-3 0-1,0-2 1,2 0 0,2-3 0,2-1 0,1-2-1,-1 2 1,5 0-1,0-1-1,6 4 1,-3 1-2,5 0 1,-2 5 0,8 6-1,-1 4 1,4 40 6,1 18 2,4 25 0,-1 26 2,1 25 1,-1 30 2,0 23-1,2 17 1,-5-15-6,3 4-2,-3-2 0,5-10-1,-6-12-1,9-17-2,-2-14 0,4-13 2,-3-18-2,1-11 1,0-17 0,1-16 0,2-14-1,-3-11 1,-1-14 0,-1-10 0,2-5 1,1-10 0,0-5 0,6-3 0,3-1 0,4 1-2,5 0 0,3 1 0,0 0 0,-1-1 0,1 1 0,-4-3 0,-2 0-7,-5-4-5,-1 0-12,-6-3-25,-1-4-30,5-3-1,-9-9-2,4-5-6,-8-13 4</inkml:trace>
    <inkml:trace contextRef="#ctx0" brushRef="#br0" timeOffset="2745.6047">710 2688 5,'0'0'78,"-10"-13"2,10 13-3,-6-10-4,6 10 0,-1 12-25,1-12-34,10 15-1,2 1-2,6 1-2,2 9-9,2 2 10,8 3 0,-1-1-2,4 2-6,-4-5-2,1-1 0,-7-5-9,3-8-8,-9-8-18,-3-39-43,2 29 78,-10-15 0,1 0-82,-7-9-1,4 2 83,-4-5-86,2 2 0</inkml:trace>
  </inkml:traceGroup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04.8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570514E-FBB9-4762-902E-0E494DB816D9}" emma:medium="tactile" emma:mode="ink">
          <msink:context xmlns:msink="http://schemas.microsoft.com/ink/2010/main" type="inkDrawing" rotatedBoundingBox="20844,16437 20873,13585 21495,13592 21466,16443" semanticType="callout" shapeName="Other">
            <msink:sourceLink direction="from" ref="{BA689459-26E6-4162-88FB-052DC1B4D35E}"/>
            <msink:sourceLink direction="to" ref="{BA689459-26E6-4162-88FB-052DC1B4D35E}"/>
          </msink:context>
        </emma:interpretation>
      </emma:emma>
    </inkml:annotationXML>
    <inkml:trace contextRef="#ctx0" brushRef="#br0">2116 5338 43,'25'-4'66,"2"4"1,-7 4-1,-4 9-1,-5 0-4,-5 14-57,-5 10 1,-1 5 2,0 5-10,-2 2-18,22 6-39,-20-6-5,0-4-3,-2-18-4,2-5-1</inkml:trace>
    <inkml:trace contextRef="#ctx0" brushRef="#br0" timeOffset="1794.0032">2089 7524 30,'-2'-7'78,"2"7"1,-16 0 1,3 10-5,-4 12-75,-1 10 46,-3 5-10,0 6-6,-3 2-11,-4 4-11,4-2-9,2-2-15,2-5-55,7-4-6,-1-14-1,7-4-8,1-15-2</inkml:trace>
    <inkml:trace contextRef="#ctx0" brushRef="#br0" timeOffset="2277.604">2124 7658 25,'0'0'64,"0"0"5,0 0 2,0-3-4,0 3-40,17-11-5,-6 6 3,8-2-4,-3 2-6,7-5-4,-5 5-11,5 1 0,-3 4 11,-2 0 1,-3 7-3,-2 5 1,-3 5-2,-3 3-1,-5 6 0,-2 1-1,0 0-2,0-3-2,-5-2 0,4-1-1,0-3 1,1 2-1,1-3 0,3-2 0,-1 8 1,-2 3 0,-1 2 0,-2 2 0,-7-3 0,-1 2-2,-3-6 0,0 0 0,0-9 0,0-9-7,13-5-69,-10-9-3,6-10 0,4-6-7,-1-13-5,1-4-2</inkml:trace>
    <inkml:trace contextRef="#ctx0" brushRef="#br0" timeOffset="3572.4063">2076 7721 52,'0'0'69,"-14"-2"2,14 2-1,0 0-33,-8-3-4,8 3-4,0 0-3,0 0-10,0-8-7,0 8-4,6-8-2,-6 8-1,13-9-2,-3 3 0,1 4 1,0-4-1,2 1 0,4 1 1,-2 0-1,3 3 0,-4 1 2,4 0-2,-3 1 1,1 3 0,-3 2 0,-5 2 0,1 0 2,-3 3 0,-4 2 0,-2 3 1,0 1 0,-6 1 0,-5 3 1,-1 0-2,-2 4 0,-3 0 0,-1-3-1,-2-5-1,2 2 1,1-5-1,6-2 0,-2-4 0,5-2 0,0-6 0,8 0-1,0 0 0,-8 2 1,8-2-1,0 0-1,0 0 1,0 0-1,0 0 1,5 0 0,-5 0 0,14-4 0,-3 2 0,1-4 1,2 0-2,1-1 0,2 2-2,-3-1-1,1 2-2,-5 1 0,0-1 0,-10 4 0,11 0 2,-11 0-1,0 0 3,6 11 2,-6-11 0,2 14 1,-2-6-3,1 0-31,0 6-35,-1-6-2,-3 0-4,-6-7-4,9-1-3</inkml:trace>
    <inkml:trace contextRef="#ctx0" brushRef="#br0" timeOffset="4929.6087">2249 7981 8,'0'0'42,"-7"-2"-1,7 2 3,0-9-31,0 9 1,0 0 5,3-8 2,-3 8-1,0 0 3,9-4 3,-9 4 3,0 0-2,7 12-4,-7-3-2,0 4-4,0 3-2,-4 6-4,-4 2-3,-3-1-2,-4 3-3,-2-5 0,-3 1-1,-1-8 0,0 0-6,5-7-6,-4-3-14,8-4-18,12 0-28,-7-18-4,10 2-4,1-7-1</inkml:trace>
    <inkml:trace contextRef="#ctx0" brushRef="#br0" timeOffset="1201.2021">2062 6739 7,'0'0'68,"0"0"4,3-6-3,-3 6-2,2-15-3,1 8-48,3-2-2,2 1-4,3-3-5,2 3-1,7 0-1,-4 1-1,8 0 1,-4 1 0,5 4-1,-6 0 0,4 2-1,-9 2 2,-3 8 4,-5 9 0,-6 4 2,-7 8-1,-9 1 3,-1 4 1,-6-1 0,3 2-3,-2-6-2,6-4-1,8-8-1,7-2-2,4-5-3,13-2 0,7-8 0,6-2 0,5-1-11,5-2-23,2 0-42,-7-3-4,0 4-3,-10-2-6,-2 4-1</inkml:trace>
  </inkml:traceGroup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0.9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8B45E5E-6028-4CDE-A8F5-0B3CAC049261}" emma:medium="tactile" emma:mode="ink">
          <msink:context xmlns:msink="http://schemas.microsoft.com/ink/2010/main" type="inkDrawing" rotatedBoundingBox="21936,13018 22094,16398 21597,16421 21440,13042" semanticType="callout" shapeName="Other">
            <msink:sourceLink direction="to" ref="{0225B11A-7990-4813-BFC0-00ADE09865CA}"/>
          </msink:context>
        </emma:interpretation>
      </emma:emma>
    </inkml:annotationXML>
    <inkml:trace contextRef="#ctx0" brushRef="#br0">45 149 8,'-11'-12'66,"2"0"4,0 2 1,9 10-1,-10-12-29,10 12-10,-6-10-5,6 10-10,0-8-6,5 3-5,5-1-2,8 1-3,4-1-1,7-2-1,1-1 2,9 1 0,2 2 0,0-1 0,3 2 1,-6 1-1,0 3 0,-8-2 0,0 3-2,-9 0 0,-4 0 0,-4 5-1,-2 1 0,-4 5 0,-1 2 0,1 13 1,-6 43 10,1 25 1,-2 22 2,-2 24 4,-3 28 1,1 26 1,1 20 0,3 13 0,3-22-11,2-4-6,1-8 0,3-9 0,-1-14 0,1-17 0,-3-11 0,-6-13 0,-2-16 0,0-13 0,0-10 0,-3-12 0,-1-10 0,-2-12 0,0-8 0,-2-11 0,-1-7 0,-4-2 0,0-7 0,-2-1 0,-3-7 0,-3 0 0,1-6 0,-2 0 0,-2-6 0,8-1 0,-1-5 0,9-5-18,6 1-50,4-18 9,11 1-25,3-52 4,7 32 80,5-17 0,10-11-91,-7-15 91,5-15-86</inkml:trace>
  </inkml:traceGroup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1.3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B7D989-9A25-438F-B5F0-5CD76D675FFB}" emma:medium="tactile" emma:mode="ink">
          <msink:context xmlns:msink="http://schemas.microsoft.com/ink/2010/main" type="inkDrawing" rotatedBoundingBox="22310,14034 22438,14399 22189,14486 22061,14121" shapeName="Other"/>
        </emma:interpretation>
      </emma:emma>
    </inkml:annotationXML>
    <inkml:trace contextRef="#ctx0" brushRef="#br0">18 113 30,'-10'-14'77,"5"6"1,0 0 0,5-3-4,0-4 0,2 2-51,7 4-3,4 0-6,3 0-5,4 2-3,5 0-3,1 5-1,3 1-5,-1 2-8,-1 5-22,-19 7-39,15 3-2,-11 0-5,-4 2-4,-8-3-4</inkml:trace>
    <inkml:trace contextRef="#ctx0" brushRef="#br0" timeOffset="140.4003">86 264 36,'-19'18'71,"8"0"2,5-6 2,6-12-3,8 7-2,13-7-49,8 0-13,5 0-10,6 4-59,-3-3-3,9 1-8,-13-2-5,2-3-4</inkml:trace>
  </inkml:traceGroup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2.8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25B11A-7990-4813-BFC0-00ADE09865CA}" emma:medium="tactile" emma:mode="ink">
          <msink:context xmlns:msink="http://schemas.microsoft.com/ink/2010/main" type="inkDrawing" rotatedBoundingBox="23234,12884 23372,16341 22848,16361 22711,12905" shapeName="Other">
            <msink:destinationLink direction="to" ref="{98B45E5E-6028-4CDE-A8F5-0B3CAC049261}"/>
          </msink:context>
        </emma:interpretation>
      </emma:emma>
    </inkml:annotationXML>
    <inkml:trace contextRef="#ctx0" brushRef="#br0">276 24 52,'12'-4'63,"-4"0"-1,-8 4 0,9-9-1,-9 9-47,0 0-4,0 0-3,0 0-2,-9-5 1,9 5-1,-18 0-3,2 3 0,-3 1 0,-2-1 1,-4 1-1,-2-2 1,2 0-1,-3-1 1,4-1 2,1-1 1,6-1 1,1-3 1,3 1-1,1 2 0,12 2-2,-11-7-1,11 7-3,0 0 0,-4 5-3,4 4 0,0 8 0,3 6 1,-1 14 3,0 50 6,5 22 2,-5 20 1,0 27 1,3 19 0,1 25 0,-3 18-1,0 14-2,-1-23-5,0-5-1,4-8-1,0-10 0,-1-16 1,-3-16-3,3-18 0,-2-21 0,-1-21 0,0-15 0,-2-15 0,-2-12 0,-2-9 0,1-10 0,-1-10 0,-1 0 0,2-5 0,-1-3 0,3-1 0,1 0 0,3 2 0,6-3 0,3 0 0,9-3 0,4 2 0,9 1 0,5-3 0,7-2 0,1 2 0,4-2 0,1 1 0,-4 0 0,-6 0 0,-4-1 0,-13-3-11,-9 33-49,8-29-20,-27-9-1,-8 0-8,-10-8-4,1-8 2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27.9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60 156 6,'0'0'57,"-11"-9"1,11 9-1,-11-11 0,-24 5-30,35 6-3,-6-13 0,6 13-4,0-12-3,0 12-1,0-8-1,0 8 0,7-10-6,-7 10-3,11-8-3,2 4-3,1-5 0,4 2 0,1-5 0,6 3 0,1-2 1,5 0-1,-4 3-1,0 1 0,-4 6 1,-4 1-1,-3 5 1,-4 7 1,-9 7 1,-3 7 1,-9 8 2,-9 3 2,-3 8-1,-2 2 1,-5 7 0,-4 0-1,2-5-2,1-3 1,9-7-3,2-2-1,6-9 2,-2-6 0,12-9 1,2-13 0,14 6 1,7-8-1,2-6 2,6-8 0,4 3-2,1-2-1,-2 0-3,-4 3-1,-6 1-1,-3 5-2,-4 2-4,-4 2-4,-4 2-4,-7 0-6,7 2-16,-3 30-21,-4-16-17,-1-3-3,-4 1 0,-4 3 1</inkml:trace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8.5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41B7314-485E-4182-BD8C-6704AAE632FA}" emma:medium="tactile" emma:mode="ink">
          <msink:context xmlns:msink="http://schemas.microsoft.com/ink/2010/main" type="inkDrawing" rotatedBoundingBox="24300,13386 27256,15648 25572,17849 22616,15587" shapeName="Other">
            <msink:destinationLink direction="to" ref="{5BBA3AD4-AB8E-4C50-BB06-9D57A6BC62F0}"/>
          </msink:context>
        </emma:interpretation>
      </emma:emma>
    </inkml:annotationXML>
    <inkml:trace contextRef="#ctx0" brushRef="#br0">51 64 46,'-11'-6'56,"-4"-7"6,7 4-1,2 1-32,1 0-1,5 8-2,-6-14-3,6 14-7,0 0-6,0-6-5,0 6 1,5 9 0,-1 9 0,0 9 2,0 6 0,1 9 2,-3 5 2,1 3 0,-1 1-1,-1-2-4,2-9 0,-3-6-2,1-9 0,1-6 0,0-8 1,-2-11 0,6 7-1,-6-7 0,11-8-1,-2-7-1,3 0-2,4-4-2,1-3-1,6-2-2,1 3 0,3 0 0,1 8 0,-2 5 0,1 8 0,-1 0 1,-5 12 0,-4 7 1,-5 4 1,-6 2 1,-6 5 2,-3-1 1,-13-3 1,-5 0 1,-3-3 0,-5-6 1,-1-3-2,-3-3 0,2-4-4,-1-3-3,8-2-7,0-2-21,7 0-45,17 0 0,-9-10-5,15 0-5,4-7 0</inkml:trace>
    <inkml:trace contextRef="#ctx0" brushRef="#br0" timeOffset="218.4004">641 274 52,'15'10'74,"-1"6"0,-8 3-3,-2 1-1,-4 2 1,-73 4-61,71 2-2,0 0 2,2 2 0,0-3-5,0-5-8,3 1-21,1-1-46,-4-10-1,5-5-4,-5-7-7,1-9-3</inkml:trace>
    <inkml:trace contextRef="#ctx0" brushRef="#br0" timeOffset="514.8009">785 292 57,'0'0'79,"3"12"0,-3-12-1,16 0-1,0-2-3,9-4-58,2 0-6,5-1 1,5 0-2,3-1-4,-1 2-2,-1 4-2,-2 2-3,-3 0-4,-7 0-11,-4 2-15,-9 2-15,-2 1-29,-11-5-3,0 0-5,1-6-2</inkml:trace>
    <inkml:trace contextRef="#ctx0" brushRef="#br0" timeOffset="733.2013">1116 112 12,'0'0'62,"-12"5"5,4 6 5,-1 2 1,0 10-3,3 3-47,-4 7 0,4 10 0,-3-5-3,4 4-4,1-1-7,1-5-4,1-1-9,2-10-11,0-3-21,6-8-37,-6-14-1,15 0-6,-8-12-5,4-7-1</inkml:trace>
    <inkml:trace contextRef="#ctx0" brushRef="#br0" timeOffset="1201.2021">1406 44 23,'22'-6'62,"-4"6"10,-2 3 1,-7 9-2,-1 5-1,-40 9-48,31 10-3,0 2 1,-2 7 0,1-2-8,0-1-3,-1-5-1,1-6-3,1-4-1,1-9-1,0-3-1,0-15-1,1 10-2,-1-10-3,3-6-2,2-2-1,0-4-1,2-2 0,5-3 0,3 2 1,3 0 2,3 3 4,5 3 1,0 1 1,4 8 2,0 0-1,0 7 1,-3 5 0,-4 4 1,-5 4 0,-8 6 1,-7 1 0,-9-2 0,-9-1 0,-8 1 2,-8-5-1,-5-1-2,-3-5 0,-2-7-4,3-2-3,5-2-10,0-3-29,8 0-33,7-4-2,4-6-6,12-3-5,2-2 0</inkml:trace>
    <inkml:trace contextRef="#ctx0" brushRef="#br0" timeOffset="1684.803">1860 378 0,'11'0'56,"-3"0"3,4-3-1,2-4-1,1 1-4,0-1-40,-1-1-13,1 3 1,1-1 0,-4 4 0,1 0 2,-3 2 1,-10 0 4,11 11 3,-10 1 0,-1 1 3,-9 7 2,-2-1 4,-5 2-1,-3 2-1,-1-2-2,-3-3-1,3 1-3,4-7-2,5-1-2,1-2-2,10-9-1,0 11 0,10-6-1,7-2 0,6-1-1,4 2-3,5-2 0,4 1 0,4-3 0,0 0 0,-1 1-4,-4 2-72,-5 16 21,-6-19-24,-13 0-6,-11 0-5,0 0-2</inkml:trace>
    <inkml:trace contextRef="#ctx0" brushRef="#br0" timeOffset="2886.0051">-23 1560 27,'-5'-13'51,"2"4"9,-2 0 2,5 9-35,-9-9-8,9 9 5,-3 6 5,1 4 3,2 18-2,0 10-30,0 12 28,0 15-3,2 8 1,0 6 0,2 2-3,4 1-7,-1-13-10,4-8-6,-1-14 0,0-12 0,1-14 0,-4-10 0,0-11 0,-1-11 0,-1-8 0,0-7 0,-2-6 0,5-3 0,1-5 0,6 1 0,3 1 0,1 3-8,7 4 1,0 4 0,4 10 1,-1 7 2,0 10 3,-2 10 1,-5 10 2,-1 11 0,-8 8 1,-3 3 0,-7 1 1,-3 0-1,-9-5 1,-8-5-2,-5-4 1,-6-9-1,-5-2 0,-2-8-1,-1-4-1,2-4-3,2 0-3,3-2-9,3 0-24,1-2-39,25 2-3,-8-12-3,13 4-3,6-8 0</inkml:trace>
    <inkml:trace contextRef="#ctx0" brushRef="#br0" timeOffset="3135.6055">591 1980 5,'19'1'78,"-8"8"5,1 10-2,-8 2-2,0 5-1,-4 5-38,2 6-18,2 3-2,-2 1-9,1 1-2,1-5-4,1-2-5,-2-4-6,5-5-11,-2-45-43,2 0 7,-2-15 0,-6 34-31,7-21-4,-2 1-1</inkml:trace>
    <inkml:trace contextRef="#ctx0" brushRef="#br0" timeOffset="3447.6061">879 1950 14,'13'-8'87,"-13"8"-1,6-8-5,-6 8-4,0 0 0,7-23-27,-7 23-39,21-2-2,-2 0-4,8 2-1,3 0 1,6 0 0,2 0-5,3-3 0,-5 0 0,-4 3-7,-8-2-13,-4 1-24,-4 1-35,-16 0 0,0 0-7,0-13-3,-6 5 1</inkml:trace>
    <inkml:trace contextRef="#ctx0" brushRef="#br0" timeOffset="3666.0064">1083 1745 46,'-8'9'81,"-3"6"1,1 6-2,-1 6-1,1 8-36,2 8-8,1 10-5,1-2-12,1 2-7,1 0-5,4-4-6,0-6 0,1-8-4,4-11-18,1-13-55,6-7-3,-1-12-3,1-11-5,-3-15-2</inkml:trace>
    <inkml:trace contextRef="#ctx0" brushRef="#br0" timeOffset="4118.4072">1243 1604 3,'22'-12'67,"-6"8"10,-1 4 1,-4 12 1,-5 10-79,-4 12 80,-2 13-47,-4 10-2,-6 5-5,4 4-4,-4-1-7,5-6-15,0-10 0,3-9 0,2-6 0,0-14 0,2-10 0,-2-10 0,9 0 0,-5-12 0,2-4 0,-3-4 0,3-4 0,3-3 0,2-3 0,1 6 0,3-3-6,5 8 1,0 4 1,5 3 2,0 7 1,-1 5 1,-1 7 2,-5 9 1,0 4 1,-4 6 1,-8 3-1,-6 2-4,-7 3 0,-10-2 0,-4-2 0,-6-2 0,-2-3 0,-2-5 0,-1-5 0,6-2-7,3-5-72,2-11 23,7 2-27,3-13-2,7-3-7,4-6 0</inkml:trace>
    <inkml:trace contextRef="#ctx0" brushRef="#br0" timeOffset="4648.8082">1629 2012 36,'0'0'61,"6"-5"7,-6 5-1,13-11-1,-13 11-38,16-11-8,0 7-4,-3-1-2,6 2-2,-4 3-5,4 0-2,-4 0-2,3 4-1,-6 1-1,-2 1 1,-3 2 2,-4 1 1,-3 4 2,-3 1 1,-8 5 2,-5 0 0,-3 3 2,-5-1 0,2 6-2,0-4-1,3-1-3,2-4-1,5-1 0,6-4-5,3 1 0,4-4 0,8-4 0,5-1 0,2-1 0,5 1 0,2-4 0,1 2 0,1-2 0,-2-1 0,-3 0 0,-3 0 0,0 0 0,-4-6 0,-1 3-19,10-3-62,-17-5 0,2-1-4,-2-7-4,3-1-4</inkml:trace>
    <inkml:trace contextRef="#ctx0" brushRef="#br0" timeOffset="4945.2086">1936 1930 25,'-8'0'84,"8"0"-1,-10-10-3,10 10-3,2-17 1,12 0-45,5 6-14,4 0-6,7 1-5,3-3-2,8 9-1,1-3-5,1 6 0,-3 1 0,-5 0 0,-5 0 0,-8 1 0,-4 3 0,-8-3-8,-10-1-16,0 0-25,-3 8-30,-9-10-1,1-1-6,-6-8-4,5 2 3</inkml:trace>
    <inkml:trace contextRef="#ctx0" brushRef="#br0" timeOffset="5194.8091">2108 1673 43,'0'0'78,"-10"0"1,4 6-79,3 5 83,3 4-3,6 8 0,-6 7-57,2 10-4,-1 3 0,0 1-12,2 1-7,-2-4 0,-1 0 0,1-7 0,2-6 0,-3-9 0,3-6 0,-3-13-14,5-33-41,2 46 55,-2-21 0,4-8-83,-4-12-1,5-1-4,-3-10-3,7 1 2</inkml:trace>
    <inkml:trace contextRef="#ctx0" brushRef="#br0" timeOffset="5662.8099">2412 1599 30,'19'-15'80,"-4"10"3,-6 5-2,-4 8-2,-4 10 1,-8 10-80,0 10 32,1 8-9,-5 6 0,6 6-23,-5 1 0,5 0 0,2-3 0,0-9 0,3-3 0,0-11 0,2-5 0,1-10 0,0-6 0,-3-12 0,8 3 0,-8-3 0,7-15 0,-2 3 0,-1-8 0,3 1 0,4-4 0,2 1 0,4 1 0,3 3 0,1 2 0,4 4 0,0 6 0,-1 5 0,-1 1 0,-3 10 0,-5 2 0,-3 4 0,-7 7 0,-5 1 0,-3-3 0,-12 4 0,-6-2 0,-6-2 0,-4 2 0,-1-4 0,-5-5 0,4-1 0,1-5 0,8-2-35,7-4-45,5-2-2,12 0-3,-4-20-4,14 4-5</inkml:trace>
    <inkml:trace contextRef="#ctx0" brushRef="#br0" timeOffset="6193.2109">2788 1933 16,'-12'8'58,"12"-8"6,0 0 3,0 0-1,17-4-37,-17 4-3,13-7-2,-2 1-3,4 0-3,4 2-7,3-3-1,2 3-3,2 1-1,0 2 0,-1 0-1,-4 1 1,-1 5 1,-6 3 1,-9 5 0,-5 2 0,-4 1-1,-6 2 1,-2-1 0,1 0-1,0-2-2,5-1-2,4-2-1,3 3-2,8-3 0,3 3 0,0-3 0,0 5 0,-7 1 0,-5 0 0,-6 1 0,-12 2 0,-8 1 0,-5-5 0,-2 2 0,0-4 0,-1-3 0,10-1-18,-7-3-39,20-12 2,11 4-26,2-22-6,16 5-6,3-14 0</inkml:trace>
  </inkml:traceGroup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26.4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DC73AD0-2AF7-4BFD-B59A-9EA77D725109}" emma:medium="tactile" emma:mode="ink">
          <msink:context xmlns:msink="http://schemas.microsoft.com/ink/2010/main" type="inkDrawing" rotatedBoundingBox="26888,12564 27329,16481 26771,16544 26330,12627" semanticType="verticalRange" shapeName="Other">
            <msink:sourceLink direction="with" ref="{41277D1C-DE74-49BC-9645-A189EA1B64A5}"/>
          </msink:context>
        </emma:interpretation>
      </emma:emma>
    </inkml:annotationXML>
    <inkml:trace contextRef="#ctx0" brushRef="#br0">69 122 27,'-15'-7'46,"4"-1"5,-1-3-23,5 2 2,2-6 3,-2 5 2,3-2-2,-1 5-4,3-4-6,2 11-8,-1-9-5,1 9-4,11 0-3,4 0-3,3 1-3,9 0 2,7 0 1,6 0 1,2-1 1,2 0-1,-2 0 0,-2 0-1,0 0 1,-9 0-1,-1 0 0,-7 0 0,-8 0 1,1 0-1,-3 0 0,-5 1 0,0-1 0,-1 2 0,-7-2-1,10 2 0,-10-2-1,7 8-1,-3 0 0,-4-8 1,10 21 0,-4-11 0,0 9 2,1-3-1,0 11 2,2 1 0,-2 6 2,0 6 2,0 5 1,1 9 1,0 7 3,-1 12-10,6 25 15,-6 4-2,10 17 3,-6 7 1,7 15-1,-9 4-2,6 17-1,-5 0-3,-1-11-6,1 5 1,-6-9-5,-1-3 0,0-12 0,-2-5 0,1-18 0,0-7 0,-2-15 0,0-9 0,0-8 0,-2-7 0,1-9 0,0-4 0,-2-5 0,1-7 0,-2-1 0,0-1 0,-1-3 0,-1-4 0,1 1 0,-1-5 0,3 1 0,-3-3 0,3-2 0,0-2 0,2-2 0,1-2 0,0 4 0,0-1 0,0-1 0,2 0 0,2 2 0,-1-2 0,-1-2 0,2 3 0,-1 0 0,0-2 0,0 0 0,2 1 0,1-2 0,-1 1 0,-1-2 0,0 0 0,3-1 0,-4-2 0,1-1 0,-3 0 0,0-2 0,0 1 0,1 1 0,-2 1 0,1-3 0,1 1 0,2 0 0,-1-2 0,2 0 0,-5-7 0,9 12 0,-9-12 0,3 12 0,-3-12 0,-4 13 0,-7-5 0,-4 2 0,-2 0 0,-3 5 0,-5-1 0,1 1-20,2 0-59,1-8 11,7 0-17,0-10-5,8-7-6</inkml:trace>
  </inkml:traceGroup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05.5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277D1C-DE74-49BC-9645-A189EA1B64A5}" emma:medium="tactile" emma:mode="ink">
          <msink:context xmlns:msink="http://schemas.microsoft.com/ink/2010/main" type="writingRegion" rotatedBoundingBox="20602,13238 21091,13238 21091,15117 20602,15117">
            <msink:destinationLink direction="with" ref="{CDC73AD0-2AF7-4BFD-B59A-9EA77D725109}"/>
          </msink:context>
        </emma:interpretation>
      </emma:emma>
    </inkml:annotationXML>
    <inkml:traceGroup>
      <inkml:annotationXML>
        <emma:emma xmlns:emma="http://www.w3.org/2003/04/emma" version="1.0">
          <emma:interpretation id="{172AA590-E39F-43DD-948A-435D4393BF71}" emma:medium="tactile" emma:mode="ink">
            <msink:context xmlns:msink="http://schemas.microsoft.com/ink/2010/main" type="paragraph" rotatedBoundingBox="20602,13238 21091,13238 21091,15117 20602,151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D9A857-C3C5-47BD-8031-C9E8ED7DB8A4}" emma:medium="tactile" emma:mode="ink">
              <msink:context xmlns:msink="http://schemas.microsoft.com/ink/2010/main" type="line" rotatedBoundingBox="20602,13238 21091,13238 21091,15117 20602,15117"/>
            </emma:interpretation>
          </emma:emma>
        </inkml:annotationXML>
        <inkml:traceGroup>
          <inkml:annotationXML>
            <emma:emma xmlns:emma="http://www.w3.org/2003/04/emma" version="1.0">
              <emma:interpretation id="{BA689459-26E6-4162-88FB-052DC1B4D35E}" emma:medium="tactile" emma:mode="ink">
                <msink:context xmlns:msink="http://schemas.microsoft.com/ink/2010/main" type="inkWord" rotatedBoundingBox="20602,13238 21091,13238 21091,15117 20602,15117">
                  <msink:destinationLink direction="to" ref="{CEC16A70-A0E4-4181-A470-460BF79C019E}"/>
                  <msink:destinationLink direction="from" ref="{F53CEA7A-733B-4638-9290-36BC99904252}"/>
                  <msink:destinationLink direction="from" ref="{7570514E-FBB9-4762-902E-0E494DB816D9}"/>
                  <msink:destinationLink direction="to" ref="{7570514E-FBB9-4762-902E-0E494DB816D9}"/>
                </msink:context>
              </emma:interpretation>
              <emma:one-of disjunction-type="recognition" id="oneOf0">
                <emma:interpretation id="interp0" emma:lang="ko-KR" emma:confidence="0">
                  <emma:literal>;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:</emma:literal>
                </emma:interpretation>
                <emma:interpretation id="interp3" emma:lang="ko-KR" emma:confidence="0">
                  <emma:literal>’</emma:literal>
                </emma:interpretation>
                <emma:interpretation id="interp4" emma:lang="ko-KR" emma:confidence="0">
                  <emma:literal>}</emma:literal>
                </emma:interpretation>
              </emma:one-of>
            </emma:emma>
          </inkml:annotationXML>
          <inkml:trace contextRef="#ctx0" brushRef="#br0">2067 6326 13,'0'0'74,"-9"5"2,-7 13 1,-7 9-3,-5 3-1,-6 6-42,0 10-16,-4 6 1,0 4-9,9-1-8,0-3-19,6-3-50,9-3-3,4-14-5,6-8-3,3-16-4</inkml:trace>
          <inkml:trace contextRef="#ctx0" brushRef="#br0" timeOffset="-171.6003">1758 6431 16,'-14'-12'71,"5"10"3,-2-3-2,3 3-2,8 2-1,-36 0-44,36 7-6,4 7-2,4 6-4,3 3-1,5 7-1,3 2-2,2 2-1,7 0-4,-2-2-3,1-3-5,-2-7-13,2-8-26,1-5-32,-5-9-2,0-13-5,-8-12-4,4-11-2</inkml:trace>
          <inkml:trace contextRef="#ctx0" brushRef="#br0" timeOffset="-920.4016">2055 4997 3,'-3'-9'60,"-7"4"6,-1 5 2,-8 9 1,-2 7-2,-7 5-41,-1 11-7,0 5 0,-1 7-2,1 1-2,3 2-5,5-4-6,10 4-7,2-5-18,6-6-47,3 0-2,1-14-6,9-2-3,-2-8-5</inkml:trace>
          <inkml:trace contextRef="#ctx0" brushRef="#br0" timeOffset="-1107.6018">1604 5081 62,'-11'-11'67,"11"11"-2,-15-8-3,15 8-2,0 0-39,0 0-5,17 10-6,-3 4-5,6 5 1,1 1 4,9 6 0,-2-1-2,6-1 0,-5 3-2,2-5-1,-2 1-2,-1-6-7,0 1-14,-6-7-15,-2-1-33,-1-7-4,-5-8-4,-1-6-3,-3-14 1</inkml:trace>
        </inkml:traceGroup>
      </inkml:traceGroup>
    </inkml:traceGroup>
  </inkml:traceGroup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25.6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3D17E7-B7F9-49FB-900B-3DC49A374F4D}" emma:medium="tactile" emma:mode="ink">
          <msink:context xmlns:msink="http://schemas.microsoft.com/ink/2010/main" type="writingRegion" rotatedBoundingBox="18093,14532 19310,14442 19387,15484 18170,15573"/>
        </emma:interpretation>
      </emma:emma>
    </inkml:annotationXML>
    <inkml:traceGroup>
      <inkml:annotationXML>
        <emma:emma xmlns:emma="http://www.w3.org/2003/04/emma" version="1.0">
          <emma:interpretation id="{082AF710-228F-4953-B1C4-A441FDB0BF8C}" emma:medium="tactile" emma:mode="ink">
            <msink:context xmlns:msink="http://schemas.microsoft.com/ink/2010/main" type="paragraph" rotatedBoundingBox="18093,14532 19310,14442 19387,15484 18170,155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13B9BC-EE25-484F-8E05-6FDE2B21C20C}" emma:medium="tactile" emma:mode="ink">
              <msink:context xmlns:msink="http://schemas.microsoft.com/ink/2010/main" type="line" rotatedBoundingBox="18093,14532 19310,14442 19387,15484 18170,15573"/>
            </emma:interpretation>
          </emma:emma>
        </inkml:annotationXML>
        <inkml:traceGroup>
          <inkml:annotationXML>
            <emma:emma xmlns:emma="http://www.w3.org/2003/04/emma" version="1.0">
              <emma:interpretation id="{EFA88ABA-61F4-4457-B2D3-A6A1BB6C4EE2}" emma:medium="tactile" emma:mode="ink">
                <msink:context xmlns:msink="http://schemas.microsoft.com/ink/2010/main" type="inkWord" rotatedBoundingBox="18093,14532 19310,14442 19387,15484 18170,15573"/>
              </emma:interpretation>
              <emma:one-of disjunction-type="recognition" id="oneOf0">
                <emma:interpretation id="interp0" emma:lang="ko-KR" emma:confidence="0">
                  <emma:literal>「</emma:literal>
                </emma:interpretation>
                <emma:interpretation id="interp1" emma:lang="ko-KR" emma:confidence="0">
                  <emma:literal>≠</emma:literal>
                </emma:interpretation>
                <emma:interpretation id="interp2" emma:lang="ko-KR" emma:confidence="0">
                  <emma:literal>*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수</emma:literal>
                </emma:interpretation>
              </emma:one-of>
            </emma:emma>
          </inkml:annotationXML>
          <inkml:trace contextRef="#ctx0" brushRef="#br0">448 52 57,'22'-18'60,"-5"3"1,-3 3-4,-4 4 0,-10 8-43,0 0-4,-2 5 3,-15 10 1,-11 11 1,-10 2 0,-5 7 2,-3 2-2,-6 6-2,-1 1-2,2-1-2,4 1-5,8-7 0,6-2-2,9-6 0,3 0-2,8-5 2,9-3-1,5 0 0,13 3 1,11-2-1,10 5 1,13 7 1,8 6 0,10 5-3,2 6-9,6 3-28,-6 5-35,-9-5-1,-9-4-5,-16-15-4,-8-7-3</inkml:trace>
          <inkml:trace contextRef="#ctx0" brushRef="#br0" timeOffset="-405.6007">564 458 38,'-55'21'80,"6"-5"-3,16-2-3,15-2-2,18-12 0,12 16-42,25-11-25,11 0-1,13-2 1,16 1 1,7 0-1,5-4-2,-4 0-3,-1 0-6,-12 0-18,-10 14-19,-18-13-30,-15-1-3,-29 0-7,0 0-2,-21-13 4</inkml:trace>
          <inkml:trace contextRef="#ctx0" brushRef="#br0" timeOffset="-624.001">482 313 6,'-13'-1'77,"-1"-3"3,-2-4-2,4-1-2,1 0 0,6 2-42,2-3-12,3 10-9,0 0-6,14-4-2,9 4-2,7 0-2,10-1-2,9-3 1,9 2 1,10-1 0,1 0 0,7 0-2,-2-2-5,-3 5-9,-8-4-18,-8 4-41,-8 7 1,-15-3-8,-9 4-2,-17 1-4</inkml:trace>
        </inkml:traceGroup>
      </inkml:traceGroup>
    </inkml:traceGroup>
  </inkml:traceGroup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8.6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F4F7943-0C5C-442C-A919-EB52C88C833A}" emma:medium="tactile" emma:mode="ink">
          <msink:context xmlns:msink="http://schemas.microsoft.com/ink/2010/main" type="writingRegion" rotatedBoundingBox="9324,8847 12471,8621 12672,11426 9525,11652">
            <msink:destinationLink direction="with" ref="{648FC18D-21BC-4207-95A0-6DA885747837}"/>
            <msink:destinationLink direction="with" ref="{0492C69B-D3B9-4379-9F3A-C40B9BC9D880}"/>
          </msink:context>
        </emma:interpretation>
      </emma:emma>
    </inkml:annotationXML>
    <inkml:traceGroup>
      <inkml:annotationXML>
        <emma:emma xmlns:emma="http://www.w3.org/2003/04/emma" version="1.0">
          <emma:interpretation id="{ADFC3A5A-A61D-415E-856F-D935233838DF}" emma:medium="tactile" emma:mode="ink">
            <msink:context xmlns:msink="http://schemas.microsoft.com/ink/2010/main" type="paragraph" rotatedBoundingBox="9584,8828 11164,8715 11198,9200 9619,93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B5731A-4B6B-49F2-B825-6F98209A4D8F}" emma:medium="tactile" emma:mode="ink">
              <msink:context xmlns:msink="http://schemas.microsoft.com/ink/2010/main" type="line" rotatedBoundingBox="9584,8828 11164,8715 11198,9200 9619,9313"/>
            </emma:interpretation>
          </emma:emma>
        </inkml:annotationXML>
        <inkml:traceGroup>
          <inkml:annotationXML>
            <emma:emma xmlns:emma="http://www.w3.org/2003/04/emma" version="1.0">
              <emma:interpretation id="{B45F369C-7DF4-4B67-A5AC-002D3CDEFDB3}" emma:medium="tactile" emma:mode="ink">
                <msink:context xmlns:msink="http://schemas.microsoft.com/ink/2010/main" type="inkWord" rotatedBoundingBox="9584,8828 9693,8820 9728,9305 9619,9313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「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87 73 20,'-6'-11'74,"1"1"1,-2-3-3,1 4-2,-1-5-2,-3 5-38,10 9-13,-7-8-4,7 8-2,0 0 1,-10 10 0,6 14-1,-3 5 0,2 12-2,0 7-3,2 9-6,-1 1 0,3-1 0,1-6 0,2-8 0,4-12 0,-2-5 0,2-12-78,-6-14-3,6-8-1,-6-11-4,2 0-7,-2-9 3</inkml:trace>
        </inkml:traceGroup>
        <inkml:traceGroup>
          <inkml:annotationXML>
            <emma:emma xmlns:emma="http://www.w3.org/2003/04/emma" version="1.0">
              <emma:interpretation id="{B2B9DB8D-BD66-4127-9541-2EE25C454E7F}" emma:medium="tactile" emma:mode="ink">
                <msink:context xmlns:msink="http://schemas.microsoft.com/ink/2010/main" type="inkWord" rotatedBoundingBox="10909,8844 11171,8826 11192,9109 10929,9128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811.2014">1395 71 41,'-8'-4'70,"0"-1"0,8 5-4,-11-2-2,11 2 0,19 8-44,-26 5-9,-2 9 1,-7-1-1,5 8 2,-1-1 0,1 5 1,5-5-1,6-1-5,4-8 0,11-10-2,12-6-2,2-7-1,7-11-3,0-11 0,-3-4 0,-2-5 0,-10-2 0,-6 1 0,-11 4 0,-7 3 0,-13 7 0,-8 6 0,-4 10 0,-2 3 0,1 4 0,-1 5-7,7 7-35,30 6-35,-15-2-4,8 3-3,2-5-3,17 2-3</inkml:trace>
        </inkml:traceGroup>
      </inkml:traceGroup>
    </inkml:traceGroup>
    <inkml:traceGroup>
      <inkml:annotationXML>
        <emma:emma xmlns:emma="http://www.w3.org/2003/04/emma" version="1.0">
          <emma:interpretation id="{E1764A9F-1C28-4A5A-99D8-D1DEF0C3194A}" emma:medium="tactile" emma:mode="ink">
            <msink:context xmlns:msink="http://schemas.microsoft.com/ink/2010/main" type="paragraph" rotatedBoundingBox="9401,10072 11344,9835 11398,10279 9455,10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1CB85E-8CC9-4363-87C3-073447BFB93B}" emma:medium="tactile" emma:mode="ink">
              <msink:context xmlns:msink="http://schemas.microsoft.com/ink/2010/main" type="inkBullet" rotatedBoundingBox="9428,10290 9814,10242 9819,10287 9433,10335"/>
            </emma:interpretation>
            <emma:one-of disjunction-type="recognition" id="oneOf2">
              <emma:interpretation id="interp10" emma:lang="ko-KR" emma:confidence="0">
                <emma:literal>-</emma:literal>
              </emma:interpretation>
              <emma:interpretation id="interp11" emma:lang="ko-KR" emma:confidence="0">
                <emma:literal>ㅡ</emma:literal>
              </emma:interpretation>
              <emma:interpretation id="interp12" emma:lang="ko-KR" emma:confidence="0">
                <emma:literal>一</emma:literal>
              </emma:interpretation>
              <emma:interpretation id="interp13" emma:lang="ko-KR" emma:confidence="0">
                <emma:literal>~</emma:literal>
              </emma:interpretation>
              <emma:interpretation id="interp14" emma:lang="ko-KR" emma:confidence="0">
                <emma:literal>…</emma:literal>
              </emma:interpretation>
            </emma:one-of>
          </emma:emma>
        </inkml:annotationXML>
        <inkml:trace contextRef="#ctx0" brushRef="#br0" timeOffset="2184.0038">-99 1460 13,'-16'2'81,"5"-1"1,-4 1-3,5 0-3,-4-2 0,5-2-37,9 2-18,-10 0-6,10 0-7,0 0-1,0 0-2,0 0 0,0 0-1,13 3-4,1 0 0,4-3 0,6 4 0,3-3 0,5 1 0,3-2 0,-1 0 0,0 0 0,0 0-26,-6-3-52,0-5-3,-4-3-3,0-3-6,-6-3 0</inkml:trace>
      </inkml:traceGroup>
      <inkml:traceGroup>
        <inkml:annotationXML>
          <emma:emma xmlns:emma="http://www.w3.org/2003/04/emma" version="1.0">
            <emma:interpretation id="{9945B22A-350C-404C-AB79-59F4577C19C6}" emma:medium="tactile" emma:mode="ink">
              <msink:context xmlns:msink="http://schemas.microsoft.com/ink/2010/main" type="line" rotatedBoundingBox="10045,9994 11344,9835 11398,10279 10099,10438"/>
            </emma:interpretation>
          </emma:emma>
        </inkml:annotationXML>
        <inkml:traceGroup>
          <inkml:annotationXML>
            <emma:emma xmlns:emma="http://www.w3.org/2003/04/emma" version="1.0">
              <emma:interpretation id="{2A8C8FF4-BC26-46E0-9893-B2732A4D4614}" emma:medium="tactile" emma:mode="ink">
                <msink:context xmlns:msink="http://schemas.microsoft.com/ink/2010/main" type="inkWord" rotatedBoundingBox="10045,9994 10112,9985 10166,10429 10099,10438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ⅰ</emma:literal>
                </emma:interpretation>
                <emma:interpretation id="interp19" emma:lang="ko-KR" emma:confidence="0">
                  <emma:literal>〕</emma:literal>
                </emma:interpretation>
              </emma:one-of>
            </emma:emma>
          </inkml:annotationXML>
          <inkml:trace contextRef="#ctx0" brushRef="#br0" timeOffset="2386.8042">434 1176 22,'18'-6'93,"-4"1"-3,3 9-5,-8 4-3,1 10-2,-4 9-21,-37 14-59,31 3 0,3 7 0,1 3 0,-2-2 0,-2-7-32,3-4-47,-1-9-4,-1-13-2,4-8-5,-5-11-2</inkml:trace>
        </inkml:traceGroup>
        <inkml:traceGroup>
          <inkml:annotationXML>
            <emma:emma xmlns:emma="http://www.w3.org/2003/04/emma" version="1.0">
              <emma:interpretation id="{2C8C6ECB-FBF8-4555-AB05-8D7FA51B7878}" emma:medium="tactile" emma:mode="ink">
                <msink:context xmlns:msink="http://schemas.microsoft.com/ink/2010/main" type="inkWord" rotatedBoundingBox="11325,9908 11352,9905 11394,10244 11366,10247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Ⅰ</emma:literal>
                </emma:interpretation>
                <emma:interpretation id="interp23" emma:lang="ko-KR" emma:confidence="0">
                  <emma:literal>I</emma:literal>
                </emma:interpretation>
                <emma:interpretation id="interp2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901.6051">1729 1114 87,'0'-9'93,"0"-4"-6,0 13-5,0-10-2,0 10-1,1 8-76,2 12-3,-3 4 0,1 7 0,1 6 0,1 2 0,-1-2 0,2 3 0,-3-5-6,3-6-74,5-8-4,-3-8-2,5-9-6,-5-8-4</inkml:trace>
        </inkml:traceGroup>
      </inkml:traceGroup>
    </inkml:traceGroup>
    <inkml:traceGroup>
      <inkml:annotationXML>
        <emma:emma xmlns:emma="http://www.w3.org/2003/04/emma" version="1.0">
          <emma:interpretation id="{7CB6F90D-A52B-4B6A-A55E-35919601EEEC}" emma:medium="tactile" emma:mode="ink">
            <msink:context xmlns:msink="http://schemas.microsoft.com/ink/2010/main" type="paragraph" rotatedBoundingBox="9549,11053 12634,10848 12672,11426 9588,11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4960B5-C2ED-41B6-948C-7B1B6681591B}" emma:medium="tactile" emma:mode="ink">
              <msink:context xmlns:msink="http://schemas.microsoft.com/ink/2010/main" type="line" rotatedBoundingBox="9549,11053 12634,10848 12672,11426 9588,11632"/>
            </emma:interpretation>
          </emma:emma>
        </inkml:annotationXML>
        <inkml:traceGroup>
          <inkml:annotationXML>
            <emma:emma xmlns:emma="http://www.w3.org/2003/04/emma" version="1.0">
              <emma:interpretation id="{C2D7F5BC-681C-400C-9DAF-D8D143C566DA}" emma:medium="tactile" emma:mode="ink">
                <msink:context xmlns:msink="http://schemas.microsoft.com/ink/2010/main" type="inkWord" rotatedBoundingBox="9560,11211 9796,11195 9815,11484 9579,11499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274.4072">54 2415 32,'0'0'78,"9"-5"2,-9 5-1,0 0-3,0 0 1,-6 0-46,-3 3-5,0 12-5,-6 3-10,2 8-11,-3 4 0,1 3 0,6 2 0,3 0 0,6-5 0,8-9 0,9-6 0,5-14 0,6-6 0,6-13 0,-5-8 0,0-6 0,-4-3 0,-8-3 0,-4 1 0,-10 6 0,-7 4 0,-8 5 0,-4 7 0,-2 6-10,1 8-72,-1 1-2,7 7-1,4-2-6,7 5-3</inkml:trace>
        </inkml:traceGroup>
        <inkml:traceGroup>
          <inkml:annotationXML>
            <emma:emma xmlns:emma="http://www.w3.org/2003/04/emma" version="1.0">
              <emma:interpretation id="{42D99664-7E55-4737-9A41-69914CB69FE9}" emma:medium="tactile" emma:mode="ink">
                <msink:context xmlns:msink="http://schemas.microsoft.com/ink/2010/main" type="inkWord" rotatedBoundingBox="10713,10976 11480,10925 11507,11332 10740,11383"/>
              </emma:interpretation>
              <emma:one-of disjunction-type="recognition" id="oneOf6">
                <emma:interpretation id="interp30" emma:lang="ko-KR" emma:confidence="0">
                  <emma:literal>ㅢ</emma:literal>
                </emma:interpretation>
                <emma:interpretation id="interp31" emma:lang="ko-KR" emma:confidence="0">
                  <emma:literal>기</emma:literal>
                </emma:interpretation>
                <emma:interpretation id="interp32" emma:lang="ko-KR" emma:confidence="0">
                  <emma:literal>니</emma:literal>
                </emma:interpretation>
                <emma:interpretation id="interp33" emma:lang="ko-KR" emma:confidence="0">
                  <emma:literal>시</emma:literal>
                </emma:interpretation>
                <emma:interpretation id="interp3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4929.6086">1713 2113 83,'15'-2'98,"-4"0"-5,0 8-6,-1 11-1,3 4-22,-3 28-64,4-13 0,-3 3 0,2 8 0,-5-4 0,4 2 0,27-7-47,-38-11-38,7-3-1,-8-17-5,0-7-5,5-17-3</inkml:trace>
          <inkml:trace contextRef="#ctx0" brushRef="#br0" timeOffset="4711.2082">1129 2483 58,'0'0'96,"-5"8"-6,5-8-5,6-39-2,5 33-1,8 2-65,2-3-17,5-1 0,7 1 0,3 0 0,2-1 0,-3 1 0,0 2 0,1 5 0,-2 3-55,-6-3-28,-2 0-2,-7 0-3,-1 0-8,-6-6 0</inkml:trace>
        </inkml:traceGroup>
        <inkml:traceGroup>
          <inkml:annotationXML>
            <emma:emma xmlns:emma="http://www.w3.org/2003/04/emma" version="1.0">
              <emma:interpretation id="{DAA14374-0216-43FB-AB6D-C39CFCB1A066}" emma:medium="tactile" emma:mode="ink">
                <msink:context xmlns:msink="http://schemas.microsoft.com/ink/2010/main" type="inkWord" rotatedBoundingBox="12568,10932 12639,10927 12672,11426 12601,11431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(</emma:literal>
                </emma:interpretation>
                <emma:interpretation id="interp37" emma:lang="ko-KR" emma:confidence="0">
                  <emma:literal>l</emma:literal>
                </emma:interpretation>
                <emma:interpretation id="interp38" emma:lang="ko-KR" emma:confidence="0">
                  <emma:literal>ㅣ</emma:literal>
                </emma:interpretation>
                <emma:interpretation id="interp3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584.8098">2985 2183 16,'-4'-19'91,"-3"0"-1,3 4-3,1 0-6,2 7-1,-2 39-16,3-21-62,0 12-2,0 15 0,3 5 0,1 9 0,0 7 0,3 1 0,-2-4 0,5-7-12,3-5-68,-3-20-2,6-6-4,-8-17-8,9-10-1</inkml:trace>
        </inkml:traceGroup>
      </inkml:traceGroup>
    </inkml:traceGroup>
  </inkml:traceGroup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4.1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1DCD41F-7C3E-4010-B9A5-85AF945EE08F}" emma:medium="tactile" emma:mode="ink">
          <msink:context xmlns:msink="http://schemas.microsoft.com/ink/2010/main" type="writingRegion" rotatedBoundingBox="5104,9499 7681,9227 7783,10194 5206,10467"/>
        </emma:interpretation>
      </emma:emma>
    </inkml:annotationXML>
    <inkml:traceGroup>
      <inkml:annotationXML>
        <emma:emma xmlns:emma="http://www.w3.org/2003/04/emma" version="1.0">
          <emma:interpretation id="{5420F0CF-A893-4195-A593-1812CEAD6919}" emma:medium="tactile" emma:mode="ink">
            <msink:context xmlns:msink="http://schemas.microsoft.com/ink/2010/main" type="paragraph" rotatedBoundingBox="5104,9499 7681,9227 7783,10194 5206,104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2AAD2E-0717-412D-9109-072EEDBB7A60}" emma:medium="tactile" emma:mode="ink">
              <msink:context xmlns:msink="http://schemas.microsoft.com/ink/2010/main" type="line" rotatedBoundingBox="5104,9499 7681,9227 7783,10194 5206,10467"/>
            </emma:interpretation>
          </emma:emma>
        </inkml:annotationXML>
        <inkml:traceGroup>
          <inkml:annotationXML>
            <emma:emma xmlns:emma="http://www.w3.org/2003/04/emma" version="1.0">
              <emma:interpretation id="{8B968BD5-D598-4794-BCBA-B53DC5039FBA}" emma:medium="tactile" emma:mode="ink">
                <msink:context xmlns:msink="http://schemas.microsoft.com/ink/2010/main" type="inkWord" rotatedBoundingBox="5104,9499 5737,9432 5835,10364 5203,10431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마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21 945 49,'-4'17'79,"-3"-6"-4,2-2-3,-3-7-3,8-2-2,10-4-60,-10-4-4,2-4-1,0-5 1,2-4 2,2-9 2,1-5-2,3-11 2,1-5 0,2-9-1,5-4 0,0-4-3,4-4-1,0 0-1,4 1 0,-1 4 0,2 6 0,2 5 0,-2 7 0,1 8 1,-4 8-2,0 10 1,-2 5 0,0 13 2,-4 6 2,-2 22 1,-1 12 2,1 12-3,-1 17-5,-1 6 0,4 9 0,-1 4 0,-2-4 0,-2-8 0,-1-10 0,-2-14 0,0-13 0,-2-8 0,-6-12 0,-2-14 0,0 0-5,0 0-50,0-6-27,-3-10-1,0-2-5,-9-3-3,5 1-2</inkml:trace>
          <inkml:trace contextRef="#ctx0" brushRef="#br0" timeOffset="249.6004">245 573 8,'-27'14'90,"5"-1"-1,4-4-7,5-1-5,5-4 0,8-4-3,0 0-71,9 0-2,9 0-3,5-2 2,5 0 0,5-6 0,3-4-4,5 1-12,-3-6-25,1 3-36,6 0 0,-6-4-4,3 4-6,-5-3 0</inkml:trace>
        </inkml:traceGroup>
        <inkml:traceGroup>
          <inkml:annotationXML>
            <emma:emma xmlns:emma="http://www.w3.org/2003/04/emma" version="1.0">
              <emma:interpretation id="{1E28D0D5-292B-4805-B686-04A6C8B1CB84}" emma:medium="tactile" emma:mode="ink">
                <msink:context xmlns:msink="http://schemas.microsoft.com/ink/2010/main" type="inkWord" rotatedBoundingBox="6242,9611 6700,9563 6778,10301 6320,10349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×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x</emma:literal>
                </emma:interpretation>
                <emma:interpretation id="interp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842.4015">1077 331 12,'-4'4'95,"4"7"-4,3 4-4,7 8-4,0 5-1,12 9-21,5-16-61,8 25 0,4 7 0,4 2 0,2 2 0,-4-7 0,-1-6 0,-7-6 0,-8-13 0,-1-8-82,-1-10-1,-8-8-1,-1-11-8,-5-11-2</inkml:trace>
          <inkml:trace contextRef="#ctx0" brushRef="#br0" timeOffset="624.001">1459 120 7,'0'0'69,"0"0"2,9-1-5,-9 1 2,0 0 2,28 9-32,-54 7-11,15 10-4,-4 11-2,-6 11 1,-5 11 0,-6 12-15,-1 8-7,-4 1 0,2-3 0,1-5 0,4-9 0,4-12 0,7-9 0,2-16 0,7-10-5,10-16-76,-11-3-2,11-17-2,-1-12-6,1-7-4</inkml:trace>
        </inkml:traceGroup>
        <inkml:traceGroup>
          <inkml:annotationXML>
            <emma:emma xmlns:emma="http://www.w3.org/2003/04/emma" version="1.0">
              <emma:interpretation id="{B4D49772-8EA6-4359-A07D-AECBC6A68E30}" emma:medium="tactile" emma:mode="ink">
                <msink:context xmlns:msink="http://schemas.microsoft.com/ink/2010/main" type="inkWord" rotatedBoundingBox="7356,9721 7729,9682 7753,9915 7381,9954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느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106.0037">2177 293 78,'-13'2'89,"13"-2"-5,-11 0-7,11 0-1,0 0-2,0 0-64,16-6-5,2 3-3,3 0 0,5 2 1,4-5 0,3 2 0,-1-2 0,1 1-1,-3-2-7,2 3-12,-7 0-28,-1 1-31,-1 0-3,-12 0-4,-11 3-5,0 0-1</inkml:trace>
          <inkml:trace contextRef="#ctx0" brushRef="#br0" timeOffset="2293.2039">2229 433 85,'-5'14'95,"0"-1"-6,5-13-6,10 11-2,6-9-3,7-2-78,5 0 0,2 0 0,7 3-13,1-3-28,-2 0-39,3 0-2,-10-7-3,-1 2-2,-15-8 1</inkml:trace>
        </inkml:traceGroup>
      </inkml:traceGroup>
    </inkml:traceGroup>
  </inkml:traceGroup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9.9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4B4330B-F46E-45C5-9C89-29A7BD7D81FA}" emma:medium="tactile" emma:mode="ink">
          <msink:context xmlns:msink="http://schemas.microsoft.com/ink/2010/main" type="writingRegion" rotatedBoundingBox="12524,8736 12762,8736 12762,9018 12524,9018">
            <msink:destinationLink direction="with" ref="{0492C69B-D3B9-4379-9F3A-C40B9BC9D880}"/>
          </msink:context>
        </emma:interpretation>
      </emma:emma>
    </inkml:annotationXML>
    <inkml:traceGroup>
      <inkml:annotationXML>
        <emma:emma xmlns:emma="http://www.w3.org/2003/04/emma" version="1.0">
          <emma:interpretation id="{B53D2C49-7FA7-451D-9216-880C6AF83F76}" emma:medium="tactile" emma:mode="ink">
            <msink:context xmlns:msink="http://schemas.microsoft.com/ink/2010/main" type="paragraph" rotatedBoundingBox="12524,8736 12762,8736 12762,9018 12524,90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6D1574-2112-461F-9A90-D7F1E8F93626}" emma:medium="tactile" emma:mode="ink">
              <msink:context xmlns:msink="http://schemas.microsoft.com/ink/2010/main" type="line" rotatedBoundingBox="12524,8736 12762,8736 12762,9018 12524,9018"/>
            </emma:interpretation>
          </emma:emma>
        </inkml:annotationXML>
        <inkml:traceGroup>
          <inkml:annotationXML>
            <emma:emma xmlns:emma="http://www.w3.org/2003/04/emma" version="1.0">
              <emma:interpretation id="{B7592D8F-9234-4E37-8E43-6380FCA2A9C6}" emma:medium="tactile" emma:mode="ink">
                <msink:context xmlns:msink="http://schemas.microsoft.com/ink/2010/main" type="inkWord" rotatedBoundingBox="12524,8736 12762,8736 12762,9018 12524,9018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O</emma:literal>
                </emma:interpretation>
                <emma:interpretation id="interp2" emma:lang="ko-KR" emma:confidence="0">
                  <emma:literal>ㅇ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2970-79 6,'0'0'85,"6"10"2,-6-10-3,-6 14-6,-4 2 1,-3 4-2,13 0-65,-10 12-9,-1 1-3,2 4 0,4-5 0,5-3 0,8-10 0,10-9 0,7-10 0,4-15 0,3-10 0,2-6 0,-4-3 0,-2-2 0,-9-3 0,-7 6 0,-9 7 0,-3 7 0,-14 2 0,-4 10-8,18 7-74,-28 7-2,-4 6-2,-5-3-6,3 9-2</inkml:trace>
        </inkml:traceGroup>
      </inkml:traceGroup>
    </inkml:traceGroup>
  </inkml:traceGroup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42.1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5A8329F-DB60-4071-9523-DF47801355A1}" emma:medium="tactile" emma:mode="ink">
          <msink:context xmlns:msink="http://schemas.microsoft.com/ink/2010/main" type="writingRegion" rotatedBoundingBox="12555,9910 12832,9910 12832,10188 12555,10188"/>
        </emma:interpretation>
      </emma:emma>
    </inkml:annotationXML>
    <inkml:traceGroup>
      <inkml:annotationXML>
        <emma:emma xmlns:emma="http://www.w3.org/2003/04/emma" version="1.0">
          <emma:interpretation id="{30FA97B3-26F4-4E92-818F-A32BF90E2D6C}" emma:medium="tactile" emma:mode="ink">
            <msink:context xmlns:msink="http://schemas.microsoft.com/ink/2010/main" type="paragraph" rotatedBoundingBox="12555,9910 12832,9910 12832,10188 12555,101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A1F32C-6648-443A-9F86-0191414BD6EF}" emma:medium="tactile" emma:mode="ink">
              <msink:context xmlns:msink="http://schemas.microsoft.com/ink/2010/main" type="line" rotatedBoundingBox="12555,9910 12832,9910 12832,10188 12555,10188"/>
            </emma:interpretation>
          </emma:emma>
        </inkml:annotationXML>
        <inkml:traceGroup>
          <inkml:annotationXML>
            <emma:emma xmlns:emma="http://www.w3.org/2003/04/emma" version="1.0">
              <emma:interpretation id="{0A59B8F5-4918-4D1D-983D-9229FFA8BE33}" emma:medium="tactile" emma:mode="ink">
                <msink:context xmlns:msink="http://schemas.microsoft.com/ink/2010/main" type="inkWord" rotatedBoundingBox="12555,9910 12832,9910 12832,10188 12555,10188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ㅇ</emma:literal>
                </emma:interpretation>
              </emma:one-of>
            </emma:emma>
          </inkml:annotationXML>
          <inkml:trace contextRef="#ctx0" brushRef="#br0">3016 1205 8,'8'0'89,"-8"0"2,-5 5-6,-5 3-5,0 5-1,-5 1-2,-14 10-75,21 0-2,4-1 0,4 2 0,9-9 0,11-10 0,6-7 0,9-15 0,4-11 0,2-4 0,-3-3 0,-8-4 0,-7 0 0,-10 4 0,-10 8 0,-11 4 0,-10 14 0,-11 5-15,-8 6-68,-1 12-2,-8-1-3,5 9-6,-6-3-2</inkml:trace>
        </inkml:traceGroup>
      </inkml:traceGroup>
    </inkml:traceGroup>
  </inkml:traceGroup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6:49.7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DACD6C1-9E45-4159-8C71-7E288E5067DF}" emma:medium="tactile" emma:mode="ink">
          <msink:context xmlns:msink="http://schemas.microsoft.com/ink/2010/main" type="writingRegion" rotatedBoundingBox="866,15057 8801,14058 8957,15297 1022,16296"/>
        </emma:interpretation>
      </emma:emma>
    </inkml:annotationXML>
    <inkml:traceGroup>
      <inkml:annotationXML>
        <emma:emma xmlns:emma="http://www.w3.org/2003/04/emma" version="1.0">
          <emma:interpretation id="{6F87AF5C-0103-4FC8-9120-AA32FDCB7F5F}" emma:medium="tactile" emma:mode="ink">
            <msink:context xmlns:msink="http://schemas.microsoft.com/ink/2010/main" type="paragraph" rotatedBoundingBox="866,15057 8801,14058 8957,15297 1022,162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3D9C63-DE1D-4668-8872-3FDBEC7AAFF6}" emma:medium="tactile" emma:mode="ink">
              <msink:context xmlns:msink="http://schemas.microsoft.com/ink/2010/main" type="line" rotatedBoundingBox="866,15057 8801,14058 8957,15297 1022,16296"/>
            </emma:interpretation>
          </emma:emma>
        </inkml:annotationXML>
        <inkml:traceGroup>
          <inkml:annotationXML>
            <emma:emma xmlns:emma="http://www.w3.org/2003/04/emma" version="1.0">
              <emma:interpretation id="{A2AD2063-1EBA-45B2-89D2-A4823A0228AF}" emma:medium="tactile" emma:mode="ink">
                <msink:context xmlns:msink="http://schemas.microsoft.com/ink/2010/main" type="inkWord" rotatedBoundingBox="886,16081 931,15167 1431,15191 1387,16106"/>
              </emma:interpretation>
              <emma:one-of disjunction-type="recognition" id="oneOf0">
                <emma:interpretation id="interp0" emma:lang="ko-KR" emma:confidence="0">
                  <emma:literal>Ⅹ</emma:literal>
                </emma:interpretation>
                <emma:interpretation id="interp1" emma:lang="ko-KR" emma:confidence="0">
                  <emma:literal>X</emma:literal>
                </emma:interpretation>
                <emma:interpretation id="interp2" emma:lang="ko-KR" emma:confidence="0">
                  <emma:literal>ⅹ</emma:literal>
                </emma:interpretation>
                <emma:interpretation id="interp3" emma:lang="ko-KR" emma:confidence="0">
                  <emma:literal>×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-6643 982 20,'-4'-19'75,"-3"0"-1,4 7-4,0 5 0,3 7 1,4-4-50,5 8-3,2 11-4,6 9-2,2 6 2,5 9-1,4 7-1,6 7-5,0 5-7,5 4 6,-1-1-6,-1 0-9,-1-4-32,-2-7-35,0-7-3,-5-15-4,-1-9-5,-13-17-3</inkml:trace>
          <inkml:trace contextRef="#ctx0" brushRef="#br0" timeOffset="-202.8004">-6332 734 29,'13'-20'65,"-3"1"5,0 1 4,-4 1-5,2 9-39,-8 8-1,0 0 0,0 13-4,-8 19-2,-6 18-5,-8 12-4,-3 13 0,-5 10 0,0 6-6,-2-6-8,5-5 0,3-12 0,5-15 0,3-11 0,7-15 0,1-7 0,3-10 0,-2-5 0,7-5-13,-9-5-32,6-13-35,3-5 80,-5-12-84,2-4-3,-5-10-4,3 2-1</inkml:trace>
        </inkml:traceGroup>
        <inkml:traceGroup>
          <inkml:annotationXML>
            <emma:emma xmlns:emma="http://www.w3.org/2003/04/emma" version="1.0">
              <emma:interpretation id="{32C64071-5E80-4B40-89BF-2CE1C47DE2B9}" emma:medium="tactile" emma:mode="ink">
                <msink:context xmlns:msink="http://schemas.microsoft.com/ink/2010/main" type="inkWord" rotatedBoundingBox="1668,15331 2099,15554 1927,15888 1496,15665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즈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452.4008">-5967 987 61,'-13'2'87,"13"-2"-3,-9 0-4,9 0-1,-11-13-9,11 13-48,0 0-7,20-8-6,-1 2-5,6 3-4,4-3 0,8 0 0,3-2 0,0 4 0,-2-1 0,1 5 0,-7 0-33,-32 0-46,35 6-4,-20 0-2,-3 5-6,-12-2-3</inkml:trace>
          <inkml:trace contextRef="#ctx0" brushRef="#br0" timeOffset="624.001">-5850 1198 77,'-12'20'85,"7"-3"-3,5-9-2,0-8-2,16-6-1,7-3-70,4-1 0,9 0-4,3-2-22,4 0-54,5 5-4,-10-6-4,-3 6-4,-14-5-6</inkml:trace>
        </inkml:traceGroup>
        <inkml:traceGroup>
          <inkml:annotationXML>
            <emma:emma xmlns:emma="http://www.w3.org/2003/04/emma" version="1.0">
              <emma:interpretation id="{34C665F0-C80D-46EE-A966-DED47AE50168}" emma:medium="tactile" emma:mode="ink">
                <msink:context xmlns:msink="http://schemas.microsoft.com/ink/2010/main" type="inkWord" rotatedBoundingBox="3014,15005 3030,16043 2416,16053 2400,15014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아</emma:literal>
                </emma:interpretation>
                <emma:interpretation id="interp12" emma:lang="ko-KR" emma:confidence="0">
                  <emma:literal>의</emma:literal>
                </emma:interpretation>
                <emma:interpretation id="interp13" emma:lang="ko-KR" emma:confidence="0">
                  <emma:literal>어</emma:literal>
                </emma:interpretation>
                <emma:interpretation id="interp1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1419.6025">-5158 1377 25,'0'32'76,"-2"-2"2,1-3 0,1-10-1,0-2 4,0-2-53,0-4-5,0-9-4,3-9-3,2-11-6,5-7-10,-2-13 0,3-10 0,3-10 0,0-10 0,-1-6 0,0-5 0,-3-4 0,0 0 0,-1 4 0,-1 6 0,2 6 0,2 10 0,-2 6 0,4 13 0,-1 10 0,-1 9 0,2 11 0,-1 9 0,2 12 0,-3 18 0,5 16 0,1 13 0,1 16 0,3 11 0,3 5 0,2 5 0,2-4 0,0-6 0,0-11 0,-2-12 0,-2-12 0,-1-13 0,-4-11 0,-1-4 0,-8-9 0,0-2 0,-11-11-83,8 7-3,-8-7-3,0-7-5,-3-2-2</inkml:trace>
          <inkml:trace contextRef="#ctx0" brushRef="#br0" timeOffset="1653.6027">-4856 1160 33,'-21'0'83,"2"0"1,-1 1-3,8-1-4,0-3 1,12 3-55,-7-11-4,12 7-8,7-3-4,6 1-2,8-3-6,5 5-11,2-2-31,2 4-33,3 0-3,-8-7-4,0-1-4,-6-6-3</inkml:trace>
        </inkml:traceGroup>
        <inkml:traceGroup>
          <inkml:annotationXML>
            <emma:emma xmlns:emma="http://www.w3.org/2003/04/emma" version="1.0">
              <emma:interpretation id="{ED1C1F36-1202-476B-A7C0-E7A9D764F681}" emma:medium="tactile" emma:mode="ink">
                <msink:context xmlns:msink="http://schemas.microsoft.com/ink/2010/main" type="inkWord" rotatedBoundingBox="2976,14944 3363,14919 3370,15013 2982,15039"/>
              </emma:interpretation>
              <emma:one-of disjunction-type="recognition" id="oneOf3">
                <emma:interpretation id="interp15" emma:lang="ko-KR" emma:confidence="0">
                  <emma:literal>~</emma:literal>
                </emma:interpretation>
                <emma:interpretation id="interp16" emma:lang="ko-KR" emma:confidence="0">
                  <emma:literal>`</emma:literal>
                </emma:interpretation>
                <emma:interpretation id="interp17" emma:lang="ko-KR" emma:confidence="0">
                  <emma:literal>'</emma:literal>
                </emma:interpretation>
                <emma:interpretation id="interp18" emma:lang="ko-KR" emma:confidence="0">
                  <emma:literal>「</emma:literal>
                </emma:interpretation>
                <emma:interpretation id="interp1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2184.0038">-4559 504 12,'-10'-13'66,"10"13"8,-13-15 2,7 4-1,-1 0-35,4 3 0,3 0-10,0 8-7,1-15-6,6 12-4,3-2-5,7 1-3,1 1-2,7 3 1,7-2 0,-1 1-1,2 1-2,1 3-5,-2 0-9,1 4-26,-2 3-38,-8-5 0,3-5-4,-9-2-7,0-9-1</inkml:trace>
        </inkml:traceGroup>
        <inkml:traceGroup>
          <inkml:annotationXML>
            <emma:emma xmlns:emma="http://www.w3.org/2003/04/emma" version="1.0">
              <emma:interpretation id="{8C8FF6DF-9A5D-40A7-A0AB-7CB29DEB5B72}" emma:medium="tactile" emma:mode="ink">
                <msink:context xmlns:msink="http://schemas.microsoft.com/ink/2010/main" type="inkWord" rotatedBoundingBox="3476,15211 3508,14724 3548,14726 3517,15214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'</emma:literal>
                </emma:interpretation>
                <emma:interpretation id="interp22" emma:lang="ko-KR" emma:confidence="0">
                  <emma:literal>’</emma:literal>
                </emma:interpretation>
                <emma:interpretation id="interp23" emma:lang="ko-KR" emma:confidence="0">
                  <emma:literal>‘</emma:literal>
                </emma:interpretation>
                <emma:interpretation id="interp2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2371.2041">-4069 192 0,'0'0'83,"15"0"-1,-15 0-4,7 11-4,-4 2 0,-3 6-3,0-1-66,0 17-5,0 8 0,0 8-2,0 2-20,-29 7-50,29 1 0,-3-13-6,3-3-5,-5-14-3</inkml:trace>
        </inkml:traceGroup>
        <inkml:traceGroup>
          <inkml:annotationXML>
            <emma:emma xmlns:emma="http://www.w3.org/2003/04/emma" version="1.0">
              <emma:interpretation id="{5A63472F-AFF4-440C-813F-A7DF56BB6A90}" emma:medium="tactile" emma:mode="ink">
                <msink:context xmlns:msink="http://schemas.microsoft.com/ink/2010/main" type="inkWord" rotatedBoundingBox="4261,14978 4595,15717 4117,15932 3784,15193"/>
              </emma:interpretation>
              <emma:one-of disjunction-type="recognition" id="oneOf5">
                <emma:interpretation id="interp25" emma:lang="ko-KR" emma:confidence="0">
                  <emma:literal>b</emma:literal>
                </emma:interpretation>
                <emma:interpretation id="interp26" emma:lang="ko-KR" emma:confidence="0">
                  <emma:literal>3</emma:literal>
                </emma:interpretation>
                <emma:interpretation id="interp27" emma:lang="ko-KR" emma:confidence="0">
                  <emma:literal>s</emma:literal>
                </emma:interpretation>
                <emma:interpretation id="interp28" emma:lang="ko-KR" emma:confidence="0">
                  <emma:literal>S</emma:literal>
                </emma:interpretation>
                <emma:interpretation id="interp2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4336.8076">-3603 838 7,'-9'-8'34,"1"-102"-1,6 136-29,2-26 1,0 0-1,-5-6-1,5 6 0,0-9-2,0 9 0,0-8-1,0 8-1,3-8-2,-3 8 1,0 0-2,9-9 1,-9 9-1,0 0 2,9-7 0,-9 7 2,3-8 2,-3 8 3,4-15 2,-2 4 2,0 1 5,-1-3 3,0 0 3,0 0 2,0 0 4,1 3 1,0 1 1,-2 1-5,0 8-4,0-8-4,0 8 0,4 4-1,1 10 2,-2 10 0,6 10 0,-1 9 1,2 11 2,1 5 2,0 7-3,-1 3-4,1-5-4,1 0-2,-7-8-2,3-9-2,-4-8 1,2-5-3,-3-11-2,-3-4 0,0-7 2,0-12-2,0 8 0,0-8 0,0-12 0,0-8 0,6-3 0,4-5 0,4-3 0,7-6 0,4 0 0,4 1 0,6 3 0,5 6 0,3 9 0,-4 7 0,4 6-2,-4 7 4,-7 10-2,-5 8 0,-9 5 0,-13 7 0,-8 1 0,-15 5 0,-11-1 0,-7 0 0,-8-2 0,0-5 0,-5-5 0,4-2 0,1-8 0,9 0 0,3-8 0,9-10-32,6 3-49,0-6-5,9-11-1,-2-13 87,6-7-94,-6-16 0</inkml:trace>
        </inkml:traceGroup>
        <inkml:traceGroup>
          <inkml:annotationXML>
            <emma:emma xmlns:emma="http://www.w3.org/2003/04/emma" version="1.0">
              <emma:interpretation id="{4DA49FDC-C848-4CA6-B9EE-FAD005DE6259}" emma:medium="tactile" emma:mode="ink">
                <msink:context xmlns:msink="http://schemas.microsoft.com/ink/2010/main" type="inkWord" rotatedBoundingBox="5640,14654 6782,14510 6913,15554 5771,15698"/>
              </emma:interpretation>
              <emma:one-of disjunction-type="recognition" id="oneOf6">
                <emma:interpretation id="interp30" emma:lang="ko-KR" emma:confidence="0">
                  <emma:literal>心</emma:literal>
                </emma:interpretation>
                <emma:interpretation id="interp31" emma:lang="ko-KR" emma:confidence="0">
                  <emma:literal>E</emma:literal>
                </emma:interpretation>
                <emma:interpretation id="interp32" emma:lang="ko-KR" emma:confidence="0">
                  <emma:literal>G</emma:literal>
                </emma:interpretation>
                <emma:interpretation id="interp33" emma:lang="ko-KR" emma:confidence="0">
                  <emma:literal>ㄸ</emma:literal>
                </emma:interpretation>
                <emma:interpretation id="interp34" emma:lang="ko-KR" emma:confidence="0">
                  <emma:literal>ㅌ</emma:literal>
                </emma:interpretation>
              </emma:one-of>
            </emma:emma>
          </inkml:annotationXML>
          <inkml:trace contextRef="#ctx0" brushRef="#br1" timeOffset="-8392.8148">-1302 47 80,'9'-7'81,"-9"7"-4,9 1-4,-10 9-3,-13 13 0,-12 3-71,-8 22-1,-7 11 0,-11 7 3,-3 4 2,-7-1 0,1-1 1,3-8 2,4-5 0,12-14-1,6-8 0,13-7-1,6-7 0,17-4 1,13-5-1,20 1 0,18 0-1,13 1 1,10 2 0,11 3-4,6 6-6,2 4-36,-4 15-34,-17-3-5,-12 7-2,-24-2-5,-9 4-4</inkml:trace>
          <inkml:trace contextRef="#ctx0" brushRef="#br1" timeOffset="-8736.0154">-1276 625 56,'-25'19'75,"15"-2"-1,9-3 1,8-5-3,11-6 2,16-1-66,5 0 1,6-2 0,3 0 2,2-2-2,-3-4-8,0 3-15,-9 22-49,-8-19-11,-6-6-4,-17-7-4,-3 0-6</inkml:trace>
          <inkml:trace contextRef="#ctx0" brushRef="#br1" timeOffset="-8938.8154">-1260 475 55,'-18'0'73,"2"0"3,2-2 2,3-3-3,-1 0-36,12 5-11,-5-9-6,5 9-6,6-10-2,11 2-5,4-1-4,13-1-3,8-1-1,8-2 0,5 0 1,5 2-4,0-1-5,4 5-15,-6 7-22,-12 0-32,-8 0-2,-13 4-4,-11 5-7,-14-2 3</inkml:trace>
        </inkml:traceGroup>
        <inkml:traceGroup>
          <inkml:annotationXML>
            <emma:emma xmlns:emma="http://www.w3.org/2003/04/emma" version="1.0">
              <emma:interpretation id="{D8E975B5-C65A-47E4-9C87-CE328A31720C}" emma:medium="tactile" emma:mode="ink">
                <msink:context xmlns:msink="http://schemas.microsoft.com/ink/2010/main" type="inkWord" rotatedBoundingBox="7484,14569 8843,14398 8936,15133 7576,15305"/>
              </emma:interpretation>
              <emma:one-of disjunction-type="recognition" id="oneOf7">
                <emma:interpretation id="interp35" emma:lang="ko-KR" emma:confidence="0">
                  <emma:literal>x</emma:literal>
                </emma:interpretation>
                <emma:interpretation id="interp36" emma:lang="ko-KR" emma:confidence="0">
                  <emma:literal>X</emma:literal>
                </emma:interpretation>
                <emma:interpretation id="interp37" emma:lang="ko-KR" emma:confidence="0">
                  <emma:literal>×</emma:literal>
                </emma:interpretation>
                <emma:interpretation id="interp38" emma:lang="ko-KR" emma:confidence="0">
                  <emma:literal>ⅹ</emma:literal>
                </emma:interpretation>
                <emma:interpretation id="interp39" emma:lang="ko-KR" emma:confidence="0">
                  <emma:literal>4</emma:literal>
                </emma:interpretation>
              </emma:one-of>
            </emma:emma>
          </inkml:annotationXML>
          <inkml:trace contextRef="#ctx0" brushRef="#br2" timeOffset="-75441.7322">548 6 27,'-12'-10'75,"-5"11"5,-5 13 0,-7 9-2,-12 13 1,-5 17-50,-5 10-7,-4 13-3,3 9-4,0-3-8,3-2-7,6-5 0,11-14 0,10-10 0,5-13-16,9-14-61,8-10-4,0-14-2,13-11-6,3-15-5</inkml:trace>
          <inkml:trace contextRef="#ctx0" brushRef="#br2" timeOffset="-75660.1329">63 128 57,'-10'-17'65,"1"-3"2,0 3 2,0 4-26,2-1-8,2 5-6,4 2-6,1 7-8,2-8-1,9 8-4,6 9-2,3 6-3,5 8 0,5 1 0,5 11 0,2 5 1,1 1-3,2 1 1,-2-2-2,-1-1-1,-2-4-3,-1-5-5,0-6-15,0-3-50,-9-11-3,-2-8-2,-6-10-5,-2-12-4</inkml:trace>
        </inkml:traceGroup>
        <inkml:traceGroup>
          <inkml:annotationXML>
            <emma:emma xmlns:emma="http://www.w3.org/2003/04/emma" version="1.0">
              <emma:interpretation id="{0F90319A-13B5-4A80-9AED-332EEAE9451C}" emma:medium="tactile" emma:mode="ink">
                <msink:context xmlns:msink="http://schemas.microsoft.com/ink/2010/main" type="inkWord" rotatedBoundingBox="8642,14432 8963,14781 8675,15045 8354,14696"/>
              </emma:interpretation>
              <emma:one-of disjunction-type="recognition" id="oneOf8">
                <emma:interpretation id="interp40" emma:lang="ko-KR" emma:confidence="0">
                  <emma:literal>그</emma:literal>
                </emma:interpretation>
                <emma:interpretation id="interp41" emma:lang="ko-KR" emma:confidence="0">
                  <emma:literal>고</emma:literal>
                </emma:interpretation>
                <emma:interpretation id="interp42" emma:lang="ko-KR" emma:confidence="0">
                  <emma:literal>=</emma:literal>
                </emma:interpretation>
                <emma:interpretation id="interp43" emma:lang="ko-KR" emma:confidence="0">
                  <emma:literal>z</emma:literal>
                </emma:interpretation>
                <emma:interpretation id="interp44" emma:lang="ko-KR" emma:confidence="0">
                  <emma:literal>즈</emma:literal>
                </emma:interpretation>
              </emma:one-of>
            </emma:emma>
          </inkml:annotationXML>
          <inkml:trace contextRef="#ctx0" brushRef="#br2" timeOffset="-74942.5317">879 126 63,'0'0'89,"-9"-8"-1,9 8-4,-6-15-2,6 2-2,8 0-57,2 7-21,3-4-2,9 2 0,1-1 0,6 2 0,3 1 0,2 6 0,3 0 0,-1 0 0,-5 6 0,1 5-6,8 4-75,-22-1-1,-2 5-4,-14-5-5,-2 3-4</inkml:trace>
          <inkml:trace contextRef="#ctx0" brushRef="#br2" timeOffset="-74786.5314">1014 318 58,'-17'25'82,"6"-4"-2,7-8 0,4-4-2,11-8-1,7-11-50,9 6-21,9-3 1,5 1-6,-3 0-38,7 1-37,-1-2-4,-9-5-4,-4 2-6,-17-7-3</inkml:trace>
        </inkml:traceGroup>
      </inkml:traceGroup>
    </inkml:traceGroup>
  </inkml:traceGroup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39.8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F6F212A-C1E6-477B-8365-78693D8AF6E4}" emma:medium="tactile" emma:mode="ink">
          <msink:context xmlns:msink="http://schemas.microsoft.com/ink/2010/main" type="inkDrawing" rotatedBoundingBox="9967,13285 10143,16770 9624,16796 9447,13311" semanticType="verticalRange" shapeName="Other">
            <msink:sourceLink direction="with" ref="{DAFB4C34-B65A-44D7-9D85-9ED489279589}"/>
          </msink:context>
        </emma:interpretation>
      </emma:emma>
    </inkml:annotationXML>
    <inkml:trace contextRef="#ctx0" brushRef="#br0">431 131 31,'24'-16'54,"-10"0"9,2-1 0,-9 6 0,-20-1-38,11 3-1,2 9-4,-9-6-3,-3 0 0,1 4-4,-8 0-6,-2 0-1,-5 2-2,-2 0-1,-6 0 0,0 0-2,-2 0 0,2 0-1,-4 0 1,6 0 1,1 0-1,2-3 0,8-3 1,0 2-1,8 0 0,-1-2 1,14 6-2,-12-9 0,12 9-1,0 0-1,0 0 0,0 0 0,-3 11 0,3 10 0,0 13 0,0 7 4,0 20 0,0 22 3,0 19 3,2 18 0,2 27 3,3 11-1,-2 21 0,6 11-2,-3 7 0,7-2-1,-1-5-3,4-4-1,1-19-2,1-6-1,-3-23 1,-1-9 2,1-15-2,-4-13 1,0-6-2,-1-10 0,-3-7 0,-2-9 1,2-7-1,-1-5-1,-1-9 0,1-6 0,0-8 1,-3-4 0,3-7 0,1-4 2,3-2 0,1-4 0,8-3-2,1-2 0,7-2 0,2-2 0,3 0 0,6 0 0,-4-4 0,2 0 0,-3 5 0,-7 1-67,-9-2-16,-8 7 1,-11-11-8,-5 2-5,-13-15 1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28.5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31 78 68,'-10'5'80,"10"-5"-5,-14 7-5,14-7-3,-9 1-1,9-1-62,0 0-2,0 0 0,0 0 0,11 0 2,1 0 3,3-3 0,4 0 1,4 0 0,1-5-1,6 4-3,2 1 0,-1 2-3,-2-2-2,-1 3-2,-5 0-3,-3 0-6,-3 2-9,-5-2-16,-3-1-37,-5-36 4,-4 37-7,2-17-1,0 8 0</inkml:trace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54.8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AFB4C34-B65A-44D7-9D85-9ED489279589}" emma:medium="tactile" emma:mode="ink">
          <msink:context xmlns:msink="http://schemas.microsoft.com/ink/2010/main" type="writingRegion" rotatedBoundingBox="15569,13030 15673,16619 10666,16764 10562,13176">
            <msink:destinationLink direction="with" ref="{EF6F212A-C1E6-477B-8365-78693D8AF6E4}"/>
            <msink:destinationLink direction="with" ref="{063EC56A-34CC-4DED-B918-075F719A3251}"/>
          </msink:context>
        </emma:interpretation>
      </emma:emma>
    </inkml:annotationXML>
    <inkml:traceGroup>
      <inkml:annotationXML>
        <emma:emma xmlns:emma="http://www.w3.org/2003/04/emma" version="1.0">
          <emma:interpretation id="{E67CD86E-4BA1-4263-B90F-ABCB224283E3}" emma:medium="tactile" emma:mode="ink">
            <msink:context xmlns:msink="http://schemas.microsoft.com/ink/2010/main" type="paragraph" rotatedBoundingBox="15441,12996 15754,16595 14957,16664 14643,130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E8DEA8-74D8-4BD3-AC36-2E06BABC304D}" emma:medium="tactile" emma:mode="ink">
              <msink:context xmlns:msink="http://schemas.microsoft.com/ink/2010/main" type="line" rotatedBoundingBox="15441,12996 15754,16595 14957,16664 14643,13065">
                <msink:destinationLink direction="with" ref="{90B90478-FFC8-4492-810B-B56BB36207D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BBF6242-118A-42CB-A595-467FADE12345}" emma:medium="tactile" emma:mode="ink">
                <msink:context xmlns:msink="http://schemas.microsoft.com/ink/2010/main" type="inkWord" rotatedBoundingBox="15362,13002 15452,14031 14807,14087 14718,13059"/>
              </emma:interpretation>
              <emma:one-of disjunction-type="recognition" id="oneOf0">
                <emma:interpretation id="interp0" emma:lang="ko-KR" emma:confidence="0">
                  <emma:literal>마</emma:literal>
                </emma:interpretation>
                <emma:interpretation id="interp1" emma:lang="ko-KR" emma:confidence="0">
                  <emma:literal>₩</emma:literal>
                </emma:interpretation>
                <emma:interpretation id="interp2" emma:lang="ko-KR" emma:confidence="0">
                  <emma:literal>t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5</emma:literal>
                </emma:interpretation>
              </emma:one-of>
            </emma:emma>
          </inkml:annotationXML>
          <inkml:trace contextRef="#ctx0" brushRef="#br0">4150-292 32,'2'-26'44,"0"2"7,-1 0-24,2 5 0,-2 5 1,0-2-2,3 5-3,-2 2-1,-2 9-3,0 0-1,11 15-1,-10 12 1,2 29 6,-6 8-1,3 16 0,-5 0 0,5 8-4,-1-5-4,1-1-2,-2-17-5,2-23-4,0-11-1,2-11 1,1-4-4,-3-16 0,0 0 0,9-9 0,-1-10 0,3-5 0,4-7 0,3-2 0,7-3 0,2 2-4,4 2-1,-1 9-1,1 7 1,-3 8 1,-4 8 2,-3 7 1,-9 10 1,-7 7 2,-5 7-1,-11-1 2,-11 2 1,-3-2 0,-4-2 0,-4-2-1,-2-4 0,0-4-2,2-4-4,9-3-11,0-3-18,9-1-43,15-7-4,0 0-3,5-10-5,11-6 0</inkml:trace>
          <inkml:trace contextRef="#ctx0" brushRef="#br0" timeOffset="202.8004">4723 15 63,'31'0'81,"-5"8"0,-12 12 0,-7 5-2,-7 6-3,-2 13-60,-5 3 1,1 10-3,0-2-11,1-3-3,-1-4 0,5-2-35,1-4-40,-4-12-4,4-7-3,-7-16-7,7-7-4</inkml:trace>
        </inkml:traceGroup>
        <inkml:traceGroup>
          <inkml:annotationXML>
            <emma:emma xmlns:emma="http://www.w3.org/2003/04/emma" version="1.0">
              <emma:interpretation id="{E7D4656C-ADFA-4EBF-9A48-DD37D74AF415}" emma:medium="tactile" emma:mode="ink">
                <msink:context xmlns:msink="http://schemas.microsoft.com/ink/2010/main" type="inkWord" rotatedBoundingBox="15196,14457 15247,15037 14930,15064 14879,14485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내</emma:literal>
                </emma:interpretation>
                <emma:interpretation id="interp8" emma:lang="ko-KR" emma:confidence="0">
                  <emma:literal>더</emma:literal>
                </emma:interpretation>
                <emma:interpretation id="interp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780.0014">4286 995 0,'0'0'59,"0"0"5,5 8 7,-5 6-2,0 7 1,0 7-42,0 6-8,0 8 2,1 6 0,1 2-3,2-3-6,1-2-2,0-9-4,-2-8-2,1-3 2,-3-11-4,-1-14-3,0 0-1,0 0-1,8-14-1,-2 0 0,3-3-1,2-3-2,4 0 3,6 2 2,4 6 2,5 1 1,4 8 3,-3 3-1,2 8 2,-2 6-1,-5 3 1,-8 8-2,-8 0 1,-10 3-1,-9 1-2,-13-2-2,-7-2 0,-7-6 0,-1 1 0,-3-9 0,3-1-2,2-5-20,7-1-55,10-4-3,6 0-3,12 0-5,-2-12-2</inkml:trace>
        </inkml:traceGroup>
        <inkml:traceGroup>
          <inkml:annotationXML>
            <emma:emma xmlns:emma="http://www.w3.org/2003/04/emma" version="1.0">
              <emma:interpretation id="{AB899C45-74DB-4F0D-8EC7-19811F46D975}" emma:medium="tactile" emma:mode="ink">
                <msink:context xmlns:msink="http://schemas.microsoft.com/ink/2010/main" type="inkWord" rotatedBoundingBox="15605,14876 15633,15199 15294,15229 15266,14906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279.2023">4717 1427 27,'-4'8'66,"4"-8"2,0 0-2,0 0-3,0 0-25,0-7-20,5 2-3,6 1-6,7-1-2,-3 4-1,6-3-2,-5 0-2,3 3 0,-5 1 2,3 0 1,-8 0 1,-9 0 1,9 9 1,-9 0 0,0 3 1,-10 6 0,-1 2 0,-6 6-1,-2 1 1,-4 4-2,1 1 1,-2 0 0,3-2-1,3-3 1,6-5-8,6-4 0,6-6 0,11-6 0,8-5 0,10-2 0,5-9 0,4-1 0,5-2 0,-2 0 0,1 3-29,-8 6-51,-9 3-4,-6 2-2,-19-1-5,3 21-4</inkml:trace>
        </inkml:traceGroup>
        <inkml:traceGroup>
          <inkml:annotationXML>
            <emma:emma xmlns:emma="http://www.w3.org/2003/04/emma" version="1.0">
              <emma:interpretation id="{3EBA1D55-2315-4F2E-8EA3-12EF82F08337}" emma:medium="tactile" emma:mode="ink">
                <msink:context xmlns:msink="http://schemas.microsoft.com/ink/2010/main" type="inkWord" rotatedBoundingBox="15443,15825 15512,16616 14957,16664 14888,15874"/>
              </emma:interpretation>
              <emma:one-of disjunction-type="recognition" id="oneOf3">
                <emma:interpretation id="interp15" emma:lang="ko-KR" emma:confidence="0">
                  <emma:literal>남</emma:literal>
                </emma:interpretation>
                <emma:interpretation id="interp16" emma:lang="ko-KR" emma:confidence="0">
                  <emma:literal>₩</emma:literal>
                </emma:interpretation>
                <emma:interpretation id="interp17" emma:lang="ko-KR" emma:confidence="0">
                  <emma:literal>바</emma:literal>
                </emma:interpretation>
                <emma:interpretation id="interp18" emma:lang="ko-KR" emma:confidence="0">
                  <emma:literal>』</emma:literal>
                </emma:interpretation>
                <emma:interpretation id="interp1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934.4034">4376 2389 12,'-3'-9'0,"3"9"0,-11-2 0,4 4 89,0 12 2,-1 10-3,1 9-5,4 3 1,-3 6-48,6 5-8,0 3-28,0 3 0,4-6 0,2-2 0,3 0 0,-3-9 0,0-4 0,-2-5 0,-3-6 0,-1-8 0,0-3 0,0-10 0,-11 3 0,11-3 0,-12-6 0,7-8 0,4 0 0,1-7 0,9-1 0,4-1 0,7-3 0,7 2 0,3 4 0,4 3 0,-1 4 0,-2 11 0,-2 2 0,-5 4 0,-6 10 0,-8 5 0,-7 3 0,-3 3 0,-8 1 0,-6 2 0,-8 0 0,-5 1 0,1-5 0,-3-2 0,2-4 0,-1 0 0,2-7 0,1-3-80,11 0-5,-1-7 1,8-1-8,0-4-4</inkml:trace>
          <inkml:trace contextRef="#ctx0" brushRef="#br0" timeOffset="2496.0043">4725 2798 10,'0'0'67,"-13"-5"8,13 5 1,-12-7-3,-5 2-33,17 5-4,-5-8-3,5 8-9,5-12-9,2 5-6,3-3-1,3 1-2,2 0-1,4-1 0,0 3-1,1 3-1,-2 0 1,2 4 0,-4 4 1,-1 3 0,-6 8-1,-4 5-4,-5-1 0,0 5 0,-5 0 0,-5-3 0,-1 2 0,0-6 0,1-2 0,5-7 0,4 0 0,1-8 0,6 12 0,5-2 0,0 0 0,1 5 0,-4 5 0,-5 2 0,-3 5 0,-9 0 0,-4-3 0,-4-2 0,0-3 0,-1-6 0,3-5 0,7-4-56,0-14-29,8-8-3,-3-12-5,3-6-6</inkml:trace>
        </inkml:traceGroup>
      </inkml:traceGroup>
    </inkml:traceGroup>
    <inkml:traceGroup>
      <inkml:annotationXML>
        <emma:emma xmlns:emma="http://www.w3.org/2003/04/emma" version="1.0">
          <emma:interpretation id="{3F6841F3-366A-4B37-85D8-78031516630F}" emma:medium="tactile" emma:mode="ink">
            <msink:context xmlns:msink="http://schemas.microsoft.com/ink/2010/main" type="paragraph" rotatedBoundingBox="13026,13500 12959,16277 12663,16270 12731,134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27E44D6-C7D2-495C-8BB7-CEEBB62562E1}" emma:medium="tactile" emma:mode="ink">
              <msink:context xmlns:msink="http://schemas.microsoft.com/ink/2010/main" type="line" rotatedBoundingBox="13026,13500 12959,16277 12663,16270 12731,13493">
                <msink:destinationLink direction="with" ref="{DC914622-7C3E-4E31-9B09-268587239B8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7E4235F-1D5A-4BE1-B731-473D95EC9248}" emma:medium="tactile" emma:mode="ink">
                <msink:context xmlns:msink="http://schemas.microsoft.com/ink/2010/main" type="inkWord" rotatedBoundingBox="13015,13499 13006,13865 12729,13858 12738,13493"/>
              </emma:interpretation>
              <emma:one-of disjunction-type="recognition" id="oneOf4">
                <emma:interpretation id="interp20" emma:lang="ko-KR" emma:confidence="0">
                  <emma:literal>o</emma:literal>
                </emma:interpretation>
                <emma:interpretation id="interp21" emma:lang="ko-KR" emma:confidence="0">
                  <emma:literal>0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a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-6442.8113">2210 41 42,'2'-11'56,"-2"11"8,1-12-1,-1 12-29,-1-7-4,1 7-1,0 0-2,-11-5-4,11 5-4,-14 9-4,4 8 2,-1 9-1,-1 6-2,1 8 0,0 5-2,4 1-1,4 0-2,3-6-2,8-8-2,11-9-1,9-14-4,3-10 0,6-18 0,-1-10 0,-1-8 0,-2-5 0,-5-3 0,-9-1 0,-12 3 0,-7 6 0,-13 8 0,-5 9-3,-11 8-10,-3 12-13,-2 8-49,-4 1-3,5 10-2,0-1-5,12 7-2</inkml:trace>
        </inkml:traceGroup>
        <inkml:traceGroup>
          <inkml:annotationXML>
            <emma:emma xmlns:emma="http://www.w3.org/2003/04/emma" version="1.0">
              <emma:interpretation id="{9C1CAB57-34D4-4EC2-B0C8-3AA8DD48E8A5}" emma:medium="tactile" emma:mode="ink">
                <msink:context xmlns:msink="http://schemas.microsoft.com/ink/2010/main" type="inkWord" rotatedBoundingBox="12999,14627 12989,15045 12693,15038 12703,14620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c</emma:literal>
                </emma:interpretation>
                <emma:interpretation id="interp2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-5928.0104">2141 1157 18,'0'0'76,"0"0"4,0 0 1,0 0-2,-9 14 2,19 12-41,-21 6-14,-4 7-4,2 7-14,2 0-8,6 4 0,5-4 0,8-6 0,12-10 0,10-10 0,7-14 0,4-7 0,2-16 0,-3-9 0,-7-13 0,-8-4 0,-9-7 0,-11-3 0,-9 4 0,-13 4 0,-9 5 0,-3 10 0,-3 11 0,2 14 0,-1 5-30,0 18-52,11 10-3,-2 3-2,12 12-6,1 2 0</inkml:trace>
        </inkml:traceGroup>
        <inkml:traceGroup>
          <inkml:annotationXML>
            <emma:emma xmlns:emma="http://www.w3.org/2003/04/emma" version="1.0">
              <emma:interpretation id="{078B47C9-D49D-46DF-A71F-CCEA2DCA793F}" emma:medium="tactile" emma:mode="ink">
                <msink:context xmlns:msink="http://schemas.microsoft.com/ink/2010/main" type="inkWord" rotatedBoundingBox="12828,15631 12812,16273 12760,16272 12776,15629"/>
              </emma:interpretation>
              <emma:one-of disjunction-type="recognition" id="oneOf6">
                <emma:interpretation id="interp30" emma:lang="ko-KR" emma:confidence="0">
                  <emma:literal>_</emma:literal>
                </emma:interpretation>
                <emma:interpretation id="interp31" emma:lang="ko-KR" emma:confidence="0">
                  <emma:literal>ㅡ</emma:literal>
                </emma:interpretation>
                <emma:interpretation id="interp32" emma:lang="ko-KR" emma:confidence="0">
                  <emma:literal>…</emma:literal>
                </emma:interpretation>
                <emma:interpretation id="interp33" emma:lang="ko-KR" emma:confidence="0">
                  <emma:literal>一</emma:literal>
                </emma:interpretation>
                <emma:interpretation id="interp34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-5616.0098">2213 2142 81,'3'19'93,"-3"10"-1,0 8-5,-5 8-87,0 4 87,-10 10-16,5 10-71,-3 1 0,6 0 0,0-10 0,7-5 0,1-8-39,2-23-46,7-15-4,-2-22-4,1-15-6,-3-21-1</inkml:trace>
        </inkml:traceGroup>
      </inkml:traceGroup>
    </inkml:traceGroup>
    <inkml:traceGroup>
      <inkml:annotationXML>
        <emma:emma xmlns:emma="http://www.w3.org/2003/04/emma" version="1.0">
          <emma:interpretation id="{2DBB0619-850F-4B45-A905-094B23174D93}" emma:medium="tactile" emma:mode="ink">
            <msink:context xmlns:msink="http://schemas.microsoft.com/ink/2010/main" type="paragraph" rotatedBoundingBox="12001,13442 12011,16408 11554,16409 11544,134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DCB72AF-D928-4FFB-9C90-589E0C4BB62A}" emma:medium="tactile" emma:mode="ink">
              <msink:context xmlns:msink="http://schemas.microsoft.com/ink/2010/main" type="line" rotatedBoundingBox="12001,13442 12011,16408 11554,16409 11544,13444">
                <msink:destinationLink direction="with" ref="{DC914622-7C3E-4E31-9B09-268587239B8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6DB2948-4836-427A-940E-356C17CC995E}" emma:medium="tactile" emma:mode="ink">
                <msink:context xmlns:msink="http://schemas.microsoft.com/ink/2010/main" type="inkWord" rotatedBoundingBox="12001,13442 12002,13815 11545,13817 11544,13444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&amp;</emma:literal>
                </emma:interpretation>
                <emma:interpretation id="interp37" emma:lang="ko-KR" emma:confidence="0">
                  <emma:literal>×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-8658.0152">935 156 16,'8'-4'66,"-8"4"7,3-9 2,-3 9-3,0-24-2,0 24-41,0 7-7,-3 6-2,-2 5-3,4 4-4,-1 5-6,2 3-1,5 0 2,10-2 0,13-9-2,12-4-3,7-15-3,5-8 0,7-14 0,-1-10 0,-2-10 0,-10-5 0,-15-2 0,-14 2 0,-14 2 0,-11 7 0,-12 13 0,-13 8 0,-8 15 0,-6 6 0,1 19-6,-1 7-40,3 12-33,11 6 0,1-3-6,11-1-4,3-6-1</inkml:trace>
        </inkml:traceGroup>
        <inkml:traceGroup>
          <inkml:annotationXML>
            <emma:emma xmlns:emma="http://www.w3.org/2003/04/emma" version="1.0">
              <emma:interpretation id="{C25F3028-D135-447A-8647-697A7E245020}" emma:medium="tactile" emma:mode="ink">
                <msink:context xmlns:msink="http://schemas.microsoft.com/ink/2010/main" type="inkWord" rotatedBoundingBox="11674,14735 11676,15097 11594,15098 11592,14736"/>
              </emma:interpretation>
              <emma:one-of disjunction-type="recognition" id="oneOf8">
                <emma:interpretation id="interp40" emma:lang="ko-KR" emma:confidence="0">
                  <emma:literal>-</emma:literal>
                </emma:interpretation>
                <emma:interpretation id="interp41" emma:lang="ko-KR" emma:confidence="0">
                  <emma:literal>ㅡ</emma:literal>
                </emma:interpretation>
                <emma:interpretation id="interp42" emma:lang="ko-KR" emma:confidence="0">
                  <emma:literal>_</emma:literal>
                </emma:interpretation>
                <emma:interpretation id="interp43" emma:lang="ko-KR" emma:confidence="0">
                  <emma:literal>一</emma:literal>
                </emma:interpretation>
                <emma:interpretation id="interp4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8205.6144">983 1281 56,'11'-11'85,"-4"2"-2,1 3-1,-4-1-2,-4 7-3,46-1-54,-44 6-6,-2 9-9,0 6-8,0 10 0,0 4 0,0 8 0,0 6 0,3 0-72,-3-9-10,2 0-2,-2-14-5,0-7-7</inkml:trace>
        </inkml:traceGroup>
        <inkml:traceGroup>
          <inkml:annotationXML>
            <emma:emma xmlns:emma="http://www.w3.org/2003/04/emma" version="1.0">
              <emma:interpretation id="{676A857E-A779-4A08-A16D-685908E6BDF3}" emma:medium="tactile" emma:mode="ink">
                <msink:context xmlns:msink="http://schemas.microsoft.com/ink/2010/main" type="inkWord" rotatedBoundingBox="11802,15992 11804,16408 11712,16409 11710,15993"/>
              </emma:interpretation>
              <emma:one-of disjunction-type="recognition" id="oneOf9">
                <emma:interpretation id="interp45" emma:lang="ko-KR" emma:confidence="0">
                  <emma:literal>-</emma:literal>
                </emma:interpretation>
                <emma:interpretation id="interp46" emma:lang="ko-KR" emma:confidence="0">
                  <emma:literal>ㅡ</emma:literal>
                </emma:interpretation>
                <emma:interpretation id="interp47" emma:lang="ko-KR" emma:confidence="0">
                  <emma:literal>_</emma:literal>
                </emma:interpretation>
                <emma:interpretation id="interp48" emma:lang="ko-KR" emma:confidence="0">
                  <emma:literal>一</emma:literal>
                </emma:interpretation>
                <emma:interpretation id="interp4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7612.8133">1101 2508 1,'0'0'92,"12"-4"-3,-12 4-3,0 0-4,8 11 1,-5 7-5,11 4-78,-14 10 0,0 7 0,0 4 0,0 3 0,4 9 0,4-5-70,-5-8-13,8-8-1,-2-20-5,5-4-7,-7-14 7</inkml:trace>
        </inkml:traceGroup>
      </inkml:traceGroup>
    </inkml:traceGroup>
    <inkml:traceGroup>
      <inkml:annotationXML>
        <emma:emma xmlns:emma="http://www.w3.org/2003/04/emma" version="1.0">
          <emma:interpretation id="{EFEBE75B-A011-4425-B209-59D21FEF46DB}" emma:medium="tactile" emma:mode="ink">
            <msink:context xmlns:msink="http://schemas.microsoft.com/ink/2010/main" type="paragraph" rotatedBoundingBox="10642,13484 10725,16343 10654,16345 10571,134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7157C13-0E85-4E48-8911-022E8BF457D8}" emma:medium="tactile" emma:mode="ink">
              <msink:context xmlns:msink="http://schemas.microsoft.com/ink/2010/main" type="line" rotatedBoundingBox="10642,13484 10725,16343 10654,16345 10571,13486">
                <msink:destinationLink direction="with" ref="{DC914622-7C3E-4E31-9B09-268587239B8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5E6EC39-754C-4529-899E-00D6341EDF85}" emma:medium="tactile" emma:mode="ink">
                <msink:context xmlns:msink="http://schemas.microsoft.com/ink/2010/main" type="inkWord" rotatedBoundingBox="10627,13485 10644,14087 10622,14088 10605,13485"/>
              </emma:interpretation>
              <emma:one-of disjunction-type="recognition" id="oneOf10">
                <emma:interpretation id="interp50" emma:lang="ko-KR" emma:confidence="0">
                  <emma:literal>_</emma:literal>
                </emma:interpretation>
                <emma:interpretation id="interp51" emma:lang="ko-KR" emma:confidence="0">
                  <emma:literal>-</emma:literal>
                </emma:interpretation>
                <emma:interpretation id="interp52" emma:lang="ko-KR" emma:confidence="0">
                  <emma:literal>ㅡ</emma:literal>
                </emma:interpretation>
                <emma:interpretation id="interp53" emma:lang="ko-KR" emma:confidence="0">
                  <emma:literal>一</emma:literal>
                </emma:interpretation>
                <emma:interpretation id="interp5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0233.6179">0 163 33,'4'-27'74,"1"3"3,-3 1 2,2 0-2,-3 0 0,0 4-48,-1 7-8,0 4-2,0 8-5,0-8-6,0 8-5,0 4-3,0 10 0,0 6 0,1 8 0,-1 11 0,0 11 0,1 8-4,1 6-25,-2 4-46,3 7-3,-3-10-3,5 0-7,-4-12-3</inkml:trace>
        </inkml:traceGroup>
        <inkml:traceGroup>
          <inkml:annotationXML>
            <emma:emma xmlns:emma="http://www.w3.org/2003/04/emma" version="1.0">
              <emma:interpretation id="{C2EE8065-D47F-4EC2-8F8E-7EA380E7C0BC}" emma:medium="tactile" emma:mode="ink">
                <msink:context xmlns:msink="http://schemas.microsoft.com/ink/2010/main" type="inkWord" rotatedBoundingBox="10626,14724 10641,15233 10622,15234 10607,14725"/>
              </emma:interpretation>
              <emma:one-of disjunction-type="recognition" id="oneOf11">
                <emma:interpretation id="interp55" emma:lang="ko-KR" emma:confidence="0">
                  <emma:literal>_</emma:literal>
                </emma:interpretation>
                <emma:interpretation id="interp56" emma:lang="ko-KR" emma:confidence="0">
                  <emma:literal>ㅡ</emma:literal>
                </emma:interpretation>
                <emma:interpretation id="interp57" emma:lang="ko-KR" emma:confidence="0">
                  <emma:literal>-</emma:literal>
                </emma:interpretation>
                <emma:interpretation id="interp58" emma:lang="ko-KR" emma:confidence="0">
                  <emma:literal>一</emma:literal>
                </emma:interpretation>
                <emma:interpretation id="interp5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9781.2171">5 1236 33,'10'4'75,"-10"-4"2,2 15 2,-2 0-4,-1 7 0,-4 7-49,4 4-13,0 8 2,-1 4-2,1 1-5,1-2-8,3-2-17,0 4-56,3-4-3,-2-9-4,0-2-4,-4-10-5</inkml:trace>
        </inkml:traceGroup>
        <inkml:traceGroup>
          <inkml:annotationXML>
            <emma:emma xmlns:emma="http://www.w3.org/2003/04/emma" version="1.0">
              <emma:interpretation id="{079DCBCD-06DB-4A57-B733-889FE2C8D457}" emma:medium="tactile" emma:mode="ink">
                <msink:context xmlns:msink="http://schemas.microsoft.com/ink/2010/main" type="inkWord" rotatedBoundingBox="10714,15969 10725,16343 10701,16344 10690,15970"/>
              </emma:interpretation>
              <emma:one-of disjunction-type="recognition" id="oneOf12">
                <emma:interpretation id="interp60" emma:lang="ko-KR" emma:confidence="0">
                  <emma:literal>_</emma:literal>
                </emma:interpretation>
                <emma:interpretation id="interp61" emma:lang="ko-KR" emma:confidence="0">
                  <emma:literal>ㅡ</emma:literal>
                </emma:interpretation>
                <emma:interpretation id="interp62" emma:lang="ko-KR" emma:confidence="0">
                  <emma:literal>-</emma:literal>
                </emma:interpretation>
                <emma:interpretation id="interp63" emma:lang="ko-KR" emma:confidence="0">
                  <emma:literal>…</emma:literal>
                </emma:interpretation>
                <emma:interpretation id="interp6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-9422.4165">85 2481 0,'8'21'89,"-7"7"2,2-1-6,-3 3-3,0 6-1,-3-1-1,2 6-77,0 2-3,0-5 0,1-10-4,0-4-71,6-2-5,-6-22-1,12 1-6,-11-16-7,3-11 4</inkml:trace>
        </inkml:traceGroup>
      </inkml:traceGroup>
    </inkml:traceGroup>
  </inkml:traceGroup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50.3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C914622-7C3E-4E31-9B09-268587239B8D}" emma:medium="tactile" emma:mode="ink">
          <msink:context xmlns:msink="http://schemas.microsoft.com/ink/2010/main" type="inkDrawing" rotatedBoundingBox="13330,16627 13340,13228 13684,13229 13674,16628" semanticType="verticalRange" shapeName="Other">
            <msink:sourceLink direction="with" ref="{427E44D6-C7D2-495C-8BB7-CEEBB62562E1}"/>
            <msink:sourceLink direction="with" ref="{FDCB72AF-D928-4FFB-9C90-589E0C4BB62A}"/>
            <msink:sourceLink direction="with" ref="{C7157C13-0E85-4E48-8911-022E8BF457D8}"/>
          </msink:context>
        </emma:interpretation>
      </emma:emma>
    </inkml:annotationXML>
    <inkml:trace contextRef="#ctx0" brushRef="#br0">0 112 32,'0'0'62,"-11"0"0,11 0-3,0 0-3,0-41-25,12 37-20,6 0-6,6-1-5,8-3 0,2 1 1,2 1 2,0-3 0,1 3 1,-7-1 3,-1 2 2,-11 0 3,-2 2 1,-8 1-2,0 2 0,-8 0 0,6 15 6,-6 10 1,-3 18-4,-2 16 3,-8 30-1,1 21 2,-3 30-10,-2 23-8,-2 18 0,6 13 0,3 5 0,4 1 0,6-11 0,6-4 0,0-16 0,9-9 0,-2-10 0,0-16 0,1-10 0,-4-9 0,-1-5 0,-4-16 0,1-5 0,-4-10 0,-2-11 0,-2-6 0,-7-11 0,-3-6 0,-3-5 0,-4-8 0,-4-4 0,0-7 0,-2-6 0,-3-6 0,3-1 0,-1-4 0,5-4 0,-1-4 0,2-9-61,10 5-27,2-11 0,8 3-6,0-11-3</inkml:trace>
  </inkml:traceGroup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54.0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0B90478-FFC8-4492-810B-B56BB36207DA}" emma:medium="tactile" emma:mode="ink">
          <msink:context xmlns:msink="http://schemas.microsoft.com/ink/2010/main" type="inkDrawing" rotatedBoundingBox="14522,13161 14668,16114 14287,16133 14142,13180" semanticType="verticalRange" shapeName="Other">
            <msink:sourceLink direction="with" ref="{0EE8DEA8-74D8-4BD3-AC36-2E06BABC304D}"/>
          </msink:context>
        </emma:interpretation>
      </emma:emma>
    </inkml:annotationXML>
    <inkml:trace contextRef="#ctx0" brushRef="#br0">186 135 8,'8'-9'55,"3"-1"8,-1-5 1,-2 4 0,0-1-34,0 3 0,-2-2-3,-1 3-27,-1-3 24,-4 11-3,0-11-7,0 11-3,-11-10-3,-1 8-1,-5 0-4,-3 2-3,-4 0 0,-5 0 0,4 1 0,-3-2 3,6 1-1,-1-4 0,6 4 0,2-6-2,15 6 0,-11-4-3,11 4 3,-3 7 0,3 6-1,3 6 0,3 16 0,-3 13 3,1 22 2,0 17 0,-2 22 4,-1 14-1,0 19 0,1 15 0,-2 4-1,4 1-1,1-2-1,3-2 0,-1-8-1,4-5 0,0-8 0,-2-9 0,0-5 0,-1-7-1,-1-11-1,2-8-1,-2-9 3,-3-16-3,-1-8 0,4-14 0,-3-10 0,1-10 0,1-10 0,2-5 0,-1-6 0,4-3 0,0-4 0,-2 1 0,8 2 0,3 2 0,4 4 0,2-4 0,6 1 0,-3 4 0,1 1 0,2-4 0,-5 1 0,-7-6 0,2-4-70,-22 0-14,10-8-3,-1-11-5,-9-16-3</inkml:trace>
  </inkml:traceGroup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58.5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63EC56A-34CC-4DED-B918-075F719A3251}" emma:medium="tactile" emma:mode="ink">
          <msink:context xmlns:msink="http://schemas.microsoft.com/ink/2010/main" type="inkDrawing" rotatedBoundingBox="16100,13091 16281,16368 15859,16392 15677,13114" semanticType="verticalRange" shapeName="Other">
            <msink:sourceLink direction="with" ref="{DAFB4C34-B65A-44D7-9D85-9ED489279589}"/>
          </msink:context>
        </emma:interpretation>
      </emma:emma>
    </inkml:annotationXML>
    <inkml:trace contextRef="#ctx0" brushRef="#br0">82 159 22,'-17'-4'58,"4"2"8,-5-2 0,6 1 1,0-3-39,12 6-2,-11-6-6,11 6-3,0 0-4,2-11-13,8 3 4,4 3-2,6-5-4,4 1 1,9-4-1,0 0 2,7 0 0,-3 3 0,3 0 0,-6 0 0,2 2 0,-10 2 0,-5 1 0,-6 2-3,-3 3 2,-4 0 0,-8 0 3,12 23 4,-8 41 11,1 23 1,-5 24 3,0 26 3,1 30 1,0 27-6,1 23-19,2 15 0,2-19 0,1-7 0,4-9 0,-1-13 0,1-17 0,-1-19 0,-2-15 0,-1-21 0,-5-15 0,-1-12 0,-1-15 0,-3-9 0,-3-8 0,1-6 0,-4-12 0,0-2 0,0-5 0,-1-1 0,-3-3 0,0-2 0,-2-2 0,-3-1 0,-4 0 0,-1-3 0,-1-2 0,-1-4 0,4 0 0,3-3 0,2-6 0,7 3 0,41-4-45,-32-4-42,7-8-2,-2-14-5,11-1-6,-8-17 4</inkml:trace>
  </inkml:traceGroup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6:43.4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5674FC9-4E78-4037-B866-85EED71409C4}" emma:medium="tactile" emma:mode="ink">
          <msink:context xmlns:msink="http://schemas.microsoft.com/ink/2010/main" type="writingRegion" rotatedBoundingBox="4809,-482 4814,-482 4814,-297 4809,-297"/>
        </emma:interpretation>
      </emma:emma>
    </inkml:annotationXML>
    <inkml:traceGroup>
      <inkml:annotationXML>
        <emma:emma xmlns:emma="http://www.w3.org/2003/04/emma" version="1.0">
          <emma:interpretation id="{281AC3FE-3F26-433E-8DBD-80091D1A0E19}" emma:medium="tactile" emma:mode="ink">
            <msink:context xmlns:msink="http://schemas.microsoft.com/ink/2010/main" type="paragraph" rotatedBoundingBox="4809,-482 4814,-482 4814,-297 4809,-2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02FC9A-4FE0-4E61-BA0B-783C8C458D07}" emma:medium="tactile" emma:mode="ink">
              <msink:context xmlns:msink="http://schemas.microsoft.com/ink/2010/main" type="line" rotatedBoundingBox="4809,-482 4814,-482 4814,-297 4809,-297"/>
            </emma:interpretation>
          </emma:emma>
        </inkml:annotationXML>
        <inkml:traceGroup>
          <inkml:annotationXML>
            <emma:emma xmlns:emma="http://www.w3.org/2003/04/emma" version="1.0">
              <emma:interpretation id="{42EDC3AB-1373-4707-8D0C-6A160ABC6FAC}" emma:medium="tactile" emma:mode="ink">
                <msink:context xmlns:msink="http://schemas.microsoft.com/ink/2010/main" type="inkWord" rotatedBoundingBox="4809,-482 4814,-482 4814,-297 4809,-297"/>
              </emma:interpretation>
              <emma:one-of disjunction-type="recognition" id="oneOf0">
                <emma:interpretation id="interp0" emma:lang="ko-KR" emma:confidence="0">
                  <emma:literal>ⅰ</emma:literal>
                </emma:interpretation>
                <emma:interpretation id="interp1" emma:lang="ko-KR" emma:confidence="0">
                  <emma:literal>.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」</emma:literal>
                </emma:interpretation>
                <emma:interpretation id="interp4" emma:lang="ko-KR" emma:confidence="0">
                  <emma:literal>8</emma:literal>
                </emma:interpretation>
              </emma:one-of>
            </emma:emma>
          </inkml:annotationXML>
          <inkml:trace contextRef="#ctx0" brushRef="#br0">-1 180 81,'0'-26'92,"0"2"-6,0-4-7,0 6-5,0-2-8,0 7-80,0 2-28,0 15-34,0 0-5,3-10-2,-2 1-4,0-1-3</inkml:trace>
        </inkml:traceGroup>
      </inkml:traceGroup>
    </inkml:traceGroup>
  </inkml:traceGroup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32.1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3B92F50-4DEA-4AF0-A49F-D2D75A8FB1E7}" emma:medium="tactile" emma:mode="ink">
          <msink:context xmlns:msink="http://schemas.microsoft.com/ink/2010/main" type="writingRegion" rotatedBoundingBox="5549,2887 6864,3024 6793,3712 5477,3575"/>
        </emma:interpretation>
      </emma:emma>
    </inkml:annotationXML>
    <inkml:traceGroup>
      <inkml:annotationXML>
        <emma:emma xmlns:emma="http://www.w3.org/2003/04/emma" version="1.0">
          <emma:interpretation id="{25A371F1-FF46-46DE-B70C-0D8435EF9BB2}" emma:medium="tactile" emma:mode="ink">
            <msink:context xmlns:msink="http://schemas.microsoft.com/ink/2010/main" type="paragraph" rotatedBoundingBox="5549,2887 6864,3024 6793,3712 5477,35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E28348-6305-42CF-B211-ACD53043918B}" emma:medium="tactile" emma:mode="ink">
              <msink:context xmlns:msink="http://schemas.microsoft.com/ink/2010/main" type="line" rotatedBoundingBox="5549,2887 6864,3024 6793,3712 5477,3575"/>
            </emma:interpretation>
          </emma:emma>
        </inkml:annotationXML>
        <inkml:traceGroup>
          <inkml:annotationXML>
            <emma:emma xmlns:emma="http://www.w3.org/2003/04/emma" version="1.0">
              <emma:interpretation id="{DBE11ACB-FB8C-411A-B5A9-3EEEABF32757}" emma:medium="tactile" emma:mode="ink">
                <msink:context xmlns:msink="http://schemas.microsoft.com/ink/2010/main" type="inkWord" rotatedBoundingBox="5863,2844 6034,3471 5532,3608 5361,2981"/>
              </emma:interpretation>
              <emma:one-of disjunction-type="recognition" id="oneOf0">
                <emma:interpretation id="interp0" emma:lang="ko-KR" emma:confidence="0">
                  <emma:literal>바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카</emma:literal>
                </emma:interpretation>
                <emma:interpretation id="interp3" emma:lang="ko-KR" emma:confidence="0">
                  <emma:literal>A</emma:literal>
                </emma:interpretation>
                <emma:interpretation id="interp4" emma:lang="ko-KR" emma:confidence="0">
                  <emma:literal>커</emma:literal>
                </emma:interpretation>
              </emma:one-of>
            </emma:emma>
          </inkml:annotationXML>
          <inkml:trace contextRef="#ctx0" brushRef="#br0">134 103 13,'8'-11'60,"-4"-1"1,1 4-2,-5 8-3,0-13-40,0 13-8,0 0-1,0 0-2,0 0 2,3 16 6,-3 5 3,-1 6 0,-4 12 2,1 10 3,-6 9-1,0 6-5,-2 0-3,1-1-5,-2-4-3,1-6 0,0-12-2,2-10 1,3-9 2,0-10-1,7-12 0,-13 0-1,7-7-2,0-12-1,3-2-2,-2-9-1,2-8-3,2-7-2,1-8 2,0-2 0,5-5 1,4 1 2,1-2 2,3 4 0,1 7 2,2 9 0,2 8 1,1 7 0,3 8 0,-1 13 0,4 5 1,-1 0 0,2 11 2,2 6 1,-2 11 1,4 16 0,-3 3 1,2 6-1,-4 5-1,0 6-1,-6-7-1,-1-5-2,-2-4-1,-4-14 0,-2-8 0,-4-11 0,-1-3 0,-5-12-2,3 10-3,-3-10-4,0 0-14,0-7-22,-5-1-33,1-1-4,-6-5-2,1 1-6,-4-8 4</inkml:trace>
          <inkml:trace contextRef="#ctx0" brushRef="#br0" timeOffset="187.2003">220 485 78,'-11'7'93,"1"-7"-7,10 0-5,0 0-1,5-6-4,8-7-72,15 8-14,5-1-24,6-2-44,8 2 0,-2-5-6,1 7-4,-8-3-2</inkml:trace>
        </inkml:traceGroup>
        <inkml:traceGroup>
          <inkml:annotationXML>
            <emma:emma xmlns:emma="http://www.w3.org/2003/04/emma" version="1.0">
              <emma:interpretation id="{16F43078-6318-42E8-A5C3-8A7456BBB260}" emma:medium="tactile" emma:mode="ink">
                <msink:context xmlns:msink="http://schemas.microsoft.com/ink/2010/main" type="inkWord" rotatedBoundingBox="6607,3027 6866,3454 6563,3637 6304,3210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느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즈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39.6011">939 276 61,'-10'-5'90,"3"2"-3,-2-4-7,9 7-3,-11-14-3,11 14-59,0 0-12,10 9 0,3-1-4,5-1 0,5 3 1,5-3 1,0 0 0,2-4-2,-1-2-1,3 0-6,-4-1-11,-4 2-24,0-1-33,-8 1-1,-4 3-7,-12-5-3,0 8 1</inkml:trace>
          <inkml:trace contextRef="#ctx0" brushRef="#br0" timeOffset="811.2014">962 552 82,'-3'13'90,"6"-6"-4,6-1-4,11 0-2,4-6-2,10 2-76,0 0-12,9-25-55,4 47-14,-6-24-1,1 0-6,-12-1-5,-2-6 2</inkml:trace>
        </inkml:traceGroup>
      </inkml:traceGroup>
    </inkml:traceGroup>
  </inkml:traceGroup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40.1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49A1BF2-86CC-45E2-AD36-9980AA599973}" emma:medium="tactile" emma:mode="ink">
          <msink:context xmlns:msink="http://schemas.microsoft.com/ink/2010/main" type="writingRegion" rotatedBoundingBox="10006,3334 11785,3349 11780,3862 10002,3847">
            <msink:destinationLink direction="with" ref="{AC455E63-E98C-43EF-8170-8F7E9C0BD9FA}"/>
          </msink:context>
        </emma:interpretation>
      </emma:emma>
    </inkml:annotationXML>
    <inkml:traceGroup>
      <inkml:annotationXML>
        <emma:emma xmlns:emma="http://www.w3.org/2003/04/emma" version="1.0">
          <emma:interpretation id="{3844245F-EB88-485E-9C30-C24D065A4B6D}" emma:medium="tactile" emma:mode="ink">
            <msink:context xmlns:msink="http://schemas.microsoft.com/ink/2010/main" type="paragraph" rotatedBoundingBox="10006,3334 11785,3349 11780,3862 10002,38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5AF735-F5A2-4CF5-96BE-18305D2287F9}" emma:medium="tactile" emma:mode="ink">
              <msink:context xmlns:msink="http://schemas.microsoft.com/ink/2010/main" type="line" rotatedBoundingBox="10006,3334 11785,3349 11780,3862 10002,3847"/>
            </emma:interpretation>
          </emma:emma>
        </inkml:annotationXML>
        <inkml:traceGroup>
          <inkml:annotationXML>
            <emma:emma xmlns:emma="http://www.w3.org/2003/04/emma" version="1.0">
              <emma:interpretation id="{410D40A0-3C66-4C17-9599-06C68E8251EC}" emma:medium="tactile" emma:mode="ink">
                <msink:context xmlns:msink="http://schemas.microsoft.com/ink/2010/main" type="inkWord" rotatedBoundingBox="10006,3370 10390,3373 10386,3843 10002,3840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ㅇ</emma:literal>
                </emma:interpretation>
              </emma:one-of>
            </emma:emma>
          </inkml:annotationXML>
          <inkml:trace contextRef="#ctx0" brushRef="#br0">1657 260 14,'4'-15'61,"-2"8"-1,-1-3-1,1 2-2,6 1-35,-8 7-9,0-9-1,0 9-4,0 0 3,-10-2 5,-1 7 4,1 8 1,-5 10 1,3 7-2,-3 6-20,6 10 20,-2-5-3,11 8-4,2-8-3,14-3-6,9-10-2,6-15-2,10-13-2,1-13 0,5-9 2,-1-16-4,-2-4 0,-9-9 0,-7-3 2,-10-1 2,-8 8 1,-9 1 1,-4 9 0,-11 5 0,-7 11 0,-5 13-5,-4 6-7,-2 5-19,-1 10-11,-3-29-19,5 59-17,2-21-6,4-4-3,2-2 4</inkml:trace>
        </inkml:traceGroup>
        <inkml:traceGroup>
          <inkml:annotationXML>
            <emma:emma xmlns:emma="http://www.w3.org/2003/04/emma" version="1.0">
              <emma:interpretation id="{FADF0F14-4A84-4437-98F4-0EC50447E41C}" emma:medium="tactile" emma:mode="ink">
                <msink:context xmlns:msink="http://schemas.microsoft.com/ink/2010/main" type="inkWord" rotatedBoundingBox="11370,3346 11785,3349 11780,3862 11365,3858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636.4047">3026 205 0,'8'-13'67,"-1"1"2,-4-1-2,-1 4-2,-2-3-14,0 12-31,0-7-5,0 7-4,0 0-2,0 0 2,-5 15 3,-1 5 0,-3 10 0,-2 11 0,1 6-14,4 8 14,0-1-1,7 1-1,6-7-3,14-4-5,3-17-2,11-18-2,5-9 0,3-21-2,1-9 2,-4-12-2,-2-8 0,-8-7-1,-6 1 1,-9 1 1,-9 2 0,-6 9 1,-9 6 1,-8 9 0,-8 7-1,-5 11-2,-5 8-6,-2 7-12,-5 11-21,-2 6-35,2 6-2,-5 1-4,5 5-6,-3-5 4</inkml:trace>
        </inkml:traceGroup>
      </inkml:traceGroup>
    </inkml:traceGroup>
  </inkml:traceGroup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43.6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A67ED9B-6723-4EA8-84E7-F65AF70B5594}" emma:medium="tactile" emma:mode="ink">
          <msink:context xmlns:msink="http://schemas.microsoft.com/ink/2010/main" type="writingRegion" rotatedBoundingBox="7885,4999 8537,4999 8537,5531 7885,5531">
            <msink:destinationLink direction="with" ref="{AC455E63-E98C-43EF-8170-8F7E9C0BD9FA}"/>
          </msink:context>
        </emma:interpretation>
      </emma:emma>
    </inkml:annotationXML>
    <inkml:traceGroup>
      <inkml:annotationXML>
        <emma:emma xmlns:emma="http://www.w3.org/2003/04/emma" version="1.0">
          <emma:interpretation id="{2599D0B2-B842-4518-9511-94F3E5405735}" emma:medium="tactile" emma:mode="ink">
            <msink:context xmlns:msink="http://schemas.microsoft.com/ink/2010/main" type="paragraph" rotatedBoundingBox="7885,4999 8537,4999 8537,5531 7885,55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9D2891-C794-4592-8257-1DA053AED1DE}" emma:medium="tactile" emma:mode="ink">
              <msink:context xmlns:msink="http://schemas.microsoft.com/ink/2010/main" type="line" rotatedBoundingBox="7885,4999 8537,4999 8537,5531 7885,5531"/>
            </emma:interpretation>
          </emma:emma>
        </inkml:annotationXML>
        <inkml:traceGroup>
          <inkml:annotationXML>
            <emma:emma xmlns:emma="http://www.w3.org/2003/04/emma" version="1.0">
              <emma:interpretation id="{9513E224-4542-4957-97F9-627FB14444D1}" emma:medium="tactile" emma:mode="ink">
                <msink:context xmlns:msink="http://schemas.microsoft.com/ink/2010/main" type="inkWord" rotatedBoundingBox="7890,5334 8315,5409 8306,5462 7881,5387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_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-497 2065 35,'-9'10'75,"-5"-3"0,6-1-6,-2-2-4,10-4 0,0 0-55,0 0-5,0 0 0,0 8 1,10-2 1,2-4 2,7 2 3,2-2-3,7 3 2,1-1-3,5 0-1,1 0-3,0 0-4,-3 1-4,-1-1-10,-2-2-17,-3 24-28,-1-28-17,-1-2-3,-5-9-5,2-2 0</inkml:trace>
        </inkml:traceGroup>
        <inkml:traceGroup>
          <inkml:annotationXML>
            <emma:emma xmlns:emma="http://www.w3.org/2003/04/emma" version="1.0">
              <emma:interpretation id="{80D1AD31-A680-415C-8FD7-9E401D7CBECB}" emma:medium="tactile" emma:mode="ink">
                <msink:context xmlns:msink="http://schemas.microsoft.com/ink/2010/main" type="inkWord" rotatedBoundingBox="8512,4996 8559,5528 8526,5531 8478,4999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18.4004">56 1724 13,'8'-1'96,"0"4"-5,-3 7-6,0 12-4,-3 4-1,1 6-15,11 6-65,-9 18-4,-1 5-15,-3 4-6,0-4-14,-1-38-12,1 51-30,-1-40-2,1-7-3,-1-27 6</inkml:trace>
        </inkml:traceGroup>
      </inkml:traceGroup>
    </inkml:traceGroup>
  </inkml:traceGroup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46.0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0BF21FA-C8BC-4679-B24B-66B3EF6202CF}" emma:medium="tactile" emma:mode="ink">
          <msink:context xmlns:msink="http://schemas.microsoft.com/ink/2010/main" type="writingRegion" rotatedBoundingBox="9514,5196 11675,4992 11840,6748 9679,6951"/>
        </emma:interpretation>
      </emma:emma>
    </inkml:annotationXML>
    <inkml:traceGroup>
      <inkml:annotationXML>
        <emma:emma xmlns:emma="http://www.w3.org/2003/04/emma" version="1.0">
          <emma:interpretation id="{91511156-2E24-40F6-9688-0D26F22235D1}" emma:medium="tactile" emma:mode="ink">
            <msink:context xmlns:msink="http://schemas.microsoft.com/ink/2010/main" type="paragraph" rotatedBoundingBox="9933,5161 11649,4877 11754,5509 10038,57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8537072-C883-4D13-BF13-4F8D55A74153}" emma:medium="tactile" emma:mode="ink">
              <msink:context xmlns:msink="http://schemas.microsoft.com/ink/2010/main" type="line" rotatedBoundingBox="9933,5161 11649,4877 11754,5509 10038,5794"/>
            </emma:interpretation>
          </emma:emma>
        </inkml:annotationXML>
        <inkml:traceGroup>
          <inkml:annotationXML>
            <emma:emma xmlns:emma="http://www.w3.org/2003/04/emma" version="1.0">
              <emma:interpretation id="{1C675BA8-81AE-4738-A9BE-528281B2065D}" emma:medium="tactile" emma:mode="ink">
                <msink:context xmlns:msink="http://schemas.microsoft.com/ink/2010/main" type="inkWord" rotatedBoundingBox="9933,5161 10028,5145 10133,5778 10038,5794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Ⅰ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1616 1932 23,'-7'-8'77,"6"-2"1,-8-3-3,7 5-4,-8-1-2,4-1-51,6 10-11,0 0-1,0 0 0,0 12 2,2 18-3,1 11 2,-1 11 0,1 10 2,0 7 2,0 5-6,-1-4-8,0-4-8,1-12-10,-3-7-19,8-13-35,-5-13-3,4-10-4,-7-11-3,8-6 5</inkml:trace>
        </inkml:traceGroup>
        <inkml:traceGroup>
          <inkml:annotationXML>
            <emma:emma xmlns:emma="http://www.w3.org/2003/04/emma" version="1.0">
              <emma:interpretation id="{C9E61310-60FA-4DBD-A7B3-E1E571035BB9}" emma:medium="tactile" emma:mode="ink">
                <msink:context xmlns:msink="http://schemas.microsoft.com/ink/2010/main" type="inkWord" rotatedBoundingBox="11375,5062 11672,5013 11732,5377 11435,5426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80.0013">3093 1814 37,'0'0'69,"4"-13"1,-4 13-2,0-11-3,-28 10-35,28 1-8,-8 0-4,8 0-1,-11 20-1,2-2 0,0 7-2,-1 6 0,0 6 0,2 5-1,3 1-4,4-2-3,4-5-3,10-5-1,6-13-1,5-9 0,6-11 0,3-17 1,1-7 1,-1-10-3,-6-5 0,-4-3 0,-7-1 0,-6 2 0,-9 5 0,-3 8 0,-13 6 0,-4 8 0,-5 6 0,-6 7-3,0 7-14,-5 5-17,4-19-30,-1 37-16,3-15-2,5 7-6,1-7 1</inkml:trace>
        </inkml:traceGroup>
      </inkml:traceGroup>
    </inkml:traceGroup>
    <inkml:traceGroup>
      <inkml:annotationXML>
        <emma:emma xmlns:emma="http://www.w3.org/2003/04/emma" version="1.0">
          <emma:interpretation id="{E2203823-3254-47A6-BB60-83D9AA04A776}" emma:medium="tactile" emma:mode="ink">
            <msink:context xmlns:msink="http://schemas.microsoft.com/ink/2010/main" type="paragraph" rotatedBoundingBox="9623,6360 11500,6183 11555,6774 9679,69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5B5931-B730-4040-BDF7-89097F2785E9}" emma:medium="tactile" emma:mode="ink">
              <msink:context xmlns:msink="http://schemas.microsoft.com/ink/2010/main" type="inkBullet" rotatedBoundingBox="9647,6608 10049,6570 10061,6688 9658,6725"/>
            </emma:interpretation>
            <emma:one-of disjunction-type="recognition" id="oneOf2">
              <emma:interpretation id="interp10" emma:lang="ko-KR" emma:confidence="0">
                <emma:literal>-</emma:literal>
              </emma:interpretation>
            </emma:one-of>
          </emma:emma>
        </inkml:annotationXML>
        <inkml:trace contextRef="#ctx0" brushRef="#br0" timeOffset="5070.0089">1379 3353 0,'-22'0'51,"4"0"6,-3-2 0,3 1 6,4-3-31,-2 0 0,4 2 1,-1 0-4,3 0 0,10 2-6,-11-4-5,11 4-6,0 0-6,0 0-3,0 0-3,7 0-3,9 4 0,6-2 2,1 4 1,8 0 0,3-2 0,6 1-4,-5-1-7,5 0-16,-7 32-18,3-29-24,0-2-4,-7-5-5,3-3-2</inkml:trace>
      </inkml:traceGroup>
      <inkml:traceGroup>
        <inkml:annotationXML>
          <emma:emma xmlns:emma="http://www.w3.org/2003/04/emma" version="1.0">
            <emma:interpretation id="{460A8FAD-AE1C-41C8-AD25-24883E04AB75}" emma:medium="tactile" emma:mode="ink">
              <msink:context xmlns:msink="http://schemas.microsoft.com/ink/2010/main" type="line" rotatedBoundingBox="10252,6301 11500,6183 11555,6774 10307,6892"/>
            </emma:interpretation>
          </emma:emma>
        </inkml:annotationXML>
        <inkml:traceGroup>
          <inkml:annotationXML>
            <emma:emma xmlns:emma="http://www.w3.org/2003/04/emma" version="1.0">
              <emma:interpretation id="{862128D4-290F-40E6-A391-9A408CD9904A}" emma:medium="tactile" emma:mode="ink">
                <msink:context xmlns:msink="http://schemas.microsoft.com/ink/2010/main" type="inkWord" rotatedBoundingBox="10252,6300 10318,6294 10374,6886 10307,6892"/>
              </emma:interpretation>
              <emma:one-of disjunction-type="recognition" id="oneOf3"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l</emma:literal>
                </emma:interpretation>
                <emma:interpretation id="interp13" emma:lang="ko-KR" emma:confidence="0">
                  <emma:literal>|</emma:literal>
                </emma:interpretation>
                <emma:interpretation id="interp14" emma:lang="ko-KR" emma:confidence="0">
                  <emma:literal>Ⅰ</emma:literal>
                </emma:interpretation>
                <emma:interpretation id="interp15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319.6093">1829 3025 71,'0'0'80,"12"0"-2,-5 7-5,4 11-73,-4 3 72,3 18-1,-3 8-68,3 6-3,1 9 1,-1 2-1,-4-4-5,0-3-14,-3-7-19,1-8-34,4-9-2,-5-13-4,4-8-3,-7-12 3</inkml:trace>
        </inkml:traceGroup>
        <inkml:traceGroup>
          <inkml:annotationXML>
            <emma:emma xmlns:emma="http://www.w3.org/2003/04/emma" version="1.0">
              <emma:interpretation id="{B322FA76-7B7D-4B84-AF3C-926705C14047}" emma:medium="tactile" emma:mode="ink">
                <msink:context xmlns:msink="http://schemas.microsoft.com/ink/2010/main" type="inkWord" rotatedBoundingBox="11481,6241 11505,6239 11551,6733 11527,6735"/>
              </emma:interpretation>
              <emma:one-of disjunction-type="recognition" id="oneOf4">
                <emma:interpretation id="interp16" emma:lang="ko-KR" emma:confidence="0">
                  <emma:literal>1</emma:literal>
                </emma:interpretation>
                <emma:interpretation id="interp17" emma:lang="ko-KR" emma:confidence="0">
                  <emma:literal>l</emma:literal>
                </emma:interpretation>
                <emma:interpretation id="interp18" emma:lang="ko-KR" emma:confidence="0">
                  <emma:literal>|</emma:literal>
                </emma:interpretation>
                <emma:interpretation id="interp19" emma:lang="ko-KR" emma:confidence="0">
                  <emma:literal>I</emma:literal>
                </emma:interpretation>
                <emma:interpretation id="interp20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5818.8102">3067 2965 84,'0'0'87,"11"2"-5,-8 9-4,2 12-78,-4 2 77,-13 13-1,12 7-70,5 10-6,0 2-2,1 2-7,-4-8-21,2-6-43,5-4-2,-8-15-6,6-10-4,-7-16-4</inkml:trace>
        </inkml:traceGroup>
      </inkml:traceGroup>
    </inkml:traceGroup>
  </inkml:traceGroup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49.0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6D1AB32-FB45-477E-B088-359F562AA1AF}" emma:medium="tactile" emma:mode="ink">
          <msink:context xmlns:msink="http://schemas.microsoft.com/ink/2010/main" type="writingRegion" rotatedBoundingBox="8276,6554 8551,6554 8551,7087 8276,7087">
            <msink:destinationLink direction="with" ref="{AC455E63-E98C-43EF-8170-8F7E9C0BD9FA}"/>
          </msink:context>
        </emma:interpretation>
      </emma:emma>
    </inkml:annotationXML>
    <inkml:traceGroup>
      <inkml:annotationXML>
        <emma:emma xmlns:emma="http://www.w3.org/2003/04/emma" version="1.0">
          <emma:interpretation id="{FAA1BBCB-FAB4-47BC-BF69-7B13045859FD}" emma:medium="tactile" emma:mode="ink">
            <msink:context xmlns:msink="http://schemas.microsoft.com/ink/2010/main" type="paragraph" rotatedBoundingBox="8276,6554 8551,6554 8551,7087 8276,70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BE6483-6671-41E6-AECA-640BDA662BF5}" emma:medium="tactile" emma:mode="ink">
              <msink:context xmlns:msink="http://schemas.microsoft.com/ink/2010/main" type="line" rotatedBoundingBox="8276,6554 8551,6554 8551,7087 8276,7087"/>
            </emma:interpretation>
          </emma:emma>
        </inkml:annotationXML>
        <inkml:traceGroup>
          <inkml:annotationXML>
            <emma:emma xmlns:emma="http://www.w3.org/2003/04/emma" version="1.0">
              <emma:interpretation id="{1D0FA4B4-9F64-46B0-8724-A25399F8B6B5}" emma:medium="tactile" emma:mode="ink">
                <msink:context xmlns:msink="http://schemas.microsoft.com/ink/2010/main" type="inkWord" rotatedBoundingBox="8276,6554 8551,6554 8551,7087 8276,7087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O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ㅇ</emma:literal>
                </emma:interpretation>
                <emma:interpretation id="interp4" emma:lang="ko-KR" emma:confidence="0">
                  <emma:literal>°</emma:literal>
                </emma:interpretation>
              </emma:one-of>
            </emma:emma>
          </inkml:annotationXML>
          <inkml:trace contextRef="#ctx0" brushRef="#br0">32 3335 62,'-6'-8'71,"6"8"-4,-7-8-2,7 8-4,-30-7-38,30 7-11,0 0-2,0-7-3,0 7 2,0 0 1,-3-8 0,3 8 1,0 0-2,-10 0 0,10 0-2,-15 11 0,4 7-1,-3 11-1,-1 7 1,0 13-1,2 8 1,4 5 0,3 1 0,6-2-2,5-8-2,10-13-3,5-12-2,8-21-1,5-14 1,-2-21-1,3-15 1,-6-7 0,-3-10 0,-9-3 2,-4 0 2,-9 6 2,-7 6 1,-9 9-2,-8 10 1,-2 10-1,-5 9-3,2 11-7,-6 4-15,3 11-21,5 10-31,-1 1-3,5 3-3,0-3-6,10 1 5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28.7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5 6,'7'-2'83,"-7"2"-1,14-3-3,-14 3-5,7 3-3,-5 5-1,1 12-63,0 6-8,2 9 3,0 8 1,-1 7 3,-2 5-1,2 0 1,-2-2 0,1-2 1,-2-4-2,0-9-5,-1-10-12,0-28-62,10 15 22,-10-15-25,0-5-6,-4-21-4,0-6-4</inkml:trace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54.0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9766A9A-0A4E-4921-875C-A1D33961D7DD}" emma:medium="tactile" emma:mode="ink">
          <msink:context xmlns:msink="http://schemas.microsoft.com/ink/2010/main" type="writingRegion" rotatedBoundingBox="25236,7889 25534,10172 24628,10290 24329,8008">
            <msink:destinationLink direction="with" ref="{E4B387EE-E9FA-40FC-A691-B419445A7C8A}"/>
            <msink:destinationLink direction="with" ref="{6AC94A17-1595-49BF-973D-71811C1FBAF0}"/>
          </msink:context>
        </emma:interpretation>
      </emma:emma>
    </inkml:annotationXML>
    <inkml:traceGroup>
      <inkml:annotationXML>
        <emma:emma xmlns:emma="http://www.w3.org/2003/04/emma" version="1.0">
          <emma:interpretation id="{CF5C7F98-2CD2-45C5-97A2-05CD658C7F34}" emma:medium="tactile" emma:mode="ink">
            <msink:context xmlns:msink="http://schemas.microsoft.com/ink/2010/main" type="paragraph" rotatedBoundingBox="25236,7889 25534,10172 24628,10290 24329,80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722A3B-216C-495E-B6AD-338C33C6C72C}" emma:medium="tactile" emma:mode="ink">
              <msink:context xmlns:msink="http://schemas.microsoft.com/ink/2010/main" type="line" rotatedBoundingBox="25236,7889 25534,10172 24628,10290 24329,8008"/>
            </emma:interpretation>
          </emma:emma>
        </inkml:annotationXML>
        <inkml:traceGroup>
          <inkml:annotationXML>
            <emma:emma xmlns:emma="http://www.w3.org/2003/04/emma" version="1.0">
              <emma:interpretation id="{39F8F37C-C8BD-4BA4-B5AE-467EC288FF03}" emma:medium="tactile" emma:mode="ink">
                <msink:context xmlns:msink="http://schemas.microsoft.com/ink/2010/main" type="inkWord" rotatedBoundingBox="25236,7889 25362,8860 24569,8964 24442,7993">
                  <msink:destinationLink direction="to" ref="{089F348C-D62D-49CA-9E2F-8245598AEE8A}"/>
                </msink:context>
              </emma:interpretation>
              <emma:one-of disjunction-type="recognition" id="oneOf0">
                <emma:interpretation id="interp0" emma:lang="ko-KR" emma:confidence="0">
                  <emma:literal>마</emma:literal>
                </emma:interpretation>
                <emma:interpretation id="interp1" emma:lang="ko-KR" emma:confidence="0">
                  <emma:literal>÷</emma:literal>
                </emma:interpretation>
                <emma:interpretation id="interp2" emma:lang="ko-KR" emma:confidence="0">
                  <emma:literal>₩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타</emma:literal>
                </emma:interpretation>
              </emma:one-of>
            </emma:emma>
          </inkml:annotationXML>
          <inkml:trace contextRef="#ctx0" brushRef="#br0">45-8 12,'-8'-2'43,"0"2"2,8 0 4,-13 17-27,7 2-3,1 6 2,2 10 1,2 3 4,0 7-1,1 1-2,5 7-3,2 0-20,0-3 19,-1-5-5,0-3-2,0-7-3,0-5-2,-2-3-1,0-12 2,-3-4 2,-1-11-1,0 0-2,8 0-1,-2-9-2,3-8-1,3-8-3,5 0 1,4-3-3,5 1-3,7 2-1,1 8 1,0 3 2,2 13 1,5 2 0,-6 13 2,-3 10 0,-8 5 1,-6 8 0,-10 3 1,-6 5 2,-10-6 1,-16 3 3,-6-6-1,-5-8 1,-8-6-1,0-3 1,-1-7-2,1-5-1,3-4-6,5-3-6,7 0-15,3-3-23,6-24-17,11 19-14,5-11-5,11 6-4,5-8 4</inkml:trace>
          <inkml:trace contextRef="#ctx0" brushRef="#br0" timeOffset="218.4004">759 387 7,'20'19'0,"-10"10"75,-10 10 1,-1 4-2,-10 2-3,0 3-1,5 6-45,-3-4-7,2-5-12,3-6-30,1-1-40,-7-13-3,4-3-6,-7-16-4,-1-6-2</inkml:trace>
        </inkml:traceGroup>
        <inkml:traceGroup>
          <inkml:annotationXML>
            <emma:emma xmlns:emma="http://www.w3.org/2003/04/emma" version="1.0">
              <emma:interpretation id="{9FDF4525-2AC7-43A7-B6D1-4EAE43285A9D}" emma:medium="tactile" emma:mode="ink">
                <msink:context xmlns:msink="http://schemas.microsoft.com/ink/2010/main" type="inkWord" rotatedBoundingBox="25272,9455 25369,10194 24628,10290 24531,9552"/>
              </emma:interpretation>
              <emma:one-of disjunction-type="recognition" id="oneOf1">
                <emma:interpretation id="interp5" emma:lang="ko-KR" emma:confidence="0">
                  <emma:literal>나</emma:literal>
                </emma:interpretation>
                <emma:interpretation id="interp6" emma:lang="ko-KR" emma:confidence="0">
                  <emma:literal>₩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마</emma:literal>
                </emma:interpretation>
                <emma:interpretation id="interp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936.0016">131 1569 43,'-5'-11'59,"-1"3"2,6 8 1,-9 0 5,2 5-35,5 14-8,2 8 4,0 7-4,0 8-1,0 3 0,0 5-4,2-4-7,2-1-4,-3-9-3,1-6-3,2-7 1,-3-9 1,1-4 0,-2-10-2,0 0-1,0 0-2,10-6-2,-3-5 0,2-2-1,4 0-2,2-3-1,4 3 1,2 3 2,3 6 4,2 4 1,1 5 1,3 10 1,-5 5 0,-5 5 2,-4 1 0,-5 6 0,-9 0 0,-5-3-1,-13 1 2,-10-4-6,-1-9 0,-9-2 0,0-3 0,-1-8 0,0-1 0,2-3-8,7-3-29,37-4-41,-26 1-3,8 0-3,5-6-3,4 4-4</inkml:trace>
          <inkml:trace contextRef="#ctx0" brushRef="#br0" timeOffset="1513.2027">554 1915 73,'-8'1'78,"8"-1"0,0 0-5,-8-3-3,8 3-25,0 0-34,6-9-1,5 5-6,0 0-2,5 1-2,0 0-1,1 1 0,2 1 1,-1 1-1,-2 0-1,-2 0 1,-4 4-1,-2 4 2,-4 3 2,-4 4-1,-2 3 3,-8 1 1,-2 6 2,-4-1 1,0 3 1,-2-3-1,1-2-2,3-3 0,2-3-2,4-1-1,4-5-1,4 1 0,2-2 0,9-3-1,5-2 1,5 1 1,7-2-3,4 0 0,-2-3-7,5 3-14,-6 0-55,-2-1-2,-3 3-4,-10-4-6,-6 4-3</inkml:trace>
        </inkml:traceGroup>
      </inkml:traceGroup>
    </inkml:traceGroup>
  </inkml:traceGroup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7:01.3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EE77943-2376-4844-ACF6-B1131AFA172D}" emma:medium="tactile" emma:mode="ink">
          <msink:context xmlns:msink="http://schemas.microsoft.com/ink/2010/main" type="writingRegion" rotatedBoundingBox="26126,8623 27154,8623 27154,9406 26126,9406"/>
        </emma:interpretation>
      </emma:emma>
    </inkml:annotationXML>
    <inkml:traceGroup>
      <inkml:annotationXML>
        <emma:emma xmlns:emma="http://www.w3.org/2003/04/emma" version="1.0">
          <emma:interpretation id="{248DDB90-929D-4B64-9C2B-2C51657A033B}" emma:medium="tactile" emma:mode="ink">
            <msink:context xmlns:msink="http://schemas.microsoft.com/ink/2010/main" type="paragraph" rotatedBoundingBox="26126,8623 27154,8623 27154,9406 26126,94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E25F46-0287-4B9C-ABAF-4E8B7DDE67EC}" emma:medium="tactile" emma:mode="ink">
              <msink:context xmlns:msink="http://schemas.microsoft.com/ink/2010/main" type="line" rotatedBoundingBox="26126,8623 27154,8623 27154,9406 26126,9406"/>
            </emma:interpretation>
          </emma:emma>
        </inkml:annotationXML>
        <inkml:traceGroup>
          <inkml:annotationXML>
            <emma:emma xmlns:emma="http://www.w3.org/2003/04/emma" version="1.0">
              <emma:interpretation id="{FB030AB7-DFD8-4B94-93D9-914599082DCB}" emma:medium="tactile" emma:mode="ink">
                <msink:context xmlns:msink="http://schemas.microsoft.com/ink/2010/main" type="inkWord" rotatedBoundingBox="26095,8984 26511,8765 26643,9016 26227,9235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그</emma:literal>
                </emma:interpretation>
                <emma:interpretation id="interp2" emma:lang="ko-KR" emma:confidence="0">
                  <emma:literal>二</emma:literal>
                </emma:interpretation>
                <emma:interpretation id="interp3" emma:lang="ko-KR" emma:confidence="0">
                  <emma:literal>÷</emma:literal>
                </emma:interpretation>
                <emma:interpretation id="interp4" emma:lang="ko-KR" emma:confidence="0">
                  <emma:literal>느</emma:literal>
                </emma:interpretation>
              </emma:one-of>
            </emma:emma>
          </inkml:annotationXML>
          <inkml:trace contextRef="#ctx0" brushRef="#br0">60 30 33,'-24'24'69,"5"-5"1,5-4-2,8-7-2,6-8-1,7 0-53,10-4-5,4-1 0,7-2-2,1-2-3,6-1-10,-5-3-17,10 4-14,-1 0-27,-5 0-5,-4 0-4,-7-3-2</inkml:trace>
          <inkml:trace contextRef="#ctx0" brushRef="#br0" timeOffset="-187.2004">-55-32 41,'0'0'66,"-14"-15"1,11 3 0,3 0-2,4-2-36,6-2-2,4 3-5,5-2-7,7-1-2,2-1-1,6 2-3,-3 1-1,5 1-5,-3 6-2,4 3-8,-1 1-9,-5 3-19,31 5-36,-39 4 0,-5-1-5,-11 0-5,-1 1 3</inkml:trace>
        </inkml:traceGroup>
        <inkml:traceGroup>
          <inkml:annotationXML>
            <emma:emma xmlns:emma="http://www.w3.org/2003/04/emma" version="1.0">
              <emma:interpretation id="{589B70E0-EF8F-4895-878A-6D0E36FED76D}" emma:medium="tactile" emma:mode="ink">
                <msink:context xmlns:msink="http://schemas.microsoft.com/ink/2010/main" type="inkWord" rotatedBoundingBox="26964,8560 27194,9338 26823,9448 26593,8670"/>
              </emma:interpretation>
              <emma:one-of disjunction-type="recognition" id="oneOf1">
                <emma:interpretation id="interp5" emma:lang="ko-KR" emma:confidence="0">
                  <emma:literal>b</emma:literal>
                </emma:interpretation>
                <emma:interpretation id="interp6" emma:lang="ko-KR" emma:confidence="0">
                  <emma:literal>h</emma:literal>
                </emma:interpretation>
                <emma:interpretation id="interp7" emma:lang="ko-KR" emma:confidence="0">
                  <emma:literal>卜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014.0018">561-427 23,'-1'-14'62,"1"14"1,-3-13-6,3 13 0,0 0-32,0 7 1,0 14-3,0 11-3,0 8-1,2 12-1,0 8 4,3 5-1,-1 4-6,0 2-4,4-4-4,-2-7-2,-1-5-2,-1-9 1,0-9-2,-2-7 1,0-9 1,-1-3 2,-1-8 1,0-10-1,0 0-4,3-6-2,-1-9 0,5-6 0,1-3 0,6-8 0,3-1-11,6-1 2,1 4 0,5 2 0,4 7 1,2 5 2,0 6 1,-4 10 2,-3 5 2,-4 12 1,-3 3 1,-10 8 3,-6 2 0,-5 3 3,-9-2 1,-7 0 0,-4-5 1,-7-5-1,-2-1-1,-2-6-2,-2-6-5,5-1 0,-2-6-6,8-1-37,4 0-33,2-9-3,8-4-5,0-10-5,8 0-2</inkml:trace>
        </inkml:traceGroup>
      </inkml:traceGroup>
    </inkml:traceGroup>
  </inkml:traceGroup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8.0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1F3FBE5-BE17-40E6-B8F5-FEC145744FBB}" emma:medium="tactile" emma:mode="ink">
          <msink:context xmlns:msink="http://schemas.microsoft.com/ink/2010/main" type="inkDrawing" rotatedBoundingBox="8938,8649 8990,11405 8508,11414 8455,8659" semanticType="verticalRange" shapeName="Other">
            <msink:sourceLink direction="with" ref="{42B5A2D7-B86C-43A4-8974-BEC2008B303D}"/>
          </msink:context>
        </emma:interpretation>
      </emma:emma>
    </inkml:annotationXML>
    <inkml:trace contextRef="#ctx0" brushRef="#br0">342 68 31,'11'0'70,"-11"0"1,0 0-3,0 0-6,-5-11-2,5 11-49,-19 0-7,4-3-3,-5 1-1,-2-1 1,-6 0 1,2 1 1,-7-2 0,4-1 0,-1-3 0,4 4 0,3 0 0,4 0-2,2-1 1,5 1-1,3 2-1,9 2 0,-9-4 0,9 4-2,0 0 2,-1 8 1,1 11 2,0 6 3,0 28 2,-2 18 4,0 23 2,2 25 1,0 30-1,0 18-2,4 22 0,-1 9-4,7-5-3,-2-4-5,0-7 0,-6-13 0,0-22 0,-2-16 0,0-18 0,-4-13 0,-4-15 0,-1-12 0,1-11 0,4-10 0,1-6 0,3-10 0,0-10 0,9-5 0,4-6 0,5-5 0,7-3 0,3-5 0,6 0 0,7-2 0,2 0 0,0-2 0,3-2 0,-2 2 0,-2-2 0,-6 4-71,-8-3-12,-6 0-1,-11-1-5,-11 4-6,0-18 6</inkml:trace>
  </inkml:traceGroup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45.3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59673E4-F08C-432C-99BB-46791EB12CD4}" emma:medium="tactile" emma:mode="ink">
          <msink:context xmlns:msink="http://schemas.microsoft.com/ink/2010/main" type="inkDrawing" rotatedBoundingBox="14368,8359 14710,11168 13506,11315 13164,8506" semanticType="verticalRange" shapeName="Other">
            <msink:sourceLink direction="with" ref="{42B5A2D7-B86C-43A4-8974-BEC2008B303D}"/>
            <msink:destinationLink direction="with" ref="{C5074302-DC7F-4B95-814B-6542C93C437F}"/>
          </msink:context>
        </emma:interpretation>
      </emma:emma>
    </inkml:annotationXML>
    <inkml:trace contextRef="#ctx0" brushRef="#br0">57 74 35,'-11'-1'63,"-2"-3"4,5-1-3,-4-3-4,6 0-35,6 8-5,-8-12-10,8 12-4,5-11-3,-5 11-3,16-7 1,5 4-2,1 1 1,10 1 0,0 0 0,8 1-1,-4 0 2,5 1-1,-6 0 0,-3 1 1,-4 1-2,-5-1 1,-5 1-1,-5 1 0,-2 3 0,-5 2 2,0 7 5,-3 11 3,-1 10 5,0 12 3,1 19 1,-1 19 3,2 20 0,2 20-2,4 18-4,3 10-2,4 11-6,3 2-7,6-6 0,2-10 0,2-10 0,4-14 0,-2-18 0,1-11 0,-6-14 0,-2-11 0,-8-8 0,-4-5 0,-5-10 0,-7-4 0,-2-6 0,-10-6 0,-6-3 0,-4-4 0,-4-1 0,-4-8 0,-4 1 0,-1-6 0,-1 2 0,1-3 0,3 0 0,-1-4 0,7-2 0,0 1 0,-32 0-80,70-4-5,-13-4-2,0-4-3,5-11-5,15-1 95</inkml:trace>
    <inkml:trace contextRef="#ctx0" brushRef="#br0" timeOffset="14851.2261">1216 182 11,'10'-6'58,"-4"-2"4,-3 0 2,-3 0 0,0 8-34,-6-12-3,6 12-4,-14-15-4,3 9-2,-4-4 0,-4-1-4,-5 0-3,1-1-1,-4 0-1,2 4-2,-2 0-1,3 2-2,2 3-2,5 3-1,4 0 0,2 0 0,3 1 0,8-1-1,-10 1-1,10-1 0,0 0-1,0 11 2,0-3-2,1 7 3,3 9 0,3 13 3,-1 7 3,2 19 0,-1 13 1,0 12 1,0 16 1,0 18-2,2 6 0,-3 8-2,0 4-1,0 2-1,0 2-2,-1-6 1,0-5-2,-4-9 1,0-8 0,-1-11 0,0-5 0,-2-14-1,-3-11 1,1-8 0,1-8 1,1-9-2,0-9 0,2-3 0,0-5 0,0-2 0,1-5 0,3-5 0,-1 0 0,1-3 0,1-4 0,1-1 0,0-2 0,5-3 0,0-1 0,4-2 0,6-1 0,3-1 0,4-2 0,4 0 0,-1-1 0,-1 2 0,1-2 0,-5 2 0,-8 0-5,-2 5-29,-5 3-42,-11-10-4,0 12-2,-6-12-5,-3 0-3</inkml:trace>
  </inkml:traceGroup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0.7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674926F-EE17-4230-988C-32FC879ECEE0}" emma:medium="tactile" emma:mode="ink">
          <msink:context xmlns:msink="http://schemas.microsoft.com/ink/2010/main" type="inkDrawing" rotatedBoundingBox="15159,8668 15540,11407 14884,11498 14503,8759" shapeName="Other"/>
        </emma:interpretation>
      </emma:emma>
    </inkml:annotationXML>
    <inkml:trace contextRef="#ctx0" brushRef="#br0">-7 4 43,'0'0'63,"0"0"-4,5-8-1,-5 8 0,0 0-24,8 0-18,2 8-1,3 7 0,3 2 3,4 5 2,8 5 0,-1 0-1,3 0-6,4 0-3,0-2-3,-3-1-4,-3-4-3,-4-4-7,-5-6-7,-1-5-22,-7-5-37,-2-7-1,-6-12-4,2-4-4,-5-12 0</inkml:trace>
    <inkml:trace contextRef="#ctx0" brushRef="#br0" timeOffset="187.2003">356-97 73,'0'0'83,"-18"0"-4,3 19-3,-7 4-1,1 7-3,-3 3-63,0 16-4,-3 2-3,1 7 0,2-3 0,2-2-2,2-4-4,3-6-12,2-5-23,3-12-34,6-4-2,4-13-4,2-9-5,7 3-1</inkml:trace>
    <inkml:trace contextRef="#ctx0" brushRef="#br0" timeOffset="421.2007">603 242 54,'15'5'77,"-1"6"-1,-8 5-3,-2 7-4,-4 2 0,0 8-55,0 1-13,2 3 2,-2-3-3,2 2-25,2-3-42,-4-9-2,2-4-4,-2-20-3,0 8-5</inkml:trace>
    <inkml:trace contextRef="#ctx0" brushRef="#br0" timeOffset="1170.0021">481 1037 59,'-4'-16'83,"4"16"-3,-13-5-4,2 13-3,-5 9 1,-25 13-53,17 7-10,0 12-4,-3 4-2,2 6 1,-3 0-1,4-3-2,2-4-6,7-2-16,0-11-26,7-12-32,7-7 0,1-20-7,1 7-3,5-14-2</inkml:trace>
    <inkml:trace contextRef="#ctx0" brushRef="#br0" timeOffset="982.8017">169 1116 22,'-9'0'78,"-2"0"-1,11 0-3,-15 0-4,15 0-1,-7 7-39,7-7-18,4 16-1,4-4-5,4 2 2,0 7 1,4 0 0,4 0-1,3 1-1,0-2 0,4 3-3,-2-4-3,1 0-5,0-7-6,-3-5-12,-4-29-25,-2 21-29,-2-13-3,-3-4-6,-5-12-1,-1 0 4</inkml:trace>
    <inkml:trace contextRef="#ctx0" brushRef="#br0" timeOffset="1606.8028">569 1260 57,'0'0'77,"0"0"-4,5-9-2,3 4-4,-2-3-1,6 1-62,1-1-3,6 2-2,-4 0 2,3 6 1,-7 0 2,-4 16 1,-3 11 2,-5 3 0,-8 11 2,-5-2 2,-2 4 0,-3-6-1,3-5-1,2-8-1,4-8 0,9-7-4,1-9-4,17 0 0,2-7 0,5 1 0,2-2 0,6 4-10,0-2-37,-6 1-33,2 4-2,-11 1-5,-3 1-4,-14-1 1</inkml:trace>
    <inkml:trace contextRef="#ctx0" brushRef="#br0" timeOffset="2028.0036">242 2029 83,'0'0'88,"0"0"-6,0 0-5,4 4-2,-4-4-2,4 11-60,-4-11-7,12 16-1,-2-3 1,3 2-3,3 1-3,3 2 0,3 3 0,2 2 0,0-3 0,0-1 0,-1-4 0,1 2 0,-4-7 0,-6-35 0,-1 25-70,-13 0-13,10-12-1,-10-8-5,-2 2-5,-6-12 3</inkml:trace>
    <inkml:trace contextRef="#ctx0" brushRef="#br0" timeOffset="2215.2039">469 2013 71,'2'-6'86,"-2"6"-4,0 0-5,0 0 1,-10 14-2,19 5-59,-18 12-6,-6 9-2,-5 7-9,0 6 4,-2 5-4,0-6 0,5 0 0,-1-9 0,5-4 0,2-12-21,3-10-57,8-10-4,0-7-3,8-7-6,-1-12-4</inkml:trace>
    <inkml:trace contextRef="#ctx0" brushRef="#br0" timeOffset="2761.2045">636 2204 56,'0'0'66,"-8"-5"-3,8 5-3,-5-11 1,5 11-38,0 0-9,1-8-2,-1 8-2,14-11 0,-5 8 2,5-3 0,1 4-2,3 2-2,3 0-1,1 3 0,-1 6 1,-3 6 0,1 4 0,-11 7-8,-7 5 8,-3 0 0,-10 1 0,-4-2-1,-1-5-1,1 0-3,1-6-1,6-5 1,7-3-2,4 0 0,7 0 1,5 1 1,1 3 1,-3 1-4,-4 3 0,-8 2 0,0 0 0,-13 0 0,-4-2 0,-6-2 0,-5-6 0,5-4 0,2-7-70,3-8-13,7-10-3,0-10-5,11-4-7</inkml:trace>
  </inkml:traceGroup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4.6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89FF9A0-2A51-49B5-9C03-ED0156F744BF}" emma:medium="tactile" emma:mode="ink">
          <msink:context xmlns:msink="http://schemas.microsoft.com/ink/2010/main" type="inkDrawing" rotatedBoundingBox="15912,8528 16133,11487 15775,11514 15554,8555" semanticType="verticalRange" shapeName="Other">
            <msink:sourceLink direction="with" ref="{42B5A2D7-B86C-43A4-8974-BEC2008B303D}"/>
          </msink:context>
        </emma:interpretation>
      </emma:emma>
    </inkml:annotationXML>
    <inkml:trace contextRef="#ctx0" brushRef="#br0">22 73 42,'0'0'65,"-13"-4"-2,13 4-3,-12-10-3,12 3-36,0 7-11,8-9-4,3 6-7,5 0-1,3-3 0,7 1 2,0-1-1,3 2 1,-2 0 0,4 0-2,-5 2-1,2 2 0,-2 1 0,-4 4-1,0 5 0,-9 3 5,3 9 6,-8 9 8,4 12 7,-9 17 5,-1 20 4,-2 24 1,0 21 1,0 26-4,-1 13-14,2 20-15,6 9 0,2 6 0,-1-3 0,4-9 0,3-9 0,2-18 0,0-16 0,-4-21 0,-2-16 0,-1-17 0,-3-16 0,-2-13 0,-3-10 0,-1-7 0,-3-6 0,-6-6 0,-5-6 0,0-5 0,-5-4 0,-5-2 0,-2-5 0,-3-6 0,-1-1 0,3-1 0,1-2 0,7-4 0,4-9-66,7-6-22,8-5-2,5-8-5,13-6-2</inkml:trace>
  </inkml:traceGroup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5.4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C110FFF-D19F-45E9-B6F5-1E7F11338F40}" emma:medium="tactile" emma:mode="ink">
          <msink:context xmlns:msink="http://schemas.microsoft.com/ink/2010/main" type="inkDrawing"/>
        </emma:interpretation>
      </emma:emma>
    </inkml:annotationXML>
    <inkml:trace contextRef="#ctx0" brushRef="#br0">12 1 58,'-7'4'90,"7"-4"-5,-11 6-7,11-6-2,0 0-3,0 0-47,7 0-20,9 0-3,4 0-3,4-2 2,6 1 1,2-1 0,1 1 1,2 0 0,-2-1-4,1 2 0,-4 2-9,-2 3-13,-7 3-23,-1 2-33,-5-1-1,-10 0-4,-5 4-5,-11 2 0</inkml:trace>
    <inkml:trace contextRef="#ctx0" brushRef="#br0" timeOffset="156.0003">128 213 7,'-30'17'84,"7"-2"1,8 2-4,12-4-3,6-3-2,17-9-3,10 6-69,4-4-13,9 1-27,5 2-35,-2-6-4,1-3-3,-13-9-8,-3 2-3</inkml:trace>
  </inkml:traceGroup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22.6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5C2E0F8-42F3-4FC6-BEC7-E53779C2A700}" emma:medium="tactile" emma:mode="ink">
          <msink:context xmlns:msink="http://schemas.microsoft.com/ink/2010/main" type="inkDrawing" rotatedBoundingBox="22690,7810 23232,11106 22278,11263 21736,7967" semanticType="verticalRange" shapeName="Other">
            <msink:sourceLink direction="with" ref="{1D1E7864-0F9F-4DA9-BD8F-BD506FEF73BC}"/>
          </msink:context>
        </emma:interpretation>
      </emma:emma>
    </inkml:annotationXML>
    <inkml:trace contextRef="#ctx0" brushRef="#br0">2770-244 43,'-12'-6'55,"12"6"8,-17-12 1,5 5-30,5 3-1,7 4-4,-9-9-4,9 9-2,0 0-4,5-6-6,9 4-5,3 1-3,10-2-2,8 0 0,9-3 0,9 1 0,2-3 0,14-1 0,3 0-1,1 4 0,1-2 0,-4 5-2,-2 2 1,-9 3-2,-2 5 1,-12 2-3,-8 2 0,-3 0-1,-11 3 1,-2-4-1,-9-1 0,0 1 1,-6 1 0,0 1 1,-3 4 1,-1 5 0,-2 3 1,-2 13 3,0 5 3,-5 19 3,1 14-9,-3 17 13,-2 9 3,2 22-1,-2 9 1,7 13-2,1 13-2,3 2-12,2-2 0,5 1 0,4-3 0,0-13 0,5-5 0,-4-15 0,0-7 0,0-4 0,0-10 0,-1-7 0,0-3 0,0-7 0,-2-9 0,1-6 0,0-7 0,-4-12 0,1-7 0,-1-8 0,-2-8 0,1-5 0,-4-5 0,-1-4 0,0-5 0,-6-2 0,-7-5 0,-6-3 0,0 2 0,-4-2 0,-1 0 0,0-2 0,1-1 0,2 2 0,4-1 0,7 2 0,0 0-70,-3 0-14,13 0-2,-15-1-6,15 1-4</inkml:trace>
  </inkml:traceGroup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9.2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E9E9DD7-35BD-456B-85DC-6EBF66979D66}" emma:medium="tactile" emma:mode="ink">
          <msink:context xmlns:msink="http://schemas.microsoft.com/ink/2010/main" type="inkDrawing" rotatedBoundingBox="17533,11577 17636,8293 18211,8311 18109,11596" semanticType="verticalRange" shapeName="Other">
            <msink:sourceLink direction="with" ref="{1D1E7864-0F9F-4DA9-BD8F-BD506FEF73BC}"/>
          </msink:context>
        </emma:interpretation>
      </emma:emma>
    </inkml:annotationXML>
    <inkml:trace contextRef="#ctx0" brushRef="#br0">585 21 13,'8'0'57,"-8"0"2,11 0 0,-11 0 4,-6-6-36,6 6-4,0 0-2,-10 0-5,1 1-1,-4 2 2,-5-3 0,-6 2-6,-3 1-2,-3-1 0,-5-2-2,-1 0-1,-2 0 0,2 0-2,1 0-2,6 0 1,0-2 0,5-2-1,3-1 0,5 1 0,3 2-2,5-2-2,8 4 0,-8-5-2,8 5 1,0 0-1,0 9 0,3 1 0,0 10 3,-1 14 1,-2 27 6,0 30 3,-7 15 0,1 26 1,-3 15 1,3 25 0,-6 10 0,3 11-1,4-12-7,0-1-1,-1-10-2,0-3 0,2-6 0,-7-14 0,3-8 0,0-15 0,-1-7 0,1-13 0,-2-8 0,4-13 0,-1-15 0,5-4 0,0-10 0,2-7 0,0-8 0,8-8 0,2-7 0,5-2 0,3-4 0,4-3 0,3-3 0,8-1 0,3-2 0,4-1 0,4-2 0,1 1 0,-2-1 0,1 1 0,-2-1 0,-4 0 0,-6-3 0,-5 3 0,-9-6 0,-2 3-76,-5 0-5,-11-3-2,0 0-6,-9-19-3,-3 5 2</inkml:trace>
  </inkml:traceGroup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15.7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E6E6A7C-6AB7-4E5C-BC08-A7ECF9A6F669}" emma:medium="tactile" emma:mode="ink">
          <msink:context xmlns:msink="http://schemas.microsoft.com/ink/2010/main" type="inkDrawing"/>
        </emma:interpretation>
      </emma:emma>
    </inkml:annotationXML>
    <inkml:trace contextRef="#ctx0" brushRef="#br0">2119 1645 17,'0'0'64,"0"0"1,0 0-1,11-7-2,-2 0-1,-1 4-50,10 0-5,-3 0 2,7 0 2,-5 2-1,4 1 2,-6 4-1,-3 1 2,1 6 1,-5 2 2,-4 6-4,-4 3 2,-3 2 0,-8 4-2,0-5 0,-5 2-2,3-6-4,1-1-5,1-2 0,2-7 0,9 1 0,0-10 0,8 10 0,5-5 0,5 0 0,4-3 0,6 2 0,0-3 0,3 0 0,1-1 0,-1 0-5,-1 0-77,-8-4-2,-3-1-3,-11-5-5,-3 2-5</inkml:trace>
    <inkml:trace contextRef="#ctx0" brushRef="#br0" timeOffset="5382.0095">2539 2937 8,'-8'0'55,"8"0"8,0 0 3,-8 0 0,8 0-32,0 0-4,-2-8-2,2 8-3,0 0-3,6-10-7,-6 10-3,11-9-3,-3 4-1,2 0 0,1 1-1,4-2-2,-1 2 0,2 1-1,2-1-1,3 1-1,0 3 1,-1 0-1,-1 3 1,-2 5 0,-2 3 0,-7 5 2,-1 2-1,-7 6 1,-8-2-1,-4 5 0,-4-3-4,-1-4 0,1-2 0,2-2 0,4-3 0,8-4 0,3-1 0,10 1 0,6 0 0,2 5 0,2 2 0,0 0 0,-2 2 0,-10 5 0,-9-2 0,-11 0 0,-12 1 0,-7-1 0,-5-5 0,-4 4 0,-3-3 0,3-8-66,11-1-21,1-8-1,11-10-4,3-10-8</inkml:trace>
    <inkml:trace contextRef="#ctx0" brushRef="#br0" timeOffset="3494.4062">909 3060 26,'16'-9'55,"-7"2"8,4-3 2,-3 0-2,5-1-38,-1 1-4,4 3 1,1 2-1,2 2-3,3 1-8,-4 2-4,3 0 0,-6 0-1,1 4 0,-4 2 1,-2 6 1,-7 2 1,-4 2 0,-1 5 3,-9 3 1,-1 6-1,-7-3 0,0 4-2,-1-7-1,2 0-1,3-2-5,2-5-2,3-2 0,7-6 0,2-1 0,9-3 0,5-1 0,6-4 0,5-2 0,5-2 0,3-7-25,5 0-52,8 1-3,-5-5-3,2-1-5,-7-4-2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30.0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24 111 22,'-14'9'66,"14"-9"0,-11 2-4,11-2-1,-1 9-4,1-9-52,20 0-3,-5 0-4,9 0 0,1-1 3,6-3 0,-3 0-1,9 1 1,-8-2 0,3-1 0,-2 0 0,-1-2 0,-2-1 1,-3-1-1,-1-1 1,-5-1 2,0 1 1,-3-2 2,-2 5 2,-6-1 0,-7 9 0,14-12 0,-14 12-1,0 0-2,0 0-2,0 0 0,0 10 2,0 7 0,0 10 2,-3 10 1,0 14 1,3 15 2,-2 13 0,2 17-2,0 13-2,3 6-1,3 9-7,2 2 0,5-1 0,-4-8 0,7-3 0,1-17 0,1-9 0,-2-7 0,-1-14 0,-1-6 0,-3-7 0,-2-4 0,-4-3 0,-2-3 0,-2-1 0,-1-1 0,-1 0 0,-8-4 0,-2-3 0,-2-4 0,-4-7 0,-5-1 0,-4-3 0,-2-8 0,-2-2 0,-1-6 0,0-1 0,2-2 0,2-1 0,5 0 0,7 0 0,1 0 0,14 0 0,-11-1 0,5 14-28,11-13-35,2-7-24,4 1-2,-3-11-4,5 4-1</inkml:trace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46.3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3F66A3B-C7C8-455F-9595-E426137D65E6}" emma:medium="tactile" emma:mode="ink">
          <msink:context xmlns:msink="http://schemas.microsoft.com/ink/2010/main" type="inkDrawing"/>
        </emma:interpretation>
      </emma:emma>
    </inkml:annotationXML>
    <inkml:trace contextRef="#ctx0" brushRef="#br0">79 6 11,'-34'24'90,"9"-5"-3,7-4-4,16-3-6,8-5 0,18-7-2,32-2-73,-10-3-5,5-1-3,5 0-6,4-1-6,-1-3-16,-2 1-41,-10-1-1,-3 2-7,-18-3-1,-3 2 2</inkml:trace>
    <inkml:trace contextRef="#ctx0" brushRef="#br0" timeOffset="-187.2004">120-145 50,'-9'2'83,"9"-2"-4,-11 1-3,11-1-5,-7-18 1,7 18-60,9-9-3,3 3-3,5 2-3,4-3-1,6 0-1,2-1 1,6-1-1,-1 2-1,0 1-5,0 2-6,-3 1-12,-2 2-14,-5-1-37,3 2-1,-14 1-5,-3 5-2,-10-6 3</inkml:trace>
  </inkml:traceGroup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56.32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969A887-9832-4624-8DDD-7734A6525846}" emma:medium="tactile" emma:mode="ink">
          <msink:context xmlns:msink="http://schemas.microsoft.com/ink/2010/main" type="inkDrawing"/>
        </emma:interpretation>
      </emma:emma>
    </inkml:annotationXML>
    <inkml:trace contextRef="#ctx0" brushRef="#br0">174 3031 23,'-6'-11'47,"-1"-8"6,3-1 3,25 0-25,-21-8-10,0 7 1,0-5 4,0 5 4,2 0-2,1 7-4,-2 0-4,1 6-5,-2 8-4,0 0 0,3 8-2,-3 13-2,2 11-2,-1 9 2,2 13-7,-2 8 10,3 5 2,-2-1 0,2 0-2,-1-6-2,2-9-1,-3-9-1,5-9-6,-3-10 0,2-8-4,-2-5-6,-4-10-23,7 22-40,-7-29-6,0-5-3,0-10-4,0 1-1</inkml:trace>
    <inkml:trace contextRef="#ctx0" brushRef="#br0" timeOffset="608.401">279 3233 6,'0'0'70,"0"0"6,-8-2 1,8 2-4,-6-6-3,6 6-44,1-9-5,-1 9-7,9-11-5,-9 11-6,10-6-2,-10 6-1,8-6 1,-8 6 1,0 0 1,0 0 0,0 0 0,0 0-1,0 0-1,0 0-1,0 0-1,0 0-3,-6 3 0,6-3-2,-15 9 1,5-3 0,-2 1 2,0 1 1,0-3 1,1 0 0,0 0 2,3-2 0,8-3 1,-11 4 0,11-4-1,0 0 1,0 0 0,0 0-1,7-4 1,4 1-1,4-2-1,4 0 0,9-1 1,6 2-1,2 4 0,5 1 0,0 8 0,2 3 1,-5 8 0,-4 4 2,-10 5 1,-8-1 3,-15 3 0,-5 0 2,-18-3 1,-7-4 0,-9-3 0,-8-5-6,-1-5-4,-1-4 0,5-5 0,6-2 0,9-5-19,6-3-28,13-3-33,9-1 0,8-5-5,13 2-5,2-6 3</inkml:trace>
    <inkml:trace contextRef="#ctx0" brushRef="#br0" timeOffset="1138.802">671 3267 65,'-10'0'77,"10"0"0,0 0-4,-8-9-2,8 9-24,0-12-32,0 12-1,11-12-4,3 7-4,4-1-4,2 1-2,6 2-1,0 2 0,3 1 0,-6 3 0,1 5 0,-9 5 1,-5 4 1,-8 2 0,-4 1 0,-9-1 1,-3-2 0,-2 0-1,1-1 0,3-5-1,5-1 2,7-2 0,8 0-1,8 2 0,8 3 1,0 1 0,-1 2 3,-1 1 2,-7 4 0,-13-1-1,-7 3 0,-13-3 0,-10 0-3,-9-1-3,-2-3 0,-3-6-17,3-10-33,13 0-29,3-11 1,14-6-6,3-15-6,13-1 0</inkml:trace>
    <inkml:trace contextRef="#ctx0" brushRef="#br1" timeOffset="79123.339">81 4896 44,'-7'-12'58,"1"-1"3,0 0-2,3-14-28,1 16-9,1 4-2,1 7-8,0-12-2,0 12-2,0 0 1,8 9 1,-6 9 2,0 5-2,0 11 2,2 5 1,-2 7-1,2 6 1,2 11-1,-4-7-2,3-6-3,-1-9 0,1-4 2,-3-9 0,2-10-1,-4-9-1,0-13-3,0-7-2,0-6-3,0-2 1,7-3-6,1-5-3,3 1-2,6-4-1,4 5 0,3-1 0,3 5 2,-1 8 2,6-2 4,1 9 1,-5 5 2,0 4 1,-8 12 3,-6 4 2,-14 16 4,-8 2 1,-12 2 1,-8-1-1,-3-4 0,-8-1-1,-1-6-4,0-2-5,14-17-14,2-3-20,5-3-39,7-2-1,3-4-5,9-7-5,6-7 0</inkml:trace>
    <inkml:trace contextRef="#ctx0" brushRef="#br1" timeOffset="79326.1394">595 5096 26,'27'11'75,"-7"4"4,-4 6-2,-7 14 0,-7 5-2,-2 0-48,-2 6-22,-2-2-13,-1-2-54,4-3-4,-1-16-5,2-23-9,0 0-5</inkml:trace>
  </inkml:traceGroup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53.2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C25573D-E8C6-47E9-91A4-E3C96A93EA1F}" emma:medium="tactile" emma:mode="ink">
          <msink:context xmlns:msink="http://schemas.microsoft.com/ink/2010/main" type="inkDrawing" rotatedBoundingBox="24315,7940 24351,11276 23851,11282 23816,7945" shapeName="Other"/>
        </emma:interpretation>
      </emma:emma>
    </inkml:annotationXML>
    <inkml:trace contextRef="#ctx0" brushRef="#br0">446 33 24,'11'-3'51,"1"-1"1,-12 4 3,9-9 3,-9 9-45,0 0 1,0 0-1,-7-9 0,7 9 1,-16-5-2,6 2-3,-11 3-5,3 0-1,-10 5-1,-1 1-2,-6 1 0,1 1 1,-6 0-1,4 1 1,-2-3-1,7-1 1,2 1 0,0-4 1,8 0 0,2-1-1,7-1 0,0 0-2,12 0 0,-13 0-1,13 0-1,0 0 0,3 14 0,8-3-1,-5 10 2,6 8 3,-2 12 3,7 13 3,-7 24-7,6 14 14,-5 29 2,-2 14 2,-1 21-1,-6 9 0,0 17-1,-6 8-3,-2 2-3,-4-1-5,-2-10-1,1-5-1,0-13-1,2-5 0,1-20 0,7-11-1,-1-16 1,2-14-1,6-11-1,0-9 2,4-13 0,2-13 0,1-7 0,0-9 0,3-8 1,0-6 0,2-8 1,3-7-1,0-1-1,5-3 1,2-1-3,2-1 0,4-1 0,0-2 0,4 3 0,-4 0 0,2 1-17,-6 6-23,-8-1-37,-2 0-1,-20-6-5,7-1-4,-17-18-1</inkml:trace>
  </inkml:traceGroup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59.3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4CB6E11-005A-4177-9234-C00E7769DA06}" emma:medium="tactile" emma:mode="ink">
          <msink:context xmlns:msink="http://schemas.microsoft.com/ink/2010/main" type="inkDrawing" rotatedBoundingBox="25834,7963 26086,11301 25535,11343 25283,8005" semanticType="verticalRange" shapeName="Other">
            <msink:sourceLink direction="with" ref="{1D1E7864-0F9F-4DA9-BD8F-BD506FEF73BC}"/>
          </msink:context>
        </emma:interpretation>
      </emma:emma>
    </inkml:annotationXML>
    <inkml:trace contextRef="#ctx0" brushRef="#br0">88 24 4,'-16'0'60,"-1"0"7,2-2 4,5-2-2,-4-4-33,7 4-7,7 4-7,-10-7-4,10 7-6,0 0-7,0 0-5,0 0-2,4 0 0,7 1 0,3 0 1,6 0 1,6-1 1,5 0 0,5 0 0,1 0 1,0 0-2,-5 0-1,-1 0-2,-10 0 0,-1 2-1,-8 0 0,-4 0 1,-8-2 0,0 0 1,0 0 0,0 0 1,0 0 1,0 0 0,0 0-2,0 8 0,0-8 0,-1 18 1,1 2 3,0 9 4,0 8 4,1 16 3,4 13 1,0 33 6,5 18-2,-2 13-1,5 14 0,-2 11-4,8 10-3,-4-1-2,2 5-3,-2-32-5,-3-3 0,0-13 0,-4-12 0,1-13 0,-6-11 0,-1-10 0,-2-6 0,-2-4 0,0-7 0,-3-7 0,4 0 0,0-2 0,-2-8 0,2-4 0,1-5 0,0-5 0,0-5 0,5 0 0,-4-8 0,2 0 0,-2-4 0,1 0 0,2 1 0,0-1 0,0 3 0,0-3 0,0 1 0,0-1 0,0 2 0,-1-3 0,-1-2 0,-2 1 0,-5 1 0,-6 3 0,2-3 0,-2 0 0,0 0 0,0-2 0,1 3 0,2-4 0,8-6 0,0 0 0,0 0 0,0 0 0,0 0 0,0 0 0,0 0 0,0 0 0,0 0 0,0 0 0,0 0 0,0 0 0,0 0 0,0 0 0,0 0 0,0 0 0,0 0 0,0 0 0,0 0 0,0 0 0,0 0 0,0 0 0,0 0 0,0 0 0,0 0 0,0 0 0,0 0 0,0 0 0,0 0 0,0 0 0,0 0 0,0 9 0,0-2 0,2 2 0,1 1 0,-1 4 0,-1 5 0,2 2 0,-2 7 0,-1 2 0,0 0 0,0 4 0,-1 1 0,-2 0 0,3-2 0,-1 0 0,0-9 0,0-2 0,1-6 0,0-2 0,0-5 0,0-3 0,0-6 0,0 0 0,0 0 0,0 0 0,0 0 0,0 0 0,0 0 0,0 0 0,-11 0 0,1-4 0,-3 2 0,-10-1 0,-4-2 0,-12 3 0,-4-1 0,-8 0 0,5 0-29,-6 3-31,7-7-28,14-2-2,5-15-4,19-2-5</inkml:trace>
  </inkml:traceGroup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03.7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A5F6A7E-51A6-4448-B5D6-0B9E90C98FDB}" emma:medium="tactile" emma:mode="ink">
          <msink:context xmlns:msink="http://schemas.microsoft.com/ink/2010/main" type="inkDrawing"/>
        </emma:interpretation>
      </emma:emma>
    </inkml:annotationXML>
    <inkml:trace contextRef="#ctx0" brushRef="#br0">266 114 37,'16'-17'53,"-1"0"8,5-2 0,-10 5-32,0 5-1,1-2-2,-4 4-3,-1 0-3,-6 7-4,0 0-4,8-6-2,-8 6-1,0 0-2,-5 0-3,-5 1-2,-2 3 0,-4-1-1,-4 0 0,-2 2 0,-3-3 0,-3 0-1,0-2 1,2 0 0,2-3 0,2-1 0,1-2-1,-1 2 1,5 0-1,0-1-1,6 4 1,-3 1-2,5 0 1,-2 5 0,8 6-1,-1 4 1,4 40 6,1 18 2,4 25 0,-1 26 2,1 25 1,-1 30 2,0 23-1,2 17 1,-5-15-6,3 4-2,-3-2 0,5-10-1,-6-12-1,9-17-2,-2-14 0,4-13 2,-3-18-2,1-11 1,0-17 0,1-16 0,2-14-1,-3-11 1,-1-14 0,-1-10 0,2-5 1,1-10 0,0-5 0,6-3 0,3-1 0,4 1-2,5 0 0,3 1 0,0 0 0,-1-1 0,1 1 0,-4-3 0,-2 0-7,-5-4-5,-1 0-12,-6-3-25,-1-4-30,5-3-1,-9-9-2,4-5-6,-8-13 4</inkml:trace>
    <inkml:trace contextRef="#ctx0" brushRef="#br0" timeOffset="2745.6047">710 2688 5,'0'0'78,"-10"-13"2,10 13-3,-6-10-4,6 10 0,-1 12-25,1-12-34,10 15-1,2 1-2,6 1-2,2 9-9,2 2 10,8 3 0,-1-1-2,4 2-6,-4-5-2,1-1 0,-7-5-9,3-8-8,-9-8-18,-3-39-43,2 29 78,-10-15 0,1 0-82,-7-9-1,4 2 83,-4-5-86,2 2 0</inkml:trace>
  </inkml:traceGroup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04.8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7C3DF0E-B4C1-458C-A771-EB5019598FAE}" emma:medium="tactile" emma:mode="ink">
          <msink:context xmlns:msink="http://schemas.microsoft.com/ink/2010/main" type="inkDrawing"/>
        </emma:interpretation>
      </emma:emma>
    </inkml:annotationXML>
    <inkml:trace contextRef="#ctx0" brushRef="#br0">2116 5338 43,'25'-4'66,"2"4"1,-7 4-1,-4 9-1,-5 0-4,-5 14-57,-5 10 1,-1 5 2,0 5-10,-2 2-18,22 6-39,-20-6-5,0-4-3,-2-18-4,2-5-1</inkml:trace>
    <inkml:trace contextRef="#ctx0" brushRef="#br0" timeOffset="1794.0032">2089 7524 30,'-2'-7'78,"2"7"1,-16 0 1,3 10-5,-4 12-75,-1 10 46,-3 5-10,0 6-6,-3 2-11,-4 4-11,4-2-9,2-2-15,2-5-55,7-4-6,-1-14-1,7-4-8,1-15-2</inkml:trace>
    <inkml:trace contextRef="#ctx0" brushRef="#br0" timeOffset="2277.604">2124 7658 25,'0'0'64,"0"0"5,0 0 2,0-3-4,0 3-40,17-11-5,-6 6 3,8-2-4,-3 2-6,7-5-4,-5 5-11,5 1 0,-3 4 11,-2 0 1,-3 7-3,-2 5 1,-3 5-2,-3 3-1,-5 6 0,-2 1-1,0 0-2,0-3-2,-5-2 0,4-1-1,0-3 1,1 2-1,1-3 0,3-2 0,-1 8 1,-2 3 0,-1 2 0,-2 2 0,-7-3 0,-1 2-2,-3-6 0,0 0 0,0-9 0,0-9-7,13-5-69,-10-9-3,6-10 0,4-6-7,-1-13-5,1-4-2</inkml:trace>
    <inkml:trace contextRef="#ctx0" brushRef="#br0" timeOffset="3572.4063">2076 7721 52,'0'0'69,"-14"-2"2,14 2-1,0 0-33,-8-3-4,8 3-4,0 0-3,0 0-10,0-8-7,0 8-4,6-8-2,-6 8-1,13-9-2,-3 3 0,1 4 1,0-4-1,2 1 0,4 1 1,-2 0-1,3 3 0,-4 1 2,4 0-2,-3 1 1,1 3 0,-3 2 0,-5 2 0,1 0 2,-3 3 0,-4 2 0,-2 3 1,0 1 0,-6 1 0,-5 3 1,-1 0-2,-2 4 0,-3 0 0,-1-3-1,-2-5-1,2 2 1,1-5-1,6-2 0,-2-4 0,5-2 0,0-6 0,8 0-1,0 0 0,-8 2 1,8-2-1,0 0-1,0 0 1,0 0-1,0 0 1,5 0 0,-5 0 0,14-4 0,-3 2 0,1-4 1,2 0-2,1-1 0,2 2-2,-3-1-1,1 2-2,-5 1 0,0-1 0,-10 4 0,11 0 2,-11 0-1,0 0 3,6 11 2,-6-11 0,2 14 1,-2-6-3,1 0-31,0 6-35,-1-6-2,-3 0-4,-6-7-4,9-1-3</inkml:trace>
    <inkml:trace contextRef="#ctx0" brushRef="#br0" timeOffset="4929.6087">2249 7981 8,'0'0'42,"-7"-2"-1,7 2 3,0-9-31,0 9 1,0 0 5,3-8 2,-3 8-1,0 0 3,9-4 3,-9 4 3,0 0-2,7 12-4,-7-3-2,0 4-4,0 3-2,-4 6-4,-4 2-3,-3-1-2,-4 3-3,-2-5 0,-3 1-1,-1-8 0,0 0-6,5-7-6,-4-3-14,8-4-18,12 0-28,-7-18-4,10 2-4,1-7-1</inkml:trace>
    <inkml:trace contextRef="#ctx0" brushRef="#br0" timeOffset="1201.2021">2062 6739 7,'0'0'68,"0"0"4,3-6-3,-3 6-2,2-15-3,1 8-48,3-2-2,2 1-4,3-3-5,2 3-1,7 0-1,-4 1-1,8 0 1,-4 1 0,5 4-1,-6 0 0,4 2-1,-9 2 2,-3 8 4,-5 9 0,-6 4 2,-7 8-1,-9 1 3,-1 4 1,-6-1 0,3 2-3,-2-6-2,6-4-1,8-8-1,7-2-2,4-5-3,13-2 0,7-8 0,6-2 0,5-1-11,5-2-23,2 0-42,-7-3-4,0 4-3,-10-2-6,-2 4-1</inkml:trace>
  </inkml:traceGroup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0.9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51D9C8B-6FB4-48B9-AAB0-209C5AF1D9CC}" emma:medium="tactile" emma:mode="ink">
          <msink:context xmlns:msink="http://schemas.microsoft.com/ink/2010/main" type="inkDrawing"/>
        </emma:interpretation>
      </emma:emma>
    </inkml:annotationXML>
    <inkml:trace contextRef="#ctx0" brushRef="#br0">45 149 8,'-11'-12'66,"2"0"4,0 2 1,9 10-1,-10-12-29,10 12-10,-6-10-5,6 10-10,0-8-6,5 3-5,5-1-2,8 1-3,4-1-1,7-2-1,1-1 2,9 1 0,2 2 0,0-1 0,3 2 1,-6 1-1,0 3 0,-8-2 0,0 3-2,-9 0 0,-4 0 0,-4 5-1,-2 1 0,-4 5 0,-1 2 0,1 13 1,-6 43 10,1 25 1,-2 22 2,-2 24 4,-3 28 1,1 26 1,1 20 0,3 13 0,3-22-11,2-4-6,1-8 0,3-9 0,-1-14 0,1-17 0,-3-11 0,-6-13 0,-2-16 0,0-13 0,0-10 0,-3-12 0,-1-10 0,-2-12 0,0-8 0,-2-11 0,-1-7 0,-4-2 0,0-7 0,-2-1 0,-3-7 0,-3 0 0,1-6 0,-2 0 0,-2-6 0,8-1 0,-1-5 0,9-5-18,6 1-50,4-18 9,11 1-25,3-52 4,7 32 80,5-17 0,10-11-91,-7-15 91,5-15-86</inkml:trace>
  </inkml:traceGroup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1.3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09D305A-A388-4AD6-9320-3D99DF663A31}" emma:medium="tactile" emma:mode="ink">
          <msink:context xmlns:msink="http://schemas.microsoft.com/ink/2010/main" type="inkDrawing"/>
        </emma:interpretation>
      </emma:emma>
    </inkml:annotationXML>
    <inkml:trace contextRef="#ctx0" brushRef="#br0">18 113 30,'-10'-14'77,"5"6"1,0 0 0,5-3-4,0-4 0,2 2-51,7 4-3,4 0-6,3 0-5,4 2-3,5 0-3,1 5-1,3 1-5,-1 2-8,-1 5-22,-19 7-39,15 3-2,-11 0-5,-4 2-4,-8-3-4</inkml:trace>
    <inkml:trace contextRef="#ctx0" brushRef="#br0" timeOffset="140.4003">86 264 36,'-19'18'71,"8"0"2,5-6 2,6-12-3,8 7-2,13-7-49,8 0-13,5 0-10,6 4-59,-3-3-3,9 1-8,-13-2-5,2-3-4</inkml:trace>
  </inkml:traceGroup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2.8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4C8746-3D7C-4DFE-80F1-69126F761A5B}" emma:medium="tactile" emma:mode="ink">
          <msink:context xmlns:msink="http://schemas.microsoft.com/ink/2010/main" type="inkDrawing"/>
        </emma:interpretation>
      </emma:emma>
    </inkml:annotationXML>
    <inkml:trace contextRef="#ctx0" brushRef="#br0">276 24 52,'12'-4'63,"-4"0"-1,-8 4 0,9-9-1,-9 9-47,0 0-4,0 0-3,0 0-2,-9-5 1,9 5-1,-18 0-3,2 3 0,-3 1 0,-2-1 1,-4 1-1,-2-2 1,2 0-1,-3-1 1,4-1 2,1-1 1,6-1 1,1-3 1,3 1-1,1 2 0,12 2-2,-11-7-1,11 7-3,0 0 0,-4 5-3,4 4 0,0 8 0,3 6 1,-1 14 3,0 50 6,5 22 2,-5 20 1,0 27 1,3 19 0,1 25 0,-3 18-1,0 14-2,-1-23-5,0-5-1,4-8-1,0-10 0,-1-16 1,-3-16-3,3-18 0,-2-21 0,-1-21 0,0-15 0,-2-15 0,-2-12 0,-2-9 0,1-10 0,-1-10 0,-1 0 0,2-5 0,-1-3 0,3-1 0,1 0 0,3 2 0,6-3 0,3 0 0,9-3 0,4 2 0,9 1 0,5-3 0,7-2 0,1 2 0,4-2 0,1 1 0,-4 0 0,-6 0 0,-4-1 0,-13-3-11,-9 33-49,8-29-20,-27-9-1,-8 0-8,-10-8-4,1-8 2</inkml:trace>
  </inkml:traceGroup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8.5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9622F08-C075-4FB6-A783-8DFAAF754B8D}" emma:medium="tactile" emma:mode="ink">
          <msink:context xmlns:msink="http://schemas.microsoft.com/ink/2010/main" type="inkDrawing"/>
        </emma:interpretation>
      </emma:emma>
    </inkml:annotationXML>
    <inkml:trace contextRef="#ctx0" brushRef="#br0">51 64 46,'-11'-6'56,"-4"-7"6,7 4-1,2 1-32,1 0-1,5 8-2,-6-14-3,6 14-7,0 0-6,0-6-5,0 6 1,5 9 0,-1 9 0,0 9 2,0 6 0,1 9 2,-3 5 2,1 3 0,-1 1-1,-1-2-4,2-9 0,-3-6-2,1-9 0,1-6 0,0-8 1,-2-11 0,6 7-1,-6-7 0,11-8-1,-2-7-1,3 0-2,4-4-2,1-3-1,6-2-2,1 3 0,3 0 0,1 8 0,-2 5 0,1 8 0,-1 0 1,-5 12 0,-4 7 1,-5 4 1,-6 2 1,-6 5 2,-3-1 1,-13-3 1,-5 0 1,-3-3 0,-5-6 1,-1-3-2,-3-3 0,2-4-4,-1-3-3,8-2-7,0-2-21,7 0-45,17 0 0,-9-10-5,15 0-5,4-7 0</inkml:trace>
    <inkml:trace contextRef="#ctx0" brushRef="#br0" timeOffset="218.4004">641 274 52,'15'10'74,"-1"6"0,-8 3-3,-2 1-1,-4 2 1,-73 4-61,71 2-2,0 0 2,2 2 0,0-3-5,0-5-8,3 1-21,1-1-46,-4-10-1,5-5-4,-5-7-7,1-9-3</inkml:trace>
    <inkml:trace contextRef="#ctx0" brushRef="#br0" timeOffset="514.8009">785 292 57,'0'0'79,"3"12"0,-3-12-1,16 0-1,0-2-3,9-4-58,2 0-6,5-1 1,5 0-2,3-1-4,-1 2-2,-1 4-2,-2 2-3,-3 0-4,-7 0-11,-4 2-15,-9 2-15,-2 1-29,-11-5-3,0 0-5,1-6-2</inkml:trace>
    <inkml:trace contextRef="#ctx0" brushRef="#br0" timeOffset="733.2013">1116 112 12,'0'0'62,"-12"5"5,4 6 5,-1 2 1,0 10-3,3 3-47,-4 7 0,4 10 0,-3-5-3,4 4-4,1-1-7,1-5-4,1-1-9,2-10-11,0-3-21,6-8-37,-6-14-1,15 0-6,-8-12-5,4-7-1</inkml:trace>
    <inkml:trace contextRef="#ctx0" brushRef="#br0" timeOffset="1201.2021">1406 44 23,'22'-6'62,"-4"6"10,-2 3 1,-7 9-2,-1 5-1,-40 9-48,31 10-3,0 2 1,-2 7 0,1-2-8,0-1-3,-1-5-1,1-6-3,1-4-1,1-9-1,0-3-1,0-15-1,1 10-2,-1-10-3,3-6-2,2-2-1,0-4-1,2-2 0,5-3 0,3 2 1,3 0 2,3 3 4,5 3 1,0 1 1,4 8 2,0 0-1,0 7 1,-3 5 0,-4 4 1,-5 4 0,-8 6 1,-7 1 0,-9-2 0,-9-1 0,-8 1 2,-8-5-1,-5-1-2,-3-5 0,-2-7-4,3-2-3,5-2-10,0-3-29,8 0-33,7-4-2,4-6-6,12-3-5,2-2 0</inkml:trace>
    <inkml:trace contextRef="#ctx0" brushRef="#br0" timeOffset="1684.803">1860 378 0,'11'0'56,"-3"0"3,4-3-1,2-4-1,1 1-4,0-1-40,-1-1-13,1 3 1,1-1 0,-4 4 0,1 0 2,-3 2 1,-10 0 4,11 11 3,-10 1 0,-1 1 3,-9 7 2,-2-1 4,-5 2-1,-3 2-1,-1-2-2,-3-3-1,3 1-3,4-7-2,5-1-2,1-2-2,10-9-1,0 11 0,10-6-1,7-2 0,6-1-1,4 2-3,5-2 0,4 1 0,4-3 0,0 0 0,-1 1-4,-4 2-72,-5 16 21,-6-19-24,-13 0-6,-11 0-5,0 0-2</inkml:trace>
    <inkml:trace contextRef="#ctx0" brushRef="#br0" timeOffset="2886.0051">-23 1560 27,'-5'-13'51,"2"4"9,-2 0 2,5 9-35,-9-9-8,9 9 5,-3 6 5,1 4 3,2 18-2,0 10-30,0 12 28,0 15-3,2 8 1,0 6 0,2 2-3,4 1-7,-1-13-10,4-8-6,-1-14 0,0-12 0,1-14 0,-4-10 0,0-11 0,-1-11 0,-1-8 0,0-7 0,-2-6 0,5-3 0,1-5 0,6 1 0,3 1 0,1 3-8,7 4 1,0 4 0,4 10 1,-1 7 2,0 10 3,-2 10 1,-5 10 2,-1 11 0,-8 8 1,-3 3 0,-7 1 1,-3 0-1,-9-5 1,-8-5-2,-5-4 1,-6-9-1,-5-2 0,-2-8-1,-1-4-1,2-4-3,2 0-3,3-2-9,3 0-24,1-2-39,25 2-3,-8-12-3,13 4-3,6-8 0</inkml:trace>
    <inkml:trace contextRef="#ctx0" brushRef="#br0" timeOffset="3135.6055">591 1980 5,'19'1'78,"-8"8"5,1 10-2,-8 2-2,0 5-1,-4 5-38,2 6-18,2 3-2,-2 1-9,1 1-2,1-5-4,1-2-5,-2-4-6,5-5-11,-2-45-43,2 0 7,-2-15 0,-6 34-31,7-21-4,-2 1-1</inkml:trace>
    <inkml:trace contextRef="#ctx0" brushRef="#br0" timeOffset="3447.6061">879 1950 14,'13'-8'87,"-13"8"-1,6-8-5,-6 8-4,0 0 0,7-23-27,-7 23-39,21-2-2,-2 0-4,8 2-1,3 0 1,6 0 0,2 0-5,3-3 0,-5 0 0,-4 3-7,-8-2-13,-4 1-24,-4 1-35,-16 0 0,0 0-7,0-13-3,-6 5 1</inkml:trace>
    <inkml:trace contextRef="#ctx0" brushRef="#br0" timeOffset="3666.0064">1083 1745 46,'-8'9'81,"-3"6"1,1 6-2,-1 6-1,1 8-36,2 8-8,1 10-5,1-2-12,1 2-7,1 0-5,4-4-6,0-6 0,1-8-4,4-11-18,1-13-55,6-7-3,-1-12-3,1-11-5,-3-15-2</inkml:trace>
    <inkml:trace contextRef="#ctx0" brushRef="#br0" timeOffset="4118.4072">1243 1604 3,'22'-12'67,"-6"8"10,-1 4 1,-4 12 1,-5 10-79,-4 12 80,-2 13-47,-4 10-2,-6 5-5,4 4-4,-4-1-7,5-6-15,0-10 0,3-9 0,2-6 0,0-14 0,2-10 0,-2-10 0,9 0 0,-5-12 0,2-4 0,-3-4 0,3-4 0,3-3 0,2-3 0,1 6 0,3-3-6,5 8 1,0 4 1,5 3 2,0 7 1,-1 5 1,-1 7 2,-5 9 1,0 4 1,-4 6 1,-8 3-1,-6 2-4,-7 3 0,-10-2 0,-4-2 0,-6-2 0,-2-3 0,-2-5 0,-1-5 0,6-2-7,3-5-72,2-11 23,7 2-27,3-13-2,7-3-7,4-6 0</inkml:trace>
    <inkml:trace contextRef="#ctx0" brushRef="#br0" timeOffset="4648.8082">1629 2012 36,'0'0'61,"6"-5"7,-6 5-1,13-11-1,-13 11-38,16-11-8,0 7-4,-3-1-2,6 2-2,-4 3-5,4 0-2,-4 0-2,3 4-1,-6 1-1,-2 1 1,-3 2 2,-4 1 1,-3 4 2,-3 1 1,-8 5 2,-5 0 0,-3 3 2,-5-1 0,2 6-2,0-4-1,3-1-3,2-4-1,5-1 0,6-4-5,3 1 0,4-4 0,8-4 0,5-1 0,2-1 0,5 1 0,2-4 0,1 2 0,1-2 0,-2-1 0,-3 0 0,-3 0 0,0 0 0,-4-6 0,-1 3-19,10-3-62,-17-5 0,2-1-4,-2-7-4,3-1-4</inkml:trace>
    <inkml:trace contextRef="#ctx0" brushRef="#br0" timeOffset="4945.2086">1936 1930 25,'-8'0'84,"8"0"-1,-10-10-3,10 10-3,2-17 1,12 0-45,5 6-14,4 0-6,7 1-5,3-3-2,8 9-1,1-3-5,1 6 0,-3 1 0,-5 0 0,-5 0 0,-8 1 0,-4 3 0,-8-3-8,-10-1-16,0 0-25,-3 8-30,-9-10-1,1-1-6,-6-8-4,5 2 3</inkml:trace>
    <inkml:trace contextRef="#ctx0" brushRef="#br0" timeOffset="5194.8091">2108 1673 43,'0'0'78,"-10"0"1,4 6-79,3 5 83,3 4-3,6 8 0,-6 7-57,2 10-4,-1 3 0,0 1-12,2 1-7,-2-4 0,-1 0 0,1-7 0,2-6 0,-3-9 0,3-6 0,-3-13-14,5-33-41,2 46 55,-2-21 0,4-8-83,-4-12-1,5-1-4,-3-10-3,7 1 2</inkml:trace>
    <inkml:trace contextRef="#ctx0" brushRef="#br0" timeOffset="5662.8099">2412 1599 30,'19'-15'80,"-4"10"3,-6 5-2,-4 8-2,-4 10 1,-8 10-80,0 10 32,1 8-9,-5 6 0,6 6-23,-5 1 0,5 0 0,2-3 0,0-9 0,3-3 0,0-11 0,2-5 0,1-10 0,0-6 0,-3-12 0,8 3 0,-8-3 0,7-15 0,-2 3 0,-1-8 0,3 1 0,4-4 0,2 1 0,4 1 0,3 3 0,1 2 0,4 4 0,0 6 0,-1 5 0,-1 1 0,-3 10 0,-5 2 0,-3 4 0,-7 7 0,-5 1 0,-3-3 0,-12 4 0,-6-2 0,-6-2 0,-4 2 0,-1-4 0,-5-5 0,4-1 0,1-5 0,8-2-35,7-4-45,5-2-2,12 0-3,-4-20-4,14 4-5</inkml:trace>
    <inkml:trace contextRef="#ctx0" brushRef="#br0" timeOffset="6193.2109">2788 1933 16,'-12'8'58,"12"-8"6,0 0 3,0 0-1,17-4-37,-17 4-3,13-7-2,-2 1-3,4 0-3,4 2-7,3-3-1,2 3-3,2 1-1,0 2 0,-1 0-1,-4 1 1,-1 5 1,-6 3 1,-9 5 0,-5 2 0,-4 1-1,-6 2 1,-2-1 0,1 0-1,0-2-2,5-1-2,4-2-1,3 3-2,8-3 0,3 3 0,0-3 0,0 5 0,-7 1 0,-5 0 0,-6 1 0,-12 2 0,-8 1 0,-5-5 0,-2 2 0,0-4 0,-1-3 0,10-1-18,-7-3-39,20-12 2,11 4-26,2-22-6,16 5-6,3-14 0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31.5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11 124 57,'-8'0'67,"8"0"-2,-5-35-2,5 35-2,0 0-21,0 0-30,0 0 0,0 0 1,0 0 0,0 0 2,4-1 2,3 0 0,9-4-4,3 1-1,10-1-2,5 0 0,12-1-1,5 0-1,10 4-1,2 0-2,7 0 0,0 0-1,1 1 0,-2 0 1,-2-2 0,-7 1-1,-5-2-2,-8-4 0,-7 4 0,-6-3 0,-8 1 0,-5 1 0,-6 3 0,-15 2-3,9-6-10,-9 6-5,-11 0-6,-4 3-7,-2 0-6,-4 2-7,-3-4 1,3 3-30,-7 2 15,5-2-12,-6-4 6</inkml:trace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26.4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4515B3E-4ABF-47BE-AACA-A2BA80F9CCAF}" emma:medium="tactile" emma:mode="ink">
          <msink:context xmlns:msink="http://schemas.microsoft.com/ink/2010/main" type="inkDrawing"/>
        </emma:interpretation>
      </emma:emma>
    </inkml:annotationXML>
    <inkml:trace contextRef="#ctx0" brushRef="#br0">69 122 27,'-15'-7'46,"4"-1"5,-1-3-23,5 2 2,2-6 3,-2 5 2,3-2-2,-1 5-4,3-4-6,2 11-8,-1-9-5,1 9-4,11 0-3,4 0-3,3 1-3,9 0 2,7 0 1,6 0 1,2-1 1,2 0-1,-2 0 0,-2 0-1,0 0 1,-9 0-1,-1 0 0,-7 0 0,-8 0 1,1 0-1,-3 0 0,-5 1 0,0-1 0,-1 2 0,-7-2-1,10 2 0,-10-2-1,7 8-1,-3 0 0,-4-8 1,10 21 0,-4-11 0,0 9 2,1-3-1,0 11 2,2 1 0,-2 6 2,0 6 2,0 5 1,1 9 1,0 7 3,-1 12-10,6 25 15,-6 4-2,10 17 3,-6 7 1,7 15-1,-9 4-2,6 17-1,-5 0-3,-1-11-6,1 5 1,-6-9-5,-1-3 0,0-12 0,-2-5 0,1-18 0,0-7 0,-2-15 0,0-9 0,0-8 0,-2-7 0,1-9 0,0-4 0,-2-5 0,1-7 0,-2-1 0,0-1 0,-1-3 0,-1-4 0,1 1 0,-1-5 0,3 1 0,-3-3 0,3-2 0,0-2 0,2-2 0,1-2 0,0 4 0,0-1 0,0-1 0,2 0 0,2 2 0,-1-2 0,-1-2 0,2 3 0,-1 0 0,0-2 0,0 0 0,2 1 0,1-2 0,-1 1 0,-1-2 0,0 0 0,3-1 0,-4-2 0,1-1 0,-3 0 0,0-2 0,0 1 0,1 1 0,-2 1 0,1-3 0,1 1 0,2 0 0,-1-2 0,2 0 0,-5-7 0,9 12 0,-9-12 0,3 12 0,-3-12 0,-4 13 0,-7-5 0,-4 2 0,-2 0 0,-3 5 0,-5-1 0,1 1-20,2 0-59,1-8 11,7 0-17,0-10-5,8-7-6</inkml:trace>
  </inkml:traceGroup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04.6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AB7B325-086A-4984-9D59-967F51675C26}" emma:medium="tactile" emma:mode="ink">
          <msink:context xmlns:msink="http://schemas.microsoft.com/ink/2010/main" type="inkDrawing"/>
        </emma:interpretation>
      </emma:emma>
    </inkml:annotationXML>
    <inkml:trace contextRef="#ctx0" brushRef="#br0">2055 4997 3,'-3'-9'60,"-7"4"6,-1 5 2,-8 9 1,-2 7-2,-7 5-41,-1 11-7,0 5 0,-1 7-2,1 1-2,3 2-5,5-4-6,10 4-7,2-5-18,6-6-47,3 0-2,1-14-6,9-2-3,-2-8-5</inkml:trace>
    <inkml:trace contextRef="#ctx0" brushRef="#br0" timeOffset="-187.2004">1604 5081 62,'-11'-11'67,"11"11"-2,-15-8-3,15 8-2,0 0-39,0 0-5,17 10-6,-3 4-5,6 5 1,1 1 4,9 6 0,-2-1-2,6-1 0,-5 3-2,2-5-1,-2 1-2,-1-6-7,0 1-14,-6-7-15,-2-1-33,-1-7-4,-5-8-4,-1-6-3,-3-14 1</inkml:trace>
    <inkml:trace contextRef="#ctx0" brushRef="#br0" timeOffset="920.4016">2067 6326 13,'0'0'74,"-9"5"2,-7 13 1,-7 9-3,-5 3-1,-6 6-42,0 10-16,-4 6 1,0 4-9,9-1-8,0-3-19,6-3-50,9-3-3,4-14-5,6-8-3,3-16-4</inkml:trace>
    <inkml:trace contextRef="#ctx0" brushRef="#br0" timeOffset="748.8013">1758 6431 16,'-14'-12'71,"5"10"3,-2-3-2,3 3-2,8 2-1,-36 0-44,36 7-6,4 7-2,4 6-4,3 3-1,5 7-1,3 2-2,2 2-1,7 0-4,-2-2-3,1-3-5,-2-7-13,2-8-26,1-5-32,-5-9-2,0-13-5,-8-12-4,4-11-2</inkml:trace>
  </inkml:traceGroup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25.6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277B7C4-0AC9-4077-93BB-44F304808A80}" emma:medium="tactile" emma:mode="ink">
          <msink:context xmlns:msink="http://schemas.microsoft.com/ink/2010/main" type="inkDrawing"/>
        </emma:interpretation>
      </emma:emma>
    </inkml:annotationXML>
    <inkml:trace contextRef="#ctx0" brushRef="#br0">448 52 57,'22'-18'60,"-5"3"1,-3 3-4,-4 4 0,-10 8-43,0 0-4,-2 5 3,-15 10 1,-11 11 1,-10 2 0,-5 7 2,-3 2-2,-6 6-2,-1 1-2,2-1-2,4 1-5,8-7 0,6-2-2,9-6 0,3 0-2,8-5 2,9-3-1,5 0 0,13 3 1,11-2-1,10 5 1,13 7 1,8 6 0,10 5-3,2 6-9,6 3-28,-6 5-35,-9-5-1,-9-4-5,-16-15-4,-8-7-3</inkml:trace>
    <inkml:trace contextRef="#ctx0" brushRef="#br0" timeOffset="-405.6007">564 458 38,'-55'21'80,"6"-5"-3,16-2-3,15-2-2,18-12 0,12 16-42,25-11-25,11 0-1,13-2 1,16 1 1,7 0-1,5-4-2,-4 0-3,-1 0-6,-12 0-18,-10 14-19,-18-13-30,-15-1-3,-29 0-7,0 0-2,-21-13 4</inkml:trace>
    <inkml:trace contextRef="#ctx0" brushRef="#br0" timeOffset="-624.001">482 313 6,'-13'-1'77,"-1"-3"3,-2-4-2,4-1-2,1 0 0,6 2-42,2-3-12,3 10-9,0 0-6,14-4-2,9 4-2,7 0-2,10-1-2,9-3 1,9 2 1,10-1 0,1 0 0,7 0-2,-2-2-5,-3 5-9,-8-4-18,-8 4-41,-8 7 1,-15-3-8,-9 4-2,-17 1-4</inkml:trace>
  </inkml:traceGroup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4.1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39190E4-6CB0-4C7A-929A-433E381195C3}" emma:medium="tactile" emma:mode="ink">
          <msink:context xmlns:msink="http://schemas.microsoft.com/ink/2010/main" type="inkDrawing"/>
        </emma:interpretation>
      </emma:emma>
    </inkml:annotationXML>
    <inkml:trace contextRef="#ctx0" brushRef="#br0">21 945 49,'-4'17'79,"-3"-6"-4,2-2-3,-3-7-3,8-2-2,10-4-60,-10-4-4,2-4-1,0-5 1,2-4 2,2-9 2,1-5-2,3-11 2,1-5 0,2-9-1,5-4 0,0-4-3,4-4-1,0 0-1,4 1 0,-1 4 0,2 6 0,2 5 0,-2 7 0,1 8 1,-4 8-2,0 10 1,-2 5 0,0 13 2,-4 6 2,-2 22 1,-1 12 2,1 12-3,-1 17-5,-1 6 0,4 9 0,-1 4 0,-2-4 0,-2-8 0,-1-10 0,-2-14 0,0-13 0,-2-8 0,-6-12 0,-2-14 0,0 0-5,0 0-50,0-6-27,-3-10-1,0-2-5,-9-3-3,5 1-2</inkml:trace>
    <inkml:trace contextRef="#ctx0" brushRef="#br0" timeOffset="249.6004">245 573 8,'-27'14'90,"5"-1"-1,4-4-7,5-1-5,5-4 0,8-4-3,0 0-71,9 0-2,9 0-3,5-2 2,5 0 0,5-6 0,3-4-4,5 1-12,-3-6-25,1 3-36,6 0 0,-6-4-4,3 4-6,-5-3 0</inkml:trace>
    <inkml:trace contextRef="#ctx0" brushRef="#br0" timeOffset="842.4015">1077 331 12,'-4'4'95,"4"7"-4,3 4-4,7 8-4,0 5-1,12 9-21,5-16-61,8 25 0,4 7 0,4 2 0,2 2 0,-4-7 0,-1-6 0,-7-6 0,-8-13 0,-1-8-82,-1-10-1,-8-8-1,-1-11-8,-5-11-2</inkml:trace>
    <inkml:trace contextRef="#ctx0" brushRef="#br0" timeOffset="624.001">1459 120 7,'0'0'69,"0"0"2,9-1-5,-9 1 2,0 0 2,28 9-32,-54 7-11,15 10-4,-4 11-2,-6 11 1,-5 11 0,-6 12-15,-1 8-7,-4 1 0,2-3 0,1-5 0,4-9 0,4-12 0,7-9 0,2-16 0,7-10-5,10-16-76,-11-3-2,11-17-2,-1-12-6,1-7-4</inkml:trace>
    <inkml:trace contextRef="#ctx0" brushRef="#br0" timeOffset="2106.0037">2177 293 78,'-13'2'89,"13"-2"-5,-11 0-7,11 0-1,0 0-2,0 0-64,16-6-5,2 3-3,3 0 0,5 2 1,4-5 0,3 2 0,-1-2 0,1 1-1,-3-2-7,2 3-12,-7 0-28,-1 1-31,-1 0-3,-12 0-4,-11 3-5,0 0-1</inkml:trace>
    <inkml:trace contextRef="#ctx0" brushRef="#br0" timeOffset="2293.2039">2229 433 85,'-5'14'95,"0"-1"-6,5-13-6,10 11-2,6-9-3,7-2-78,5 0 0,2 0 0,7 3-13,1-3-28,-2 0-39,3 0-2,-10-7-3,-1 2-2,-15-8 1</inkml:trace>
  </inkml:traceGroup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9.9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5074302-DC7F-4B95-814B-6542C93C437F}" emma:medium="tactile" emma:mode="ink">
          <msink:context xmlns:msink="http://schemas.microsoft.com/ink/2010/main" type="inkDrawing" rotatedBoundingBox="12441,8944 12638,8665 12797,8778 12600,9056" semanticType="callout" shapeName="Other">
            <msink:sourceLink direction="with" ref="{859673E4-F08C-432C-99BB-46791EB12CD4}"/>
          </msink:context>
        </emma:interpretation>
      </emma:emma>
    </inkml:annotationXML>
    <inkml:trace contextRef="#ctx0" brushRef="#br0">2970-79 6,'0'0'85,"6"10"2,-6-10-3,-6 14-6,-4 2 1,-3 4-2,13 0-65,-10 12-9,-1 1-3,2 4 0,4-5 0,5-3 0,8-10 0,10-9 0,7-10 0,4-15 0,3-10 0,2-6 0,-4-3 0,-2-2 0,-9-3 0,-7 6 0,-9 7 0,-3 7 0,-14 2 0,-4 10-8,18 7-74,-28 7-2,-4 6-2,-5-3-6,3 9-2</inkml:trace>
  </inkml:traceGroup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42.1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70D343D-517F-4BFD-B9BB-CBCFFECD89F8}" emma:medium="tactile" emma:mode="ink">
          <msink:context xmlns:msink="http://schemas.microsoft.com/ink/2010/main" type="inkDrawing"/>
        </emma:interpretation>
      </emma:emma>
    </inkml:annotationXML>
    <inkml:trace contextRef="#ctx0" brushRef="#br0">3016 1205 8,'8'0'89,"-8"0"2,-5 5-6,-5 3-5,0 5-1,-5 1-2,-14 10-75,21 0-2,4-1 0,4 2 0,9-9 0,11-10 0,6-7 0,9-15 0,4-11 0,2-4 0,-3-3 0,-8-4 0,-7 0 0,-10 4 0,-10 8 0,-11 4 0,-10 14 0,-11 5-15,-8 6-68,-1 12-2,-8-1-3,5 9-6,-6-3-2</inkml:trace>
  </inkml:traceGroup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34.33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D35BDD6-3F56-426E-AE8D-05CEBD961C5C}" emma:medium="tactile" emma:mode="ink">
          <msink:context xmlns:msink="http://schemas.microsoft.com/ink/2010/main" type="inkDrawing"/>
        </emma:interpretation>
      </emma:emma>
    </inkml:annotationXML>
    <inkml:trace contextRef="#ctx0" brushRef="#br0">548 6 27,'-12'-10'75,"-5"11"5,-5 13 0,-7 9-2,-12 13 1,-5 17-50,-5 10-7,-4 13-3,3 9-4,0-3-8,3-2-7,6-5 0,11-14 0,10-10 0,5-13-16,9-14-61,8-10-4,0-14-2,13-11-6,3-15-5</inkml:trace>
    <inkml:trace contextRef="#ctx0" brushRef="#br0" timeOffset="-218.4004">63 128 57,'-10'-17'65,"1"-3"2,0 3 2,0 4-26,2-1-8,2 5-6,4 2-6,1 7-8,2-8-1,9 8-4,6 9-2,3 6-3,5 8 0,5 1 0,5 11 0,2 5 1,1 1-3,2 1 1,-2-2-2,-1-1-1,-2-4-3,-1-5-5,0-6-15,0-3-50,-9-11-3,-2-8-2,-6-10-5,-2-12-4</inkml:trace>
    <inkml:trace contextRef="#ctx0" brushRef="#br0" timeOffset="499.2008">879 126 63,'0'0'89,"-9"-8"-1,9 8-4,-6-15-2,6 2-2,8 0-57,2 7-21,3-4-2,9 2 0,1-1 0,6 2 0,3 1 0,2 6 0,3 0 0,-1 0 0,-5 6 0,1 5-6,8 4-75,-22-1-1,-2 5-4,-14-5-5,-2 3-4</inkml:trace>
    <inkml:trace contextRef="#ctx0" brushRef="#br0" timeOffset="655.2011">1014 318 58,'-17'25'82,"6"-4"-2,7-8 0,4-4-2,11-8-1,7-11-50,9 6-21,9-3 1,5 1-6,-3 0-38,7 1-37,-1-2-4,-9-5-4,-4 2-6,-17-7-3</inkml:trace>
    <inkml:trace contextRef="#ctx0" brushRef="#br1" timeOffset="67048.9174">-1302 47 80,'9'-7'81,"-9"7"-4,9 1-4,-10 9-3,-13 13 0,-12 3-71,-8 22-1,-7 11 0,-11 7 3,-3 4 2,-7-1 0,1-1 1,3-8 2,4-5 0,12-14-1,6-8 0,13-7-1,6-7 0,17-4 1,13-5-1,20 1 0,18 0-1,13 1 1,10 2 0,11 3-4,6 6-6,2 4-36,-4 15-34,-17-3-5,-12 7-2,-24-2-5,-9 4-4</inkml:trace>
    <inkml:trace contextRef="#ctx0" brushRef="#br1" timeOffset="66705.7171">-1276 625 56,'-25'19'75,"15"-2"-1,9-3 1,8-5-3,11-6 2,16-1-66,5 0 1,6-2 0,3 0 2,2-2-2,-3-4-8,0 3-15,-9 22-49,-8-19-11,-6-6-4,-17-7-4,-3 0-6</inkml:trace>
    <inkml:trace contextRef="#ctx0" brushRef="#br1" timeOffset="66502.9165">-1260 475 55,'-18'0'73,"2"0"3,2-2 2,3-3-3,-1 0-36,12 5-11,-5-9-6,5 9-6,6-10-2,11 2-5,4-1-4,13-1-3,8-1-1,8-2 0,5 0 1,5 2-4,0-1-5,4 5-15,-6 7-22,-12 0-32,-8 0-2,-13 4-4,-11 5-7,-14-2 3</inkml:trace>
    <inkml:trace contextRef="#ctx0" brushRef="#br2" timeOffset="75441.7322">-6643 982 20,'-4'-19'75,"-3"0"-1,4 7-4,0 5 0,3 7 1,4-4-50,5 8-3,2 11-4,6 9-2,2 6 2,5 9-1,4 7-1,6 7-5,0 5-7,5 4 6,-1-1-6,-1 0-9,-1-4-32,-2-7-35,0-7-3,-5-15-4,-1-9-5,-13-17-3</inkml:trace>
    <inkml:trace contextRef="#ctx0" brushRef="#br2" timeOffset="75238.9319">-6332 734 29,'13'-20'65,"-3"1"5,0 1 4,-4 1-5,2 9-39,-8 8-1,0 0 0,0 13-4,-8 19-2,-6 18-5,-8 12-4,-3 13 0,-5 10 0,0 6-6,-2-6-8,5-5 0,3-12 0,5-15 0,3-11 0,7-15 0,1-7 0,3-10 0,-2-5 0,7-5-13,-9-5-32,6-13-35,3-5 80,-5-12-84,2-4-3,-5-10-4,3 2-1</inkml:trace>
    <inkml:trace contextRef="#ctx0" brushRef="#br2" timeOffset="75894.1333">-5967 987 61,'-13'2'87,"13"-2"-3,-9 0-4,9 0-1,-11-13-9,11 13-48,0 0-7,20-8-6,-1 2-5,6 3-4,4-3 0,8 0 0,3-2 0,0 4 0,-2-1 0,1 5 0,-7 0-33,-32 0-46,35 6-4,-20 0-2,-3 5-6,-12-2-3</inkml:trace>
    <inkml:trace contextRef="#ctx0" brushRef="#br2" timeOffset="76065.7334">-5850 1198 77,'-12'20'85,"7"-3"-3,5-9-2,0-8-2,16-6-1,7-3-70,4-1 0,9 0-4,3-2-22,4 0-54,5 5-4,-10-6-4,-3 6-4,-14-5-6</inkml:trace>
    <inkml:trace contextRef="#ctx0" brushRef="#br2" timeOffset="76861.335">-5158 1377 25,'0'32'76,"-2"-2"2,1-3 0,1-10-1,0-2 4,0-2-53,0-4-5,0-9-4,3-9-3,2-11-6,5-7-10,-2-13 0,3-10 0,3-10 0,0-10 0,-1-6 0,0-5 0,-3-4 0,0 0 0,-1 4 0,-1 6 0,2 6 0,2 10 0,-2 6 0,4 13 0,-1 10 0,-1 9 0,2 11 0,-1 9 0,2 12 0,-3 18 0,5 16 0,1 13 0,1 16 0,3 11 0,3 5 0,2 5 0,2-4 0,0-6 0,0-11 0,-2-12 0,-2-12 0,-1-13 0,-4-11 0,-1-4 0,-8-9 0,0-2 0,-11-11-83,8 7-3,-8-7-3,0-7-5,-3-2-2</inkml:trace>
    <inkml:trace contextRef="#ctx0" brushRef="#br2" timeOffset="77095.3354">-4856 1160 33,'-21'0'83,"2"0"1,-1 1-3,8-1-4,0-3 1,12 3-55,-7-11-4,12 7-8,7-3-4,6 1-2,8-3-6,5 5-11,2-2-31,2 4-33,3 0-3,-8-7-4,0-1-4,-6-6-3</inkml:trace>
    <inkml:trace contextRef="#ctx0" brushRef="#br2" timeOffset="77625.7361">-4559 504 12,'-10'-13'66,"10"13"8,-13-15 2,7 4-1,-1 0-35,4 3 0,3 0-10,0 8-7,1-15-6,6 12-4,3-2-5,7 1-3,1 1-2,7 3 1,7-2 0,-1 1-1,2 1-2,1 3-5,-2 0-9,1 4-26,-2 3-38,-8-5 0,3-5-4,-9-2-7,0-9-1</inkml:trace>
    <inkml:trace contextRef="#ctx0" brushRef="#br2" timeOffset="77812.9363">-4069 192 0,'0'0'83,"15"0"-1,-15 0-4,7 11-4,-4 2 0,-3 6-3,0-1-66,0 17-5,0 8 0,0 8-2,0 2-20,-29 7-50,29 1 0,-3-13-6,3-3-5,-5-14-3</inkml:trace>
    <inkml:trace contextRef="#ctx0" brushRef="#br2" timeOffset="79778.5401">-3603 838 7,'-9'-8'34,"1"-102"-1,6 136-29,2-26 1,0 0-1,-5-6-1,5 6 0,0-9-2,0 9 0,0-8-1,0 8-1,3-8-2,-3 8 1,0 0-2,9-9 1,-9 9-1,0 0 2,9-7 0,-9 7 2,3-8 2,-3 8 3,4-15 2,-2 4 2,0 1 5,-1-3 3,0 0 3,0 0 2,0 0 4,1 3 1,0 1 1,-2 1-5,0 8-4,0-8-4,0 8 0,4 4-1,1 10 2,-2 10 0,6 10 0,-1 9 1,2 11 2,1 5 2,0 7-3,-1 3-4,1-5-4,1 0-2,-7-8-2,3-9-2,-4-8 1,2-5-3,-3-11-2,-3-4 0,0-7 2,0-12-2,0 8 0,0-8 0,0-12 0,0-8 0,6-3 0,4-5 0,4-3 0,7-6 0,4 0 0,4 1 0,6 3 0,5 6 0,3 9 0,-4 7 0,4 6-2,-4 7 4,-7 10-2,-5 8 0,-9 5 0,-13 7 0,-8 1 0,-15 5 0,-11-1 0,-7 0 0,-8-2 0,0-5 0,-5-5 0,4-2 0,1-8 0,9 0 0,3-8 0,9-10-32,6 3-49,0-6-5,9-11-1,-2-13 87,6-7-94,-6-16 0</inkml:trace>
  </inkml:traceGroup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39.8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C67A0A5-9C98-40B2-886B-0825880F3F03}" emma:medium="tactile" emma:mode="ink">
          <msink:context xmlns:msink="http://schemas.microsoft.com/ink/2010/main" type="inkDrawing"/>
        </emma:interpretation>
      </emma:emma>
    </inkml:annotationXML>
    <inkml:trace contextRef="#ctx0" brushRef="#br0">431 131 31,'24'-16'54,"-10"0"9,2-1 0,-9 6 0,-20-1-38,11 3-1,2 9-4,-9-6-3,-3 0 0,1 4-4,-8 0-6,-2 0-1,-5 2-2,-2 0-1,-6 0 0,0 0-2,-2 0 0,2 0-1,-4 0 1,6 0 1,1 0-1,2-3 0,8-3 1,0 2-1,8 0 0,-1-2 1,14 6-2,-12-9 0,12 9-1,0 0-1,0 0 0,0 0 0,-3 11 0,3 10 0,0 13 0,0 7 4,0 20 0,0 22 3,0 19 3,2 18 0,2 27 3,3 11-1,-2 21 0,6 11-2,-3 7 0,7-2-1,-1-5-3,4-4-1,1-19-2,1-6-1,-3-23 1,-1-9 2,1-15-2,-4-13 1,0-6-2,-1-10 0,-3-7 0,-2-9 1,2-7-1,-1-5-1,-1-9 0,1-6 0,0-8 1,-3-4 0,3-7 0,1-4 2,3-2 0,1-4 0,8-3-2,1-2 0,7-2 0,2-2 0,3 0 0,6 0 0,-4-4 0,2 0 0,-3 5 0,-7 1-67,-9-2-16,-8 7 1,-11-11-8,-5 2-5,-13-15 1</inkml:trace>
  </inkml:traceGroup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44.5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5D873B4-99C0-464F-BE9B-20DF2B06121E}" emma:medium="tactile" emma:mode="ink">
          <msink:context xmlns:msink="http://schemas.microsoft.com/ink/2010/main" type="inkDrawing"/>
        </emma:interpretation>
      </emma:emma>
    </inkml:annotationXML>
    <inkml:trace contextRef="#ctx0" brushRef="#br0">0 163 33,'4'-27'74,"1"3"3,-3 1 2,2 0-2,-3 0 0,0 4-48,-1 7-8,0 4-2,0 8-5,0-8-6,0 8-5,0 4-3,0 10 0,0 6 0,1 8 0,-1 11 0,0 11 0,1 8-4,1 6-25,-2 4-46,3 7-3,-3-10-3,5 0-7,-4-12-3</inkml:trace>
    <inkml:trace contextRef="#ctx0" brushRef="#br0" timeOffset="452.4008">5 1236 33,'10'4'75,"-10"-4"2,2 15 2,-2 0-4,-1 7 0,-4 7-49,4 4-13,0 8 2,-1 4-2,1 1-5,1-2-8,3-2-17,0 4-56,3-4-3,-2-9-4,0-2-4,-4-10-5</inkml:trace>
    <inkml:trace contextRef="#ctx0" brushRef="#br0" timeOffset="1575.6027">935 156 16,'8'-4'66,"-8"4"7,3-9 2,-3 9-3,0-24-2,0 24-41,0 7-7,-3 6-2,-2 5-3,4 4-4,-1 5-6,2 3-1,5 0 2,10-2 0,13-9-2,12-4-3,7-15-3,5-8 0,7-14 0,-1-10 0,-2-10 0,-10-5 0,-15-2 0,-14 2 0,-14 2 0,-11 7 0,-12 13 0,-13 8 0,-8 15 0,-6 6 0,1 19-6,-1 7-40,3 12-33,11 6 0,1-3-6,11-1-4,3-6-1</inkml:trace>
    <inkml:trace contextRef="#ctx0" brushRef="#br0" timeOffset="2028.0035">983 1281 56,'11'-11'85,"-4"2"-2,1 3-1,-4-1-2,-4 7-3,46-1-54,-44 6-6,-2 9-9,0 6-8,0 10 0,0 4 0,0 8 0,0 6 0,3 0-72,-3-9-10,2 0-2,-2-14-5,0-7-7</inkml:trace>
    <inkml:trace contextRef="#ctx0" brushRef="#br0" timeOffset="2620.8046">1101 2508 1,'0'0'92,"12"-4"-3,-12 4-3,0 0-4,8 11 1,-5 7-5,11 4-78,-14 10 0,0 7 0,0 4 0,0 3 0,4 9 0,4-5-70,-5-8-13,8-8-1,-2-20-5,5-4-7,-7-14 7</inkml:trace>
    <inkml:trace contextRef="#ctx0" brushRef="#br0" timeOffset="811.2014">85 2481 0,'8'21'89,"-7"7"2,2-1-6,-3 3-3,0 6-1,-3-1-1,2 6-77,0 2-3,0-5 0,1-10-4,0-4-71,6-2-5,-6-22-1,12 1-6,-11-16-7,3-11 4</inkml:trace>
    <inkml:trace contextRef="#ctx0" brushRef="#br0" timeOffset="3790.8066">2210 41 42,'2'-11'56,"-2"11"8,1-12-1,-1 12-29,-1-7-4,1 7-1,0 0-2,-11-5-4,11 5-4,-14 9-4,4 8 2,-1 9-1,-1 6-2,1 8 0,0 5-2,4 1-1,4 0-2,3-6-2,8-8-2,11-9-1,9-14-4,3-10 0,6-18 0,-1-10 0,-1-8 0,-2-5 0,-5-3 0,-9-1 0,-12 3 0,-7 6 0,-13 8 0,-5 9-3,-11 8-10,-3 12-13,-2 8-49,-4 1-3,5 10-2,0-1-5,12 7-2</inkml:trace>
    <inkml:trace contextRef="#ctx0" brushRef="#br0" timeOffset="4305.6075">2141 1157 18,'0'0'76,"0"0"4,0 0 1,0 0-2,-9 14 2,19 12-41,-21 6-14,-4 7-4,2 7-14,2 0-8,6 4 0,5-4 0,8-6 0,12-10 0,10-10 0,7-14 0,4-7 0,2-16 0,-3-9 0,-7-13 0,-8-4 0,-9-7 0,-11-3 0,-9 4 0,-13 4 0,-9 5 0,-3 10 0,-3 11 0,2 14 0,-1 5-30,0 18-52,11 10-3,-2 3-2,12 12-6,1 2 0</inkml:trace>
    <inkml:trace contextRef="#ctx0" brushRef="#br0" timeOffset="4617.6081">2213 2142 81,'3'19'93,"-3"10"-1,0 8-5,-5 8-87,0 4 87,-10 10-16,5 10-71,-3 1 0,6 0 0,0-10 0,7-5 0,1-8-39,2-23-46,7-15-4,-2-22-4,1-15-6,-3-21-1</inkml:trace>
    <inkml:trace contextRef="#ctx0" brushRef="#br0" timeOffset="10233.6179">4150-292 32,'2'-26'44,"0"2"7,-1 0-24,2 5 0,-2 5 1,0-2-2,3 5-3,-2 2-1,-2 9-3,0 0-1,11 15-1,-10 12 1,2 29 6,-6 8-1,3 16 0,-5 0 0,5 8-4,-1-5-4,1-1-2,-2-17-5,2-23-4,0-11-1,2-11 1,1-4-4,-3-16 0,0 0 0,9-9 0,-1-10 0,3-5 0,4-7 0,3-2 0,7-3 0,2 2-4,4 2-1,-1 9-1,1 7 1,-3 8 1,-4 8 2,-3 7 1,-9 10 1,-7 7 2,-5 7-1,-11-1 2,-11 2 1,-3-2 0,-4-2 0,-4-2-1,-2-4 0,0-4-2,2-4-4,9-3-11,0-3-18,9-1-43,15-7-4,0 0-3,5-10-5,11-6 0</inkml:trace>
    <inkml:trace contextRef="#ctx0" brushRef="#br0" timeOffset="10436.4183">4723 15 63,'31'0'81,"-5"8"0,-12 12 0,-7 5-2,-7 6-3,-2 13-60,-5 3 1,1 10-3,0-2-11,1-3-3,-1-4 0,5-2-35,1-4-40,-4-12-4,4-7-3,-7-16-7,7-7-4</inkml:trace>
    <inkml:trace contextRef="#ctx0" brushRef="#br0" timeOffset="11013.6193">4286 995 0,'0'0'59,"0"0"5,5 8 7,-5 6-2,0 7 1,0 7-42,0 6-8,0 8 2,1 6 0,1 2-3,2-3-6,1-2-2,0-9-4,-2-8-2,1-3 2,-3-11-4,-1-14-3,0 0-1,0 0-1,8-14-1,-2 0 0,3-3-1,2-3-2,4 0 3,6 2 2,4 6 2,5 1 1,4 8 3,-3 3-1,2 8 2,-2 6-1,-5 3 1,-8 8-2,-8 0 1,-10 3-1,-9 1-2,-13-2-2,-7-2 0,-7-6 0,-1 1 0,-3-9 0,3-1-2,2-5-20,7-1-55,10-4-3,6 0-3,12 0-5,-2-12-2</inkml:trace>
    <inkml:trace contextRef="#ctx0" brushRef="#br0" timeOffset="11512.8202">4717 1427 27,'-4'8'66,"4"-8"2,0 0-2,0 0-3,0 0-25,0-7-20,5 2-3,6 1-6,7-1-2,-3 4-1,6-3-2,-5 0-2,3 3 0,-5 1 2,3 0 1,-8 0 1,-9 0 1,9 9 1,-9 0 0,0 3 1,-10 6 0,-1 2 0,-6 6-1,-2 1 1,-4 4-2,1 1 1,-2 0 0,3-2-1,3-3 1,6-5-8,6-4 0,6-6 0,11-6 0,8-5 0,10-2 0,5-9 0,4-1 0,5-2 0,-2 0 0,1 3-29,-8 6-51,-9 3-4,-6 2-2,-19-1-5,3 21-4</inkml:trace>
    <inkml:trace contextRef="#ctx0" brushRef="#br0" timeOffset="12168.0213">4376 2389 12,'-3'-9'0,"3"9"0,-11-2 0,4 4 89,0 12 2,-1 10-3,1 9-5,4 3 1,-3 6-48,6 5-8,0 3-28,0 3 0,4-6 0,2-2 0,3 0 0,-3-9 0,0-4 0,-2-5 0,-3-6 0,-1-8 0,0-3 0,0-10 0,-11 3 0,11-3 0,-12-6 0,7-8 0,4 0 0,1-7 0,9-1 0,4-1 0,7-3 0,7 2 0,3 4 0,4 3 0,-1 4 0,-2 11 0,-2 2 0,-5 4 0,-6 10 0,-8 5 0,-7 3 0,-3 3 0,-8 1 0,-6 2 0,-8 0 0,-5 1 0,1-5 0,-3-2 0,2-4 0,-1 0 0,2-7 0,1-3-80,11 0-5,-1-7 1,8-1-8,0-4-4</inkml:trace>
    <inkml:trace contextRef="#ctx0" brushRef="#br0" timeOffset="12729.6223">4725 2798 10,'0'0'67,"-13"-5"8,13 5 1,-12-7-3,-5 2-33,17 5-4,-5-8-3,5 8-9,5-12-9,2 5-6,3-3-1,3 1-2,2 0-1,4-1 0,0 3-1,1 3-1,-2 0 1,2 4 0,-4 4 1,-1 3 0,-6 8-1,-4 5-4,-5-1 0,0 5 0,-5 0 0,-5-3 0,-1 2 0,0-6 0,1-2 0,5-7 0,4 0 0,1-8 0,6 12 0,5-2 0,0 0 0,1 5 0,-4 5 0,-5 2 0,-3 5 0,-9 0 0,-4-3 0,-4-2 0,0-3 0,-1-6 0,3-5 0,7-4-56,0-14-29,8-8-3,-3-12-5,3-6-6</inkml:trace>
  </inkml:traceGroup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50.3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6723AAF-0836-4750-9839-33667229BBD7}" emma:medium="tactile" emma:mode="ink">
          <msink:context xmlns:msink="http://schemas.microsoft.com/ink/2010/main" type="inkDrawing"/>
        </emma:interpretation>
      </emma:emma>
    </inkml:annotationXML>
    <inkml:trace contextRef="#ctx0" brushRef="#br0">0 112 32,'0'0'62,"-11"0"0,11 0-3,0 0-3,0-41-25,12 37-20,6 0-6,6-1-5,8-3 0,2 1 1,2 1 2,0-3 0,1 3 1,-7-1 3,-1 2 2,-11 0 3,-2 2 1,-8 1-2,0 2 0,-8 0 0,6 15 6,-6 10 1,-3 18-4,-2 16 3,-8 30-1,1 21 2,-3 30-10,-2 23-8,-2 18 0,6 13 0,3 5 0,4 1 0,6-11 0,6-4 0,0-16 0,9-9 0,-2-10 0,0-16 0,1-10 0,-4-9 0,-1-5 0,-4-16 0,1-5 0,-4-10 0,-2-11 0,-2-6 0,-7-11 0,-3-6 0,-3-5 0,-4-8 0,-4-4 0,0-7 0,-2-6 0,-3-6 0,3-1 0,-1-4 0,5-4 0,-1-4 0,2-9-61,10 5-27,2-11 0,8 3-6,0-11-3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31.8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47 61,'0'-7'70,"2"-1"0,-1-1-5,-1 9-3,0-24-27,8 35-20,-7 13-2,7 9-6,-6 5 2,3 10 2,1 7 0,4 3 1,-3 2-1,1-2-11,4-5 8,-1-9-5,3-5-11,-6-6-31,28-15-12,-26-2 51,-10-16 0,0 0-73,4-21-3,-4 0-4,-7-11 80,2-4-85</inkml:trace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54.0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8881433-3B25-408A-845C-21BF26D58CB0}" emma:medium="tactile" emma:mode="ink">
          <msink:context xmlns:msink="http://schemas.microsoft.com/ink/2010/main" type="inkDrawing"/>
        </emma:interpretation>
      </emma:emma>
    </inkml:annotationXML>
    <inkml:trace contextRef="#ctx0" brushRef="#br0">186 135 8,'8'-9'55,"3"-1"8,-1-5 1,-2 4 0,0-1-34,0 3 0,-2-2-3,-1 3-27,-1-3 24,-4 11-3,0-11-7,0 11-3,-11-10-3,-1 8-1,-5 0-4,-3 2-3,-4 0 0,-5 0 0,4 1 0,-3-2 3,6 1-1,-1-4 0,6 4 0,2-6-2,15 6 0,-11-4-3,11 4 3,-3 7 0,3 6-1,3 6 0,3 16 0,-3 13 3,1 22 2,0 17 0,-2 22 4,-1 14-1,0 19 0,1 15 0,-2 4-1,4 1-1,1-2-1,3-2 0,-1-8-1,4-5 0,0-8 0,-2-9 0,0-5 0,-1-7-1,-1-11-1,2-8-1,-2-9 3,-3-16-3,-1-8 0,4-14 0,-3-10 0,1-10 0,1-10 0,2-5 0,-1-6 0,4-3 0,0-4 0,-2 1 0,8 2 0,3 2 0,4 4 0,2-4 0,6 1 0,-3 4 0,1 1 0,2-4 0,-5 1 0,-7-6 0,2-4-70,-22 0-14,10-8-3,-1-11-5,-9-16-3</inkml:trace>
  </inkml:traceGroup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5:58.5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D5F8D32-6DC7-4F32-A1C2-4AB05331759D}" emma:medium="tactile" emma:mode="ink">
          <msink:context xmlns:msink="http://schemas.microsoft.com/ink/2010/main" type="inkDrawing"/>
        </emma:interpretation>
      </emma:emma>
    </inkml:annotationXML>
    <inkml:trace contextRef="#ctx0" brushRef="#br0">82 159 22,'-17'-4'58,"4"2"8,-5-2 0,6 1 1,0-3-39,12 6-2,-11-6-6,11 6-3,0 0-4,2-11-13,8 3 4,4 3-2,6-5-4,4 1 1,9-4-1,0 0 2,7 0 0,-3 3 0,3 0 0,-6 0 0,2 2 0,-10 2 0,-5 1 0,-6 2-3,-3 3 2,-4 0 0,-8 0 3,12 23 4,-8 41 11,1 23 1,-5 24 3,0 26 3,1 30 1,0 27-6,1 23-19,2 15 0,2-19 0,1-7 0,4-9 0,-1-13 0,1-17 0,-1-19 0,-2-15 0,-1-21 0,-5-15 0,-1-12 0,-1-15 0,-3-9 0,-3-8 0,1-6 0,-4-12 0,0-2 0,0-5 0,-1-1 0,-3-3 0,0-2 0,-2-2 0,-3-1 0,-4 0 0,-1-3 0,-1-2 0,-1-4 0,4 0 0,3-3 0,2-6 0,7 3 0,41-4-45,-32-4-42,7-8-2,-2-14-5,11-1-6,-8-17 4</inkml:trace>
  </inkml:traceGroup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54.0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3D109F1-954C-4589-8265-7A2A6CD80468}" emma:medium="tactile" emma:mode="ink">
          <msink:context xmlns:msink="http://schemas.microsoft.com/ink/2010/main" type="inkDrawing" rotatedBoundingBox="25236,7889 25534,10172 24628,10290 24329,8008" shapeName="Other"/>
        </emma:interpretation>
      </emma:emma>
    </inkml:annotationXML>
    <inkml:trace contextRef="#ctx0" brushRef="#br0">45-8 12,'-8'-2'43,"0"2"2,8 0 4,-13 17-27,7 2-3,1 6 2,2 10 1,2 3 4,0 7-1,1 1-2,5 7-3,2 0-20,0-3 19,-1-5-5,0-3-2,0-7-3,0-5-2,-2-3-1,0-12 2,-3-4 2,-1-11-1,0 0-2,8 0-1,-2-9-2,3-8-1,3-8-3,5 0 1,4-3-3,5 1-3,7 2-1,1 8 1,0 3 2,2 13 1,5 2 0,-6 13 2,-3 10 0,-8 5 1,-6 8 0,-10 3 1,-6 5 2,-10-6 1,-16 3 3,-6-6-1,-5-8 1,-8-6-1,0-3 1,-1-7-2,1-5-1,3-4-6,5-3-6,7 0-15,3-3-23,6-24-17,11 19-14,5-11-5,11 6-4,5-8 4</inkml:trace>
    <inkml:trace contextRef="#ctx0" brushRef="#br0" timeOffset="218.4004">759 387 7,'20'19'0,"-10"10"75,-10 10 1,-1 4-2,-10 2-3,0 3-1,5 6-45,-3-4-7,2-5-12,3-6-30,1-1-40,-7-13-3,4-3-6,-7-16-4,-1-6-2</inkml:trace>
    <inkml:trace contextRef="#ctx0" brushRef="#br0" timeOffset="936.0016">131 1569 43,'-5'-11'59,"-1"3"2,6 8 1,-9 0 5,2 5-35,5 14-8,2 8 4,0 7-4,0 8-1,0 3 0,0 5-4,2-4-7,2-1-4,-3-9-3,1-6-3,2-7 1,-3-9 1,1-4 0,-2-10-2,0 0-1,0 0-2,10-6-2,-3-5 0,2-2-1,4 0-2,2-3-1,4 3 1,2 3 2,3 6 4,2 4 1,1 5 1,3 10 1,-5 5 0,-5 5 2,-4 1 0,-5 6 0,-9 0 0,-5-3-1,-13 1 2,-10-4-6,-1-9 0,-9-2 0,0-3 0,-1-8 0,0-1 0,2-3-8,7-3-29,37-4-41,-26 1-3,8 0-3,5-6-3,4 4-4</inkml:trace>
    <inkml:trace contextRef="#ctx0" brushRef="#br0" timeOffset="1513.2027">554 1915 73,'-8'1'78,"8"-1"0,0 0-5,-8-3-3,8 3-25,0 0-34,6-9-1,5 5-6,0 0-2,5 1-2,0 0-1,1 1 0,2 1 1,-1 1-1,-2 0-1,-2 0 1,-4 4-1,-2 4 2,-4 3 2,-4 4-1,-2 3 3,-8 1 1,-2 6 2,-4-1 1,0 3 1,-2-3-1,1-2-2,3-3 0,2-3-2,4-1-1,4-5-1,4 1 0,2-2 0,9-3-1,5-2 1,5 1 1,7-2-3,4 0 0,-2-3-7,5 3-14,-6 0-55,-2-1-2,-3 3-4,-10-4-6,-6 4-3</inkml:trace>
  </inkml:traceGroup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7:01.3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7247E87-BD7D-4B9C-B212-93B85FE15681}" emma:medium="tactile" emma:mode="ink">
          <msink:context xmlns:msink="http://schemas.microsoft.com/ink/2010/main" type="inkDrawing"/>
        </emma:interpretation>
      </emma:emma>
    </inkml:annotationXML>
    <inkml:trace contextRef="#ctx0" brushRef="#br0">60 30 33,'-24'24'69,"5"-5"1,5-4-2,8-7-2,6-8-1,7 0-53,10-4-5,4-1 0,7-2-2,1-2-3,6-1-10,-5-3-17,10 4-14,-1 0-27,-5 0-5,-4 0-4,-7-3-2</inkml:trace>
    <inkml:trace contextRef="#ctx0" brushRef="#br0" timeOffset="-187.2004">-55-32 41,'0'0'66,"-14"-15"1,11 3 0,3 0-2,4-2-36,6-2-2,4 3-5,5-2-7,7-1-2,2-1-1,6 2-3,-3 1-1,5 1-5,-3 6-2,4 3-8,-1 1-9,-5 3-19,31 5-36,-39 4 0,-5-1-5,-11 0-5,-1 1 3</inkml:trace>
    <inkml:trace contextRef="#ctx0" brushRef="#br0" timeOffset="1014.0018">561-427 23,'-1'-14'62,"1"14"1,-3-13-6,3 13 0,0 0-32,0 7 1,0 14-3,0 11-3,0 8-1,2 12-1,0 8 4,3 5-1,-1 4-6,0 2-4,4-4-4,-2-7-2,-1-5-2,-1-9 1,0-9-2,-2-7 1,0-9 1,-1-3 2,-1-8 1,0-10-1,0 0-4,3-6-2,-1-9 0,5-6 0,1-3 0,6-8 0,3-1-11,6-1 2,1 4 0,5 2 0,4 7 1,2 5 2,0 6 1,-4 10 2,-3 5 2,-4 12 1,-3 3 1,-10 8 3,-6 2 0,-5 3 3,-9-2 1,-7 0 0,-4-5 1,-7-5-1,-2-1-1,-2-6-2,-2-6-5,5-1 0,-2-6-6,8-1-37,4 0-33,2-9-3,8-4-5,0-10-5,8 0-2</inkml:trace>
  </inkml:traceGroup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6:43.4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95AD8B-9B91-4443-A958-A26307982B1A}" emma:medium="tactile" emma:mode="ink">
          <msink:context xmlns:msink="http://schemas.microsoft.com/ink/2010/main" type="writingRegion" rotatedBoundingBox="4809,-482 4814,-482 4814,-297 4809,-297"/>
        </emma:interpretation>
      </emma:emma>
    </inkml:annotationXML>
    <inkml:traceGroup>
      <inkml:annotationXML>
        <emma:emma xmlns:emma="http://www.w3.org/2003/04/emma" version="1.0">
          <emma:interpretation id="{68A5D940-66C0-4912-BF3A-7CA9946A86CF}" emma:medium="tactile" emma:mode="ink">
            <msink:context xmlns:msink="http://schemas.microsoft.com/ink/2010/main" type="paragraph" rotatedBoundingBox="4809,-482 4814,-482 4814,-297 4809,-2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6A65DA-1182-466F-B98C-C14DD4ABF103}" emma:medium="tactile" emma:mode="ink">
              <msink:context xmlns:msink="http://schemas.microsoft.com/ink/2010/main" type="line" rotatedBoundingBox="4809,-482 4814,-482 4814,-297 4809,-297"/>
            </emma:interpretation>
          </emma:emma>
        </inkml:annotationXML>
        <inkml:traceGroup>
          <inkml:annotationXML>
            <emma:emma xmlns:emma="http://www.w3.org/2003/04/emma" version="1.0">
              <emma:interpretation id="{8847E821-8B8A-479B-AAD3-15656F28CA24}" emma:medium="tactile" emma:mode="ink">
                <msink:context xmlns:msink="http://schemas.microsoft.com/ink/2010/main" type="inkWord" rotatedBoundingBox="4809,-482 4814,-482 4814,-297 4809,-297"/>
              </emma:interpretation>
              <emma:one-of disjunction-type="recognition" id="oneOf0">
                <emma:interpretation id="interp0" emma:lang="ko-KR" emma:confidence="0">
                  <emma:literal>ⅰ</emma:literal>
                </emma:interpretation>
                <emma:interpretation id="interp1" emma:lang="ko-KR" emma:confidence="0">
                  <emma:literal>.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」</emma:literal>
                </emma:interpretation>
                <emma:interpretation id="interp4" emma:lang="ko-KR" emma:confidence="0">
                  <emma:literal>8</emma:literal>
                </emma:interpretation>
              </emma:one-of>
            </emma:emma>
          </inkml:annotationXML>
          <inkml:trace contextRef="#ctx0" brushRef="#br0">-644-2896 81,'0'-26'92,"0"2"-6,0-4-7,0 6-5,0-2-8,0 7-80,0 2-28,0 15-34,0 0-5,3-10-2,-2 1-4,0-1-3</inkml:trace>
        </inkml:traceGroup>
      </inkml:traceGroup>
    </inkml:traceGroup>
  </inkml:traceGroup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8.6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2B5A2D7-B86C-43A4-8974-BEC2008B303D}" emma:medium="tactile" emma:mode="ink">
          <msink:context xmlns:msink="http://schemas.microsoft.com/ink/2010/main" type="writingRegion" rotatedBoundingBox="9324,8847 12471,8621 12672,11426 9525,11652">
            <msink:destinationLink direction="with" ref="{31F3FBE5-BE17-40E6-B8F5-FEC145744FBB}"/>
            <msink:destinationLink direction="with" ref="{889FF9A0-2A51-49B5-9C03-ED0156F744BF}"/>
            <msink:destinationLink direction="with" ref="{859673E4-F08C-432C-99BB-46791EB12CD4}"/>
          </msink:context>
        </emma:interpretation>
      </emma:emma>
    </inkml:annotationXML>
    <inkml:traceGroup>
      <inkml:annotationXML>
        <emma:emma xmlns:emma="http://www.w3.org/2003/04/emma" version="1.0">
          <emma:interpretation id="{00B3138F-6C4B-4D33-BFD1-8C3115140B4D}" emma:medium="tactile" emma:mode="ink">
            <msink:context xmlns:msink="http://schemas.microsoft.com/ink/2010/main" type="paragraph" rotatedBoundingBox="9584,8828 11164,8715 11198,9200 9619,93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063766-75AC-42F8-A0CC-8CBF6C3E2B98}" emma:medium="tactile" emma:mode="ink">
              <msink:context xmlns:msink="http://schemas.microsoft.com/ink/2010/main" type="line" rotatedBoundingBox="9584,8828 11164,8715 11198,9200 9619,9313"/>
            </emma:interpretation>
          </emma:emma>
        </inkml:annotationXML>
        <inkml:traceGroup>
          <inkml:annotationXML>
            <emma:emma xmlns:emma="http://www.w3.org/2003/04/emma" version="1.0">
              <emma:interpretation id="{C788492D-61CA-43AE-98B3-00E35659C695}" emma:medium="tactile" emma:mode="ink">
                <msink:context xmlns:msink="http://schemas.microsoft.com/ink/2010/main" type="inkWord" rotatedBoundingBox="9584,8828 9693,8820 9728,9305 9619,9313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「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87 73 20,'-6'-11'74,"1"1"1,-2-3-3,1 4-2,-1-5-2,-3 5-38,10 9-13,-7-8-4,7 8-2,0 0 1,-10 10 0,6 14-1,-3 5 0,2 12-2,0 7-3,2 9-6,-1 1 0,3-1 0,1-6 0,2-8 0,4-12 0,-2-5 0,2-12-78,-6-14-3,6-8-1,-6-11-4,2 0-7,-2-9 3</inkml:trace>
        </inkml:traceGroup>
        <inkml:traceGroup>
          <inkml:annotationXML>
            <emma:emma xmlns:emma="http://www.w3.org/2003/04/emma" version="1.0">
              <emma:interpretation id="{1433455B-4080-4F40-86BC-91ACA04EC961}" emma:medium="tactile" emma:mode="ink">
                <msink:context xmlns:msink="http://schemas.microsoft.com/ink/2010/main" type="inkWord" rotatedBoundingBox="10909,8844 11171,8826 11192,9109 10929,9128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811.2014">1395 71 41,'-8'-4'70,"0"-1"0,8 5-4,-11-2-2,11 2 0,19 8-44,-26 5-9,-2 9 1,-7-1-1,5 8 2,-1-1 0,1 5 1,5-5-1,6-1-5,4-8 0,11-10-2,12-6-2,2-7-1,7-11-3,0-11 0,-3-4 0,-2-5 0,-10-2 0,-6 1 0,-11 4 0,-7 3 0,-13 7 0,-8 6 0,-4 10 0,-2 3 0,1 4 0,-1 5-7,7 7-35,30 6-35,-15-2-4,8 3-3,2-5-3,17 2-3</inkml:trace>
        </inkml:traceGroup>
      </inkml:traceGroup>
    </inkml:traceGroup>
    <inkml:traceGroup>
      <inkml:annotationXML>
        <emma:emma xmlns:emma="http://www.w3.org/2003/04/emma" version="1.0">
          <emma:interpretation id="{807AE948-4B77-473A-A137-56876EF77929}" emma:medium="tactile" emma:mode="ink">
            <msink:context xmlns:msink="http://schemas.microsoft.com/ink/2010/main" type="paragraph" rotatedBoundingBox="9401,10072 11344,9835 11398,10279 9455,10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065537-5867-4D11-965F-EB7D1070E138}" emma:medium="tactile" emma:mode="ink">
              <msink:context xmlns:msink="http://schemas.microsoft.com/ink/2010/main" type="inkBullet" rotatedBoundingBox="9428,10290 9814,10242 9819,10287 9433,10335"/>
            </emma:interpretation>
            <emma:one-of disjunction-type="recognition" id="oneOf2">
              <emma:interpretation id="interp10" emma:lang="ko-KR" emma:confidence="0">
                <emma:literal>-</emma:literal>
              </emma:interpretation>
              <emma:interpretation id="interp11" emma:lang="ko-KR" emma:confidence="0">
                <emma:literal>ㅡ</emma:literal>
              </emma:interpretation>
              <emma:interpretation id="interp12" emma:lang="ko-KR" emma:confidence="0">
                <emma:literal>一</emma:literal>
              </emma:interpretation>
              <emma:interpretation id="interp13" emma:lang="ko-KR" emma:confidence="0">
                <emma:literal>~</emma:literal>
              </emma:interpretation>
              <emma:interpretation id="interp14" emma:lang="ko-KR" emma:confidence="0">
                <emma:literal>…</emma:literal>
              </emma:interpretation>
            </emma:one-of>
          </emma:emma>
        </inkml:annotationXML>
        <inkml:trace contextRef="#ctx0" brushRef="#br0" timeOffset="2184.0038">-99 1460 13,'-16'2'81,"5"-1"1,-4 1-3,5 0-3,-4-2 0,5-2-37,9 2-18,-10 0-6,10 0-7,0 0-1,0 0-2,0 0 0,0 0-1,13 3-4,1 0 0,4-3 0,6 4 0,3-3 0,5 1 0,3-2 0,-1 0 0,0 0 0,0 0-26,-6-3-52,0-5-3,-4-3-3,0-3-6,-6-3 0</inkml:trace>
      </inkml:traceGroup>
      <inkml:traceGroup>
        <inkml:annotationXML>
          <emma:emma xmlns:emma="http://www.w3.org/2003/04/emma" version="1.0">
            <emma:interpretation id="{9AA1CDA9-6026-4DBF-9DE7-175CC60AE111}" emma:medium="tactile" emma:mode="ink">
              <msink:context xmlns:msink="http://schemas.microsoft.com/ink/2010/main" type="line" rotatedBoundingBox="10045,9994 11344,9835 11398,10279 10099,10438"/>
            </emma:interpretation>
          </emma:emma>
        </inkml:annotationXML>
        <inkml:traceGroup>
          <inkml:annotationXML>
            <emma:emma xmlns:emma="http://www.w3.org/2003/04/emma" version="1.0">
              <emma:interpretation id="{B71A6EEB-74FD-415A-8BEF-09DFA8163C5C}" emma:medium="tactile" emma:mode="ink">
                <msink:context xmlns:msink="http://schemas.microsoft.com/ink/2010/main" type="inkWord" rotatedBoundingBox="10045,9994 10112,9985 10166,10429 10099,10438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ⅰ</emma:literal>
                </emma:interpretation>
                <emma:interpretation id="interp19" emma:lang="ko-KR" emma:confidence="0">
                  <emma:literal>〕</emma:literal>
                </emma:interpretation>
              </emma:one-of>
            </emma:emma>
          </inkml:annotationXML>
          <inkml:trace contextRef="#ctx0" brushRef="#br0" timeOffset="2386.8042">434 1176 22,'18'-6'93,"-4"1"-3,3 9-5,-8 4-3,1 10-2,-4 9-21,-37 14-59,31 3 0,3 7 0,1 3 0,-2-2 0,-2-7-32,3-4-47,-1-9-4,-1-13-2,4-8-5,-5-11-2</inkml:trace>
        </inkml:traceGroup>
        <inkml:traceGroup>
          <inkml:annotationXML>
            <emma:emma xmlns:emma="http://www.w3.org/2003/04/emma" version="1.0">
              <emma:interpretation id="{111A41E8-8579-461E-AEB2-C0A7770D8190}" emma:medium="tactile" emma:mode="ink">
                <msink:context xmlns:msink="http://schemas.microsoft.com/ink/2010/main" type="inkWord" rotatedBoundingBox="11325,9908 11352,9905 11394,10244 11366,10247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Ⅰ</emma:literal>
                </emma:interpretation>
                <emma:interpretation id="interp23" emma:lang="ko-KR" emma:confidence="0">
                  <emma:literal>I</emma:literal>
                </emma:interpretation>
                <emma:interpretation id="interp2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901.6051">1729 1114 87,'0'-9'93,"0"-4"-6,0 13-5,0-10-2,0 10-1,1 8-76,2 12-3,-3 4 0,1 7 0,1 6 0,1 2 0,-1-2 0,2 3 0,-3-5-6,3-6-74,5-8-4,-3-8-2,5-9-6,-5-8-4</inkml:trace>
        </inkml:traceGroup>
      </inkml:traceGroup>
    </inkml:traceGroup>
    <inkml:traceGroup>
      <inkml:annotationXML>
        <emma:emma xmlns:emma="http://www.w3.org/2003/04/emma" version="1.0">
          <emma:interpretation id="{47AC83B7-6613-4575-BAB3-48229F6867C5}" emma:medium="tactile" emma:mode="ink">
            <msink:context xmlns:msink="http://schemas.microsoft.com/ink/2010/main" type="paragraph" rotatedBoundingBox="9549,11053 12634,10848 12672,11426 9588,11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2C0CAB-4B22-4A1F-B3F2-1AAFC650A33A}" emma:medium="tactile" emma:mode="ink">
              <msink:context xmlns:msink="http://schemas.microsoft.com/ink/2010/main" type="line" rotatedBoundingBox="9549,11053 12634,10848 12672,11426 9588,11632"/>
            </emma:interpretation>
          </emma:emma>
        </inkml:annotationXML>
        <inkml:traceGroup>
          <inkml:annotationXML>
            <emma:emma xmlns:emma="http://www.w3.org/2003/04/emma" version="1.0">
              <emma:interpretation id="{195D27A9-3A0A-41AD-9006-AD97C563832D}" emma:medium="tactile" emma:mode="ink">
                <msink:context xmlns:msink="http://schemas.microsoft.com/ink/2010/main" type="inkWord" rotatedBoundingBox="9560,11211 9796,11195 9815,11484 9579,11499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274.4072">54 2415 32,'0'0'78,"9"-5"2,-9 5-1,0 0-3,0 0 1,-6 0-46,-3 3-5,0 12-5,-6 3-10,2 8-11,-3 4 0,1 3 0,6 2 0,3 0 0,6-5 0,8-9 0,9-6 0,5-14 0,6-6 0,6-13 0,-5-8 0,0-6 0,-4-3 0,-8-3 0,-4 1 0,-10 6 0,-7 4 0,-8 5 0,-4 7 0,-2 6-10,1 8-72,-1 1-2,7 7-1,4-2-6,7 5-3</inkml:trace>
        </inkml:traceGroup>
        <inkml:traceGroup>
          <inkml:annotationXML>
            <emma:emma xmlns:emma="http://www.w3.org/2003/04/emma" version="1.0">
              <emma:interpretation id="{225DADC8-89E2-457E-8038-4154F1801B8A}" emma:medium="tactile" emma:mode="ink">
                <msink:context xmlns:msink="http://schemas.microsoft.com/ink/2010/main" type="inkWord" rotatedBoundingBox="10713,10976 11480,10925 11507,11332 10740,11383"/>
              </emma:interpretation>
              <emma:one-of disjunction-type="recognition" id="oneOf6">
                <emma:interpretation id="interp30" emma:lang="ko-KR" emma:confidence="0">
                  <emma:literal>ㅢ</emma:literal>
                </emma:interpretation>
                <emma:interpretation id="interp31" emma:lang="ko-KR" emma:confidence="0">
                  <emma:literal>기</emma:literal>
                </emma:interpretation>
                <emma:interpretation id="interp32" emma:lang="ko-KR" emma:confidence="0">
                  <emma:literal>니</emma:literal>
                </emma:interpretation>
                <emma:interpretation id="interp33" emma:lang="ko-KR" emma:confidence="0">
                  <emma:literal>시</emma:literal>
                </emma:interpretation>
                <emma:interpretation id="interp3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4711.2082">1129 2483 58,'0'0'96,"-5"8"-6,5-8-5,6-39-2,5 33-1,8 2-65,2-3-17,5-1 0,7 1 0,3 0 0,2-1 0,-3 1 0,0 2 0,1 5 0,-2 3-55,-6-3-28,-2 0-2,-7 0-3,-1 0-8,-6-6 0</inkml:trace>
          <inkml:trace contextRef="#ctx0" brushRef="#br0" timeOffset="4929.6086">1713 2113 83,'15'-2'98,"-4"0"-5,0 8-6,-1 11-1,3 4-22,-3 28-64,4-13 0,-3 3 0,2 8 0,-5-4 0,4 2 0,27-7-47,-38-11-38,7-3-1,-8-17-5,0-7-5,5-17-3</inkml:trace>
        </inkml:traceGroup>
        <inkml:traceGroup>
          <inkml:annotationXML>
            <emma:emma xmlns:emma="http://www.w3.org/2003/04/emma" version="1.0">
              <emma:interpretation id="{2FA7341F-0FEA-4FD3-BD39-9BF65BA0AB2F}" emma:medium="tactile" emma:mode="ink">
                <msink:context xmlns:msink="http://schemas.microsoft.com/ink/2010/main" type="inkWord" rotatedBoundingBox="12568,10932 12639,10927 12672,11426 12601,11431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(</emma:literal>
                </emma:interpretation>
                <emma:interpretation id="interp37" emma:lang="ko-KR" emma:confidence="0">
                  <emma:literal>l</emma:literal>
                </emma:interpretation>
                <emma:interpretation id="interp38" emma:lang="ko-KR" emma:confidence="0">
                  <emma:literal>ㅣ</emma:literal>
                </emma:interpretation>
                <emma:interpretation id="interp3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584.8098">2985 2183 16,'-4'-19'91,"-3"0"-1,3 4-3,1 0-6,2 7-1,-2 39-16,3-21-62,0 12-2,0 15 0,3 5 0,1 9 0,0 7 0,3 1 0,-2-4 0,5-7-12,3-5-68,-3-20-2,6-6-4,-8-17-8,9-10-1</inkml:trace>
        </inkml:traceGroup>
      </inkml:traceGroup>
    </inkml:traceGroup>
  </inkml:traceGroup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8:41.67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95E966E-8DF8-4BD4-991A-74667D50D763}" emma:medium="tactile" emma:mode="ink">
          <msink:context xmlns:msink="http://schemas.microsoft.com/ink/2010/main" type="writingRegion" rotatedBoundingBox="5457,2596 14469,2638 14463,3892 5451,3850"/>
        </emma:interpretation>
      </emma:emma>
    </inkml:annotationXML>
    <inkml:traceGroup>
      <inkml:annotationXML>
        <emma:emma xmlns:emma="http://www.w3.org/2003/04/emma" version="1.0">
          <emma:interpretation id="{319A8531-1F7A-49E2-80B7-135AAB21877B}" emma:medium="tactile" emma:mode="ink">
            <msink:context xmlns:msink="http://schemas.microsoft.com/ink/2010/main" type="paragraph" rotatedBoundingBox="5457,2596 14469,2638 14463,3892 5451,38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538FB2-91BF-4605-AB3E-9049E57AE0C4}" emma:medium="tactile" emma:mode="ink">
              <msink:context xmlns:msink="http://schemas.microsoft.com/ink/2010/main" type="line" rotatedBoundingBox="5457,2596 14469,2638 14463,3892 5451,3850"/>
            </emma:interpretation>
          </emma:emma>
        </inkml:annotationXML>
        <inkml:traceGroup>
          <inkml:annotationXML>
            <emma:emma xmlns:emma="http://www.w3.org/2003/04/emma" version="1.0">
              <emma:interpretation id="{CDD698F3-EA71-4A99-B138-41E48BE72B3A}" emma:medium="tactile" emma:mode="ink">
                <msink:context xmlns:msink="http://schemas.microsoft.com/ink/2010/main" type="inkWord" rotatedBoundingBox="6042,2577 6115,3811 5452,3850 5379,2616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几</emma:literal>
                </emma:interpretation>
                <emma:interpretation id="interp2" emma:lang="ko-KR" emma:confidence="0">
                  <emma:literal>月</emma:literal>
                </emma:interpretation>
                <emma:interpretation id="interp3" emma:lang="ko-KR" emma:confidence="0">
                  <emma:literal>ㅁ</emma:literal>
                </emma:interpretation>
                <emma:interpretation id="interp4" emma:lang="ko-KR" emma:confidence="0">
                  <emma:literal>N</emma:literal>
                </emma:interpretation>
              </emma:one-of>
            </emma:emma>
          </inkml:annotationXML>
          <inkml:trace contextRef="#ctx0" brushRef="#br0">113 290 45,'0'0'68,"0"-13"-3,0 3-2,-2 1-3,-5-1-45,7 3-4,0 7-6,0-12-4,0 12 0,0-11 1,0 11 0,0 0-1,0 0-1,0 0 0,0 0 2,-7 13 5,3 12 2,-1 9 2,-1 17 1,-1 17 3,-3 9 1,-1 8 0,1 9-3,-4-2-4,6 5-4,-2-7-5,5-13 5,0-14-2,2-10-1,3-13 0,0-8 1,0-9 1,0-12 1,0-11 1,0 10 0,0-10 0,0 0-1,0-8 1,0-3-2,0-8-4,3-13 0,0-5 0,2-13-4,0-6-1,2-8-1,1-6 0,1-6-1,-1-2 2,-1 3 1,2 6 1,-2 5 2,-1 2 0,-1 6 1,1 6 0,1 5-1,2 3 0,1 4-1,0 3 0,3-4 1,2 3 0,3 2-1,-2 3 0,0 5 2,0 4 0,1 8-1,-3 0 1,5 14-1,1 13 1,-3 6 3,4 11 0,1 13 1,4 10 2,-2 18-1,4 9 1,-4 8 0,0-1 0,0 9-3,1-6 0,-2-1-1,-1-8-1,-2-15 0,-3-12-1,-4-8 2,0-12-1,-3-8 1,-4-8 0,-1-8-2,-5-10 0,5 12 0,-5-12 0,0 0-3,0 0-7,0 0 10,0 0 0,0 0-78,0 0-3,-3-17 81,0 2-83,-4-6-4,0 3-4</inkml:trace>
          <inkml:trace contextRef="#ctx0" brushRef="#br0" timeOffset="234.0004">214 909 87,'-23'6'92,"1"-4"-6,9-1-7,1-2-2,12 1-1,0-11-77,16 7-4,4-3-6,13 3-8,6-5-10,2 1-11,7 19-21,-2-19-17,3-5-4,-11-4-1,5 1 5</inkml:trace>
        </inkml:traceGroup>
        <inkml:traceGroup>
          <inkml:annotationXML>
            <emma:emma xmlns:emma="http://www.w3.org/2003/04/emma" version="1.0">
              <emma:interpretation id="{AE52CDE5-C1C7-4089-A73C-BAC068D268E5}" emma:medium="tactile" emma:mode="ink">
                <msink:context xmlns:msink="http://schemas.microsoft.com/ink/2010/main" type="inkWord" rotatedBoundingBox="6491,3647 6612,2730 7058,2789 6936,3706"/>
              </emma:interpretation>
              <emma:one-of disjunction-type="recognition" id="oneOf1">
                <emma:interpretation id="interp5" emma:lang="ko-KR" emma:confidence="0">
                  <emma:literal>×</emma:literal>
                </emma:interpretation>
                <emma:interpretation id="interp6" emma:lang="ko-KR" emma:confidence="0">
                  <emma:literal>&amp;</emma:literal>
                </emma:interpretation>
                <emma:interpretation id="interp7" emma:lang="ko-KR" emma:confidence="0">
                  <emma:literal>&lt;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170.0021">1152 1040 10,'-7'7'72,"-1"3"1,8-10-3,-10 4-3,10-4-4,0 0-44,0 0-6,0 0-4,0-8-2,1-5-1,5-1 0,3-10 0,1-3 1,6-12-3,-2-8-2,8-9 2,0-4-2,3-5 0,-2-1 1,4 0 0,-4 1-1,1 0 0,0 6 0,-4 7-3,-3 7 1,-4 11-1,-1 2-1,-3 7-2,-1 6-4,-6 10-9,-2 9-1,0 0-10,0 0-7,-1 6-7,-4 9-32,-3 2 0,1 6 1,-4-1 8</inkml:trace>
          <inkml:trace contextRef="#ctx0" brushRef="#br0" timeOffset="1497.6026">1152 335 74,'-9'-4'74,"1"2"-3,8 2-4,-2 4-2,3 7-32,11 12-25,4 13-4,1 12-1,8 3 2,-1 7 0,6 1 1,-2 0-1,3-6-1,-2-4 0,-2-9-2,-1-9 1,-3-4-1,-1-7 1,-7-5-3,1-4-3,-6 2-10,-3-4-21,-1 0-37,-1-2-1,-5-7-6,0 0-4,0 0 3</inkml:trace>
        </inkml:traceGroup>
        <inkml:traceGroup>
          <inkml:annotationXML>
            <emma:emma xmlns:emma="http://www.w3.org/2003/04/emma" version="1.0">
              <emma:interpretation id="{2CD95FCD-F359-4FEA-BFB8-7590CE9ECA42}" emma:medium="tactile" emma:mode="ink">
                <msink:context xmlns:msink="http://schemas.microsoft.com/ink/2010/main" type="inkWord" rotatedBoundingBox="7375,3166 8069,3031 8145,3421 7452,3556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그</emma:literal>
                </emma:interpretation>
                <emma:interpretation id="interp13" emma:lang="ko-KR" emma:confidence="0">
                  <emma:literal>느</emma:literal>
                </emma:interpretation>
                <emma:interpretation id="interp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464.8043">1953 610 69,'0'0'75,"-17"-3"-3,17 3-4,-7-7-3,7 7-41,8-1-5,7 1-7,8 0-4,2-1 1,10-1 2,-1-5-1,6-6 1,0 0-2,-2 0-1,5 0-3,-4-1-1,3 2-2,-7-1-3,0 5-1,-1-2-4,-4 3-7,-4-3-11,-7 5-17,-2 5-36,-8 0 0,-9 0-5,-8 9-2,-9 10 10</inkml:trace>
          <inkml:trace contextRef="#ctx0" brushRef="#br0" timeOffset="2714.4047">2030 891 18,'-18'22'79,"6"-5"4,10-7-5,7-3-5,10-7 0,8-6-38,9 2-28,8 0-2,4-2-1,7-3-2,0-1 0,6-3-1,-4 3-1,-1-1 0,-7 0-3,-5-1-3,-5 0-5,-5 3-15,-4 0-11,-9-1-6,30-8-31,-40 5-2,0 0-4,-4-5 2</inkml:trace>
        </inkml:traceGroup>
        <inkml:traceGroup>
          <inkml:annotationXML>
            <emma:emma xmlns:emma="http://www.w3.org/2003/04/emma" version="1.0">
              <emma:interpretation id="{B628B5E3-D1C7-44FB-B1AC-568C93FB3040}" emma:medium="tactile" emma:mode="ink">
                <msink:context xmlns:msink="http://schemas.microsoft.com/ink/2010/main" type="inkWord" rotatedBoundingBox="8670,2548 9094,3391 8560,3660 8136,2816"/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3</emma:literal>
                </emma:interpretation>
                <emma:interpretation id="interp17" emma:lang="ko-KR" emma:confidence="0">
                  <emma:literal>능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3276.0058">2962 89 51,'10'-12'76,"-1"4"-5,-9 8-1,13-3-3,-10 46-24,1-25-26,4 16-4,-5 8-6,-2 7 1,3 11 2,-4 5-1,1 2-1,-1 3 1,1-7-2,-1-5-1,0-8 0,1-8-1,-1-10-1,0-6 0,1-9 1,-1-9-2,2 2 2,-2-10-2,0 0-1,9-11 0,2-6-2,3-5 0,6-2 0,8-6 0,5-2 0,4 3-3,8-3 2,4 12 0,5 6 0,-3 7 1,1 7-1,-6 8 1,-4 10 0,-6 7 1,-9 7 0,-15 3 1,-8 3 1,-9-3-3,-15-3 0,-9 2 0,-12-7 0,-8-3 0,-7-5 0,-3-7 0,1-3 0,3-3 0,4-2 0,6 0 0,9-4-8,11-4-71,5 0-4,14-11-2,0-11-6,9-1-3</inkml:trace>
        </inkml:traceGroup>
        <inkml:traceGroup>
          <inkml:annotationXML>
            <emma:emma xmlns:emma="http://www.w3.org/2003/04/emma" version="1.0">
              <emma:interpretation id="{B63C36D5-BB06-4B48-A9B1-D47640D75996}" emma:medium="tactile" emma:mode="ink">
                <msink:context xmlns:msink="http://schemas.microsoft.com/ink/2010/main" type="inkWord" rotatedBoundingBox="12955,2891 14467,2898 14463,3778 12951,3771"/>
              </emma:interpretation>
              <emma:one-of disjunction-type="recognition" id="oneOf4">
                <emma:interpretation id="interp20" emma:lang="ko-KR" emma:confidence="0">
                  <emma:literal>≠</emma:literal>
                </emma:interpretation>
                <emma:interpretation id="interp21" emma:lang="ko-KR" emma:confidence="0">
                  <emma:literal>늑</emma:literal>
                </emma:interpretation>
                <emma:interpretation id="interp22" emma:lang="ko-KR" emma:confidence="0">
                  <emma:literal>개</emma:literal>
                </emma:interpretation>
                <emma:interpretation id="interp23" emma:lang="ko-KR" emma:confidence="0">
                  <emma:literal>눙</emma:literal>
                </emma:interpretation>
                <emma:interpretation id="interp24" emma:lang="ko-KR" emma:confidence="0">
                  <emma:literal>추</emma:literal>
                </emma:interpretation>
              </emma:one-of>
            </emma:emma>
          </inkml:annotationXML>
          <inkml:trace contextRef="#ctx0" brushRef="#br1" timeOffset="22807.2401">7501 650 70,'10'-8'77,"-10"8"-3,2-9-5,-2 9-2,0-11-40,0 11-13,0 0-8,0 0-3,0 0-2,0 0 1,11-6 3,2 5-1,8 0 1,4 1 1,14-2 0,4 2 0,16 0-1,2-1-1,13 1-2,0-1 1,5 1-2,5 0 0,-5 0 0,-2 0 0,-2 0 0,-3 0-1,-8 0 1,-2 0-3,-13-2 0,-8-1-5,-4 3-10,-14 0-9,-9 3-10,-14-3-8,0 15-30,-16-3-4,-13 1-3,-6 0 5</inkml:trace>
          <inkml:trace contextRef="#ctx0" brushRef="#br1" timeOffset="23103.6406">7715 866 11,'-36'6'63,"6"-4"0,9-1-2,8-1 0,-22 1-33,35-1-4,23 2-6,3 1-6,18-1-1,14 1 3,11-3 1,9 0-1,8 0-2,6 0-1,5 0-1,1 0-3,-5-1-1,-7-1-3,-4 2-1,-10-1 0,-7-1-4,-13 1-4,-6-1-9,-11-1-18,-9-30-12,-11 28-27,-11-4-5,-4 0-3,-11-7-1</inkml:trace>
          <inkml:trace contextRef="#ctx0" brushRef="#br1" timeOffset="23571.6414">8182 353 49,'-14'-12'68,"0"0"-3,6 3-2,-2-2-2,-14-2-46,24 13-4,0 0-6,0 0-4,11 0-1,0 4 2,8 2 2,2 0 2,10 9 1,10-1 1,3 3 2,12 0 0,5 3-3,6-1-1,1 1-2,2 2-2,-1 0-2,-3-3 0,-3 3 0,-10 3-1,-5 0 1,-6 4 3,-13 2 2,-6 5 2,-15 0 1,-12 11 2,-15 1-1,-11 0 1,-6 5 0,-11-4-2,0-1-3,-3-2-5,6-7-1,1-5-17,-6-5-54,26-1-4,5-19-2,18-9-6,0 0-4,10-18 88</inkml:trace>
        </inkml:traceGroup>
      </inkml:traceGroup>
    </inkml:traceGroup>
  </inkml:traceGroup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8:51.6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882A636-D666-4B3D-A778-FF1ED9EED37D}" emma:medium="tactile" emma:mode="ink">
          <msink:context xmlns:msink="http://schemas.microsoft.com/ink/2010/main" type="writingRegion" rotatedBoundingBox="16943,2585 21178,2394 21230,3555 16995,3746"/>
        </emma:interpretation>
      </emma:emma>
    </inkml:annotationXML>
    <inkml:traceGroup>
      <inkml:annotationXML>
        <emma:emma xmlns:emma="http://www.w3.org/2003/04/emma" version="1.0">
          <emma:interpretation id="{059FFE0D-8CCB-4F77-8AD4-C17CA57DF62E}" emma:medium="tactile" emma:mode="ink">
            <msink:context xmlns:msink="http://schemas.microsoft.com/ink/2010/main" type="paragraph" rotatedBoundingBox="16943,2585 21178,2394 21230,3555 16995,37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22BB0D-BBFA-4500-B145-B1232716D7F9}" emma:medium="tactile" emma:mode="ink">
              <msink:context xmlns:msink="http://schemas.microsoft.com/ink/2010/main" type="line" rotatedBoundingBox="16943,2585 21178,2394 21230,3555 16995,3746"/>
            </emma:interpretation>
          </emma:emma>
        </inkml:annotationXML>
        <inkml:traceGroup>
          <inkml:annotationXML>
            <emma:emma xmlns:emma="http://www.w3.org/2003/04/emma" version="1.0">
              <emma:interpretation id="{7FA5E1F3-204C-4EC8-8F19-2E0F44F0CD03}" emma:medium="tactile" emma:mode="ink">
                <msink:context xmlns:msink="http://schemas.microsoft.com/ink/2010/main" type="inkWord" rotatedBoundingBox="16680,3478 17211,2738 17776,3144 17245,3884"/>
              </emma:interpretation>
              <emma:one-of disjunction-type="recognition" id="oneOf0">
                <emma:interpretation id="interp0" emma:lang="ko-KR" emma:confidence="0">
                  <emma:literal>x</emma:literal>
                </emma:interpretation>
                <emma:interpretation id="interp1" emma:lang="ko-KR" emma:confidence="0">
                  <emma:literal>모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y</emma:literal>
                </emma:interpretation>
                <emma:interpretation id="interp4" emma:lang="ko-KR" emma:confidence="0">
                  <emma:literal>t</emma:literal>
                </emma:interpretation>
              </emma:one-of>
            </emma:emma>
          </inkml:annotationXML>
          <inkml:trace contextRef="#ctx0" brushRef="#br0">508 0 0,'0'0'80,"-7"8"4,-4 11-1,-2 16-3,-8 7-1,-7-10-26,-7 34-40,-7 12 0,-4 1-3,-1 3-3,0-3-2,2-11-3,2-13-2,6-8 2,5-17-2,11-5-3,0-14-9,10-9-31,11-2 43,0-6 0,13-9 0,7-9-78,9-3-2,4-11-4,13 6-5,-3-8-3</inkml:trace>
          <inkml:trace contextRef="#ctx0" brushRef="#br0" timeOffset="-249.6005">23 94 44,'0'0'83,"-9"-5"-5,8-5-3,1 10-7,5-7 2,10 8-61,3 9-6,7 7-5,5 2 1,10 8 2,2 8 1,2-7 1,1 8 2,2-6-3,-2 2 2,0-7 0,-3 6-1,-7-14 0,-2 2 1,-4-1-3,-5-5-4,-8-2-1,-3-6-9,-8-27-29,-5 22-30,0-12-3,-1-6-5,-9-8-3,2-10 2</inkml:trace>
        </inkml:traceGroup>
        <inkml:traceGroup>
          <inkml:annotationXML>
            <emma:emma xmlns:emma="http://www.w3.org/2003/04/emma" version="1.0">
              <emma:interpretation id="{56162348-15C1-458C-A1D2-D572AA0DB495}" emma:medium="tactile" emma:mode="ink">
                <msink:context xmlns:msink="http://schemas.microsoft.com/ink/2010/main" type="inkWord" rotatedBoundingBox="17993,2951 18601,3268 18383,3688 17775,3371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드</emma:literal>
                </emma:interpretation>
                <emma:interpretation id="interp8" emma:lang="ko-KR" emma:confidence="0">
                  <emma:literal>느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43.2006">941 244 10,'-4'4'73,"4"-4"3,-14-1-2,14 1-3,-9-7-4,-24 3-49,33 4-4,0 0-3,0 0-3,0 0 0,8 0 2,8 0 0,3-2 1,10 0 1,5 0-1,5 0-2,2 2-2,5-3-5,-2-4-2,-1 4-5,0 1-5,-5 2-11,-6-3-18,-8 3-38,1-3-2,-12 0-6,-6 3-3,-7 0 4</inkml:trace>
          <inkml:trace contextRef="#ctx0" brushRef="#br0" timeOffset="546.0009">981 475 1,'-5'25'90,"3"-11"-1,9 1-4,11-7-6,11-4-2,9-4-1,-5 0-77,17 2-8,9 4-12,0-2-15,-2-3-7,-10 5-7,-6-1-29,-7 0-5,-15-5-2,-4 0 6</inkml:trace>
        </inkml:traceGroup>
        <inkml:traceGroup>
          <inkml:annotationXML>
            <emma:emma xmlns:emma="http://www.w3.org/2003/04/emma" version="1.0">
              <emma:interpretation id="{E1FC5597-87A2-4B26-9444-F063E7548E3A}" emma:medium="tactile" emma:mode="ink">
                <msink:context xmlns:msink="http://schemas.microsoft.com/ink/2010/main" type="inkWord" rotatedBoundingBox="18877,2498 21178,2394 21230,3555 18930,3659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아</emma:literal>
                </emma:interpretation>
                <emma:interpretation id="interp12" emma:lang="ko-KR" emma:confidence="0">
                  <emma:literal>마</emma:literal>
                </emma:interpretation>
                <emma:interpretation id="interp13" emma:lang="ko-KR" emma:confidence="0">
                  <emma:literal>머</emma:literal>
                </emma:interpretation>
                <emma:interpretation id="interp14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1716.003">2139 70 59,'-5'-7'70,"4"-2"-2,1 9-2,-3-17-5,3 17-48,0 0-7,-4-8-3,4 8 1,0 11 6,-2 9 2,-2 9 3,-2 16 1,-4 6 1,-2 13 2,-1 5 0,-4 3-5,2-2-6,-3-6-3,6-10-1,-2-12 0,5-12 3,2-10 1,1-6-5,6-14-3,-10 2 0,10-2 0,-11-16 0,4-3 0,2-6 0,-3-5 0,3-8 0,0-4 0,1-9 0,3-2 0,0-3 0,1-2 0,4 1 0,3-2 0,4 0-2,1 2-2,4 4 2,0 4 0,9 0 0,4 7-1,3 5 1,3 4 1,4 9-2,0 8 1,3 8 0,1 6 0,-2 8 1,-4 11 1,-3 10 1,-1 8 1,-3 10 2,-5 4-2,-4 10 3,-2 7 0,-2 2-1,-2 0 1,-2 1-5,0-4 0,0-2 0,-4-6 0,3-8 0,-3-8 0,-1-9 0,0-5 0,-4-9 0,-1-6 0,0-4 0,-3-8 0,2 7 0,-2-7 0,0 0-7,0 0-11,-2-32-33,2 32-29,-7-8-1,7 8-5,-12-21-2,6 9 0</inkml:trace>
          <inkml:trace contextRef="#ctx0" brushRef="#br0" timeOffset="1981.2034">2255 380 16,'-18'-2'91,"5"-3"-1,2 0-6,11 5-6,-11-9 1,11-33-25,0 42-47,20-5-4,-3 2-3,4 3-1,5-2 0,6-2 2,-1 1-1,3 2-4,-3-1-6,2 0-17,-10 2-47,0-2-5,1 0-3,-8-3-5,0-1-1</inkml:trace>
        </inkml:traceGroup>
        <inkml:traceGroup>
          <inkml:annotationXML>
            <emma:emma xmlns:emma="http://www.w3.org/2003/04/emma" version="1.0">
              <emma:interpretation id="{7584180F-1624-4499-B5BF-C3F067F3A655}" emma:medium="tactile" emma:mode="ink">
                <msink:context xmlns:msink="http://schemas.microsoft.com/ink/2010/main" type="inkWord" rotatedBoundingBox="19651,2689 20030,2699 20029,2723 19650,2712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~</emma:literal>
                </emma:interpretation>
                <emma:interpretation id="interp17" emma:lang="ko-KR" emma:confidence="0">
                  <emma:literal>一</emma:literal>
                </emma:interpretation>
                <emma:interpretation id="interp18" emma:lang="ko-KR" emma:confidence="0">
                  <emma:literal>ㅡ</emma:literal>
                </emma:interpretation>
                <emma:interpretation id="interp19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2527.2043">2664-233 22,'0'0'80,"0"0"2,-6-6-7,6 6-5,0-9-2,0 9-47,9-8-11,1 8-5,6 0-3,4 1 1,5 2 4,3-1 1,5 1 0,1-3 0,3 2-1,-4-2 0,-1 4-3,-5-4-3,-1 2-8,-10-1-7,3-2-14,-11 4-13,-8-3-36,0 0-2,0 0-6,6-8-1</inkml:trace>
        </inkml:traceGroup>
        <inkml:traceGroup>
          <inkml:annotationXML>
            <emma:emma xmlns:emma="http://www.w3.org/2003/04/emma" version="1.0">
              <emma:interpretation id="{FD6C9A52-3D63-4360-8BE1-246E006FB5AC}" emma:medium="tactile" emma:mode="ink">
                <msink:context xmlns:msink="http://schemas.microsoft.com/ink/2010/main" type="inkWord" rotatedBoundingBox="20295,2434 20325,2988 20267,2991 20237,2437"/>
              </emma:interpretation>
              <emma:one-of disjunction-type="recognition" id="oneOf4">
                <emma:interpretation id="interp20" emma:lang="ko-KR" emma:confidence="0">
                  <emma:literal>’</emma:literal>
                </emma:interpretation>
                <emma:interpretation id="interp21" emma:lang="ko-KR" emma:confidence="0">
                  <emma:literal>'</emma:literal>
                </emma:interpretation>
                <emma:interpretation id="interp22" emma:lang="ko-KR" emma:confidence="0">
                  <emma:literal>1</emma:literal>
                </emma:interpretation>
                <emma:interpretation id="interp23" emma:lang="ko-KR" emma:confidence="0">
                  <emma:literal>l</emma:literal>
                </emma:interpretation>
                <emma:interpretation id="interp2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792.4049">3245-505 13,'12'-3'80,"-3"1"1,2 3-2,-2 11-3,0 10 0,-3 31-25,1-11-43,-3 5-2,-2 8 2,1 5 0,-3 0-2,-2-5-1,-1-6-3,0-8-1,0-13-3,0-10-5,2-7-21,1-11-47,0 0-4,-2-10-3,-1-6-5,3-1-4</inkml:trace>
        </inkml:traceGroup>
        <inkml:traceGroup>
          <inkml:annotationXML>
            <emma:emma xmlns:emma="http://www.w3.org/2003/04/emma" version="1.0">
              <emma:interpretation id="{0176E59D-78EA-4F4C-80C6-5B1AAF533D19}" emma:medium="tactile" emma:mode="ink">
                <msink:context xmlns:msink="http://schemas.microsoft.com/ink/2010/main" type="inkWord" rotatedBoundingBox="21088,2789 21247,3513 20737,3625 20578,2901"/>
              </emma:interpretation>
              <emma:one-of disjunction-type="recognition" id="oneOf5">
                <emma:interpretation id="interp25" emma:lang="ko-KR" emma:confidence="0">
                  <emma:literal>b</emma:literal>
                </emma:interpretation>
                <emma:interpretation id="interp26" emma:lang="ko-KR" emma:confidence="0">
                  <emma:literal>3</emma:literal>
                </emma:interpretation>
                <emma:interpretation id="interp27" emma:lang="ko-KR" emma:confidence="0">
                  <emma:literal>s</emma:literal>
                </emma:interpretation>
                <emma:interpretation id="interp28" emma:lang="ko-KR" emma:confidence="0">
                  <emma:literal>S</emma:literal>
                </emma:interpretation>
                <emma:interpretation id="interp2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4695.6082">3833-90 63,'0'0'66,"5"-10"-2,-5 10-2,5 8-2,-4 6-39,0 7-9,1 10-6,-1 2 1,-1 7 4,0 2 2,-4 3-2,2-1 0,-3-3 0,-1-1-1,1-6 0,-1-1-1,1-3-2,0-6 0,0-1 0,-1-4-2,3-4-2,-1-3 1,2-3 0,2-9 0,-4 9 1,4-9-1,0-9-2,1-1 0,5-3 0,0-5-1,4-2-3,1-1 1,5-4-1,3 2-1,2 5 2,7 1 0,-1 5 0,6 1 0,1 7 0,1 4 1,-1 4-1,1 11 1,-2 7 1,-3 1 0,-6 7 1,-2 1 0,-9 7 2,-6-6-1,-7 3 1,-13-5 0,-11-4-4,-6-5 0,-7-2 0,-6-6 0,-3-4 0,-1-3 0,-1-3 0,4-3 0,3-7 0,4-2 0,7-1 0,2-3 0,8 2 0,3-4-30,5-4-52,10 0-3,1-4-1,5 1-7,2-9-1</inkml:trace>
        </inkml:traceGroup>
      </inkml:traceGroup>
    </inkml:traceGroup>
  </inkml:traceGroup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10.12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D1E7864-0F9F-4DA9-BD8F-BD506FEF73BC}" emma:medium="tactile" emma:mode="ink">
          <msink:context xmlns:msink="http://schemas.microsoft.com/ink/2010/main" type="writingRegion" rotatedBoundingBox="18722,8255 21443,8234 21468,11494 18747,11515">
            <msink:destinationLink direction="with" ref="{F5C2E0F8-42F3-4FC6-BEC7-E53779C2A700}"/>
            <msink:destinationLink direction="with" ref="{8E9E9DD7-35BD-456B-85DC-6EBF66979D66}"/>
            <msink:destinationLink direction="with" ref="{64CB6E11-005A-4177-9234-C00E7769DA06}"/>
          </msink:context>
        </emma:interpretation>
      </emma:emma>
    </inkml:annotationXML>
    <inkml:traceGroup>
      <inkml:annotationXML>
        <emma:emma xmlns:emma="http://www.w3.org/2003/04/emma" version="1.0">
          <emma:interpretation id="{FA34317D-4700-41AB-B672-C78DD7D4A134}" emma:medium="tactile" emma:mode="ink">
            <msink:context xmlns:msink="http://schemas.microsoft.com/ink/2010/main" type="paragraph" rotatedBoundingBox="18973,8250 19781,8250 19781,8932 18973,89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EE9D41-BAEB-4025-BE52-3C462E27AA10}" emma:medium="tactile" emma:mode="ink">
              <msink:context xmlns:msink="http://schemas.microsoft.com/ink/2010/main" type="inkBullet" rotatedBoundingBox="19091,8089 19961,8496 19659,9141 18789,8734"/>
            </emma:interpretation>
            <emma:one-of disjunction-type="recognition" id="oneOf0">
              <emma:interpretation id="interp0" emma:lang="ko-KR" emma:confidence="0">
                <emma:literal>피</emma:literal>
              </emma:interpretation>
              <emma:interpretation id="interp1" emma:lang="ko-KR" emma:confidence="0">
                <emma:literal>비</emma:literal>
              </emma:interpretation>
              <emma:interpretation id="interp2" emma:lang="ko-KR" emma:confidence="0">
                <emma:literal>끼</emma:literal>
              </emma:interpretation>
              <emma:interpretation id="interp3" emma:lang="ko-KR" emma:confidence="0">
                <emma:literal>ㅝ</emma:literal>
              </emma:interpretation>
              <emma:interpretation id="interp4" emma:lang="ko-KR" emma:confidence="0">
                <emma:literal>거</emma:literal>
              </emma:interpretation>
            </emma:one-of>
          </emma:emma>
        </inkml:annotationXML>
        <inkml:trace contextRef="#ctx0" brushRef="#br0">410-5 48,'-21'1'81,"5"13"-1,-7 6-3,-3 15-4,-5 11-73,-4 7 74,1 6-52,1 5-15,-4 0-1,6-3-1,-3-6-6,10-7-14,-3-14-25,10-13-33,7-5-2,0-12-5,10-4-2,0 0-3</inkml:trace>
        <inkml:trace contextRef="#ctx0" brushRef="#br0" timeOffset="-202.8003">-8 108 0,'-8'-2'75,"8"2"4,-15-8-5,15 8-5,-10-9-5,0 7-37,10 2-13,0 0-9,0 6-5,7 4 0,1-2 3,6 5 1,6 6-4,7-1 7,3 3 1,6 1-1,4 0 2,3-1-1,-1 3-3,-1-5-5,-6-3-8,-3 2-14,-8-6-11,-6-5-39,-3-3-2,-15-4-6,12-11-4,-12-10 5</inkml:trace>
        <inkml:trace contextRef="#ctx0" brushRef="#br0" timeOffset="249.6004">711 353 1,'20'13'82,"-5"0"2,-7 4-2,-5 4-6,-3 8-1,-3 0-2,3 6-70,-4 0-2,-2 4-10,0 0-29,2-8-36,4-8 1,0-23-6,0 0-5,-6-9-1</inkml:trace>
      </inkml:traceGroup>
    </inkml:traceGroup>
    <inkml:traceGroup>
      <inkml:annotationXML>
        <emma:emma xmlns:emma="http://www.w3.org/2003/04/emma" version="1.0">
          <emma:interpretation id="{18E9F58C-696C-4214-AA55-FC5EF08C3FA7}" emma:medium="tactile" emma:mode="ink">
            <msink:context xmlns:msink="http://schemas.microsoft.com/ink/2010/main" type="paragraph" rotatedBoundingBox="18749,9594 21078,9577 21082,10096 18752,101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8B232C-589D-4FB6-9100-8C120BD3D5F0}" emma:medium="tactile" emma:mode="ink">
              <msink:context xmlns:msink="http://schemas.microsoft.com/ink/2010/main" type="inkBullet" rotatedBoundingBox="18750,9809 19062,9807 19062,9875 18751,9877"/>
            </emma:interpretation>
            <emma:one-of disjunction-type="recognition" id="oneOf1">
              <emma:interpretation id="interp5" emma:lang="ko-KR" emma:confidence="0">
                <emma:literal>ㅡ</emma:literal>
              </emma:interpretation>
              <emma:interpretation id="interp6" emma:lang="ko-KR" emma:confidence="0">
                <emma:literal>-</emma:literal>
              </emma:interpretation>
              <emma:interpretation id="interp7" emma:lang="ko-KR" emma:confidence="0">
                <emma:literal>一</emma:literal>
              </emma:interpretation>
              <emma:interpretation id="interp8" emma:lang="ko-KR" emma:confidence="0">
                <emma:literal>~</emma:literal>
              </emma:interpretation>
              <emma:interpretation id="interp9" emma:lang="ko-KR" emma:confidence="0">
                <emma:literal>_</emma:literal>
              </emma:interpretation>
            </emma:one-of>
          </emma:emma>
        </inkml:annotationXML>
        <inkml:trace contextRef="#ctx0" brushRef="#br0" timeOffset="2932.8052">-222 1622 14,'-12'-5'66,"0"2"5,4 0 3,-1-1-1,9 4-27,-10-8-11,10 8-6,0 0-9,0 0-6,0 0-4,0 0-4,0 0-3,6-7 0,6 5-1,3-1 0,3 0 2,3 1 0,4-3-1,-1 1 0,4 1 0,-4-3-4,0 6-6,-4-2-17,-1 1-20,0 1-30,-5 0-2,3-1-5,-6-5-6,3 4 4</inkml:trace>
      </inkml:traceGroup>
      <inkml:traceGroup>
        <inkml:annotationXML>
          <emma:emma xmlns:emma="http://www.w3.org/2003/04/emma" version="1.0">
            <emma:interpretation id="{B694A55D-1A0F-4931-95F1-C68ADECD019D}" emma:medium="tactile" emma:mode="ink">
              <msink:context xmlns:msink="http://schemas.microsoft.com/ink/2010/main" type="line" rotatedBoundingBox="19233,9591 21078,9577 21082,10096 19237,10110"/>
            </emma:interpretation>
          </emma:emma>
        </inkml:annotationXML>
        <inkml:traceGroup>
          <inkml:annotationXML>
            <emma:emma xmlns:emma="http://www.w3.org/2003/04/emma" version="1.0">
              <emma:interpretation id="{0B9A2B38-2632-4CF3-B754-EAFD8EFE7AA6}" emma:medium="tactile" emma:mode="ink">
                <msink:context xmlns:msink="http://schemas.microsoft.com/ink/2010/main" type="inkWord" rotatedBoundingBox="19233,9591 21078,9577 21082,10096 19237,10110"/>
              </emma:interpretation>
              <emma:one-of disjunction-type="recognition" id="oneOf2">
                <emma:interpretation id="interp10" emma:lang="ko-KR" emma:confidence="0">
                  <emma:literal>뻬</emma:literal>
                </emma:interpretation>
                <emma:interpretation id="interp11" emma:lang="ko-KR" emma:confidence="0">
                  <emma:literal>쩨</emma:literal>
                </emma:interpretation>
                <emma:interpretation id="interp12" emma:lang="ko-KR" emma:confidence="0">
                  <emma:literal>쎄</emma:literal>
                </emma:interpretation>
                <emma:interpretation id="interp13" emma:lang="ko-KR" emma:confidence="0">
                  <emma:literal>페</emma:literal>
                </emma:interpretation>
                <emma:interpretation id="interp14" emma:lang="ko-KR" emma:confidence="0">
                  <emma:literal>姒</emma:literal>
                </emma:interpretation>
              </emma:one-of>
            </emma:emma>
          </inkml:annotationXML>
          <inkml:trace contextRef="#ctx0" brushRef="#br0" timeOffset="3229.2057">500 1364 31,'18'-2'57,"-8"-1"7,1 3 9,-11 0 1,7 9-36,-7 5-7,-6 5 0,-2 3 1,-8 8-3,-2 1-7,-6 4-9,0 0-3,-1-1-4,1-3-6,2-3 0,4-2 0,2-5 0,6-5 0,-1 0-14,3-3-19,2-6-43,6-7-3,-11 1-5,11-1-3,-9-19-3</inkml:trace>
          <inkml:trace contextRef="#ctx0" brushRef="#br0" timeOffset="3478.8061">218 1511 58,'0'0'66,"0"0"0,-7-4 6,7 4-2,0 0-21,5 10-26,8 2-4,4 6 0,6 2 3,5 0-4,5 6-4,1-3-5,6 3-3,-4-3-6,-2-1 0,-5-6 0,-6 0-3,-1-6-12,-9-1-25,-1-2-37,-12-7-2,8 0-5,-8-10-5,0 2 1</inkml:trace>
          <inkml:trace contextRef="#ctx0" brushRef="#br0" timeOffset="3697.2065">741 1603 58,'18'12'82,"-3"-1"-1,-3 6-2,-2 0-4,-4 6 1,-2 3-63,0 4 0,-1-4-3,0 1-5,-2-4-10,2-3-34,-3-4-36,0-16-1,0 0-6,2-5-3,2-12-3</inkml:trace>
          <inkml:trace contextRef="#ctx0" brushRef="#br0" timeOffset="4368.0076">1065 1560 17,'-14'0'72,"14"0"3,-7 0 1,7 0-2,0 0 1,4-4-46,11 2-7,4 1-6,7 0-2,2-2-2,5-1-3,4 0-4,0 1-1,-3-1-1,2 2 0,-4-2-1,-4 2-1,-5-1-1,-5 1-2,-4 2-8,-6 0-10,-8 0-22,0 0-35,0 0-1,-9 2-6,-5-2-3,-1-4 1</inkml:trace>
          <inkml:trace contextRef="#ctx0" brushRef="#br0" timeOffset="4586.4081">1228 1396 22,'-6'-2'66,"6"2"9,-11 7 3,8 6-1,-2 5 1,1 5-51,4 7-5,0 3 2,0 4-3,2 2-7,-1-3-7,3 4-7,-2-7 0,2-1 0,-2-7-17,1-1-59,2-8-4,-5-16-2,10 6-5,-4-15-6</inkml:trace>
          <inkml:trace contextRef="#ctx0" brushRef="#br0" timeOffset="5101.209">1582 1464 45,'0'0'75,"-8"4"1,11 4 2,-3-8-2,17 11 1,1 2-58,2 2-2,9 4 1,1 5-2,5-3-4,3 3-10,0 2-2,0-1 0,-2-2 0,0 1-4,-5 37-48,-2-47-26,-1 32 1,-8-41-9,2-3-5,-6-4-2</inkml:trace>
          <inkml:trace contextRef="#ctx0" brushRef="#br0" timeOffset="4867.2086">1940 1323 70,'16'4'80,"-4"2"0,-7 7-4,-5 2 2,-5 6-2,-13 6-63,-1 3-3,-3 3 1,-2 4 1,-3 2-7,-1-3-5,3-1 0,-1-5 0,5-2 0,1-7 0,4 1 0,0-3-39,2-11-38,3-6-5,-4-4-2,5-6-7,-3-15-2</inkml:trace>
        </inkml:traceGroup>
      </inkml:traceGroup>
    </inkml:traceGroup>
    <inkml:traceGroup>
      <inkml:annotationXML>
        <emma:emma xmlns:emma="http://www.w3.org/2003/04/emma" version="1.0">
          <emma:interpretation id="{7CC84BF7-1988-4032-848B-ABC00FD34CFA}" emma:medium="tactile" emma:mode="ink">
            <msink:context xmlns:msink="http://schemas.microsoft.com/ink/2010/main" type="paragraph" rotatedBoundingBox="18733,10968 21447,10862 21471,11470 18756,115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B4F71E-04D5-4F4C-B6DE-F05013A7860E}" emma:medium="tactile" emma:mode="ink">
              <msink:context xmlns:msink="http://schemas.microsoft.com/ink/2010/main" type="inkBullet" rotatedBoundingBox="18744,11261 19052,11249 19053,11292 18746,11304"/>
            </emma:interpretation>
            <emma:one-of disjunction-type="recognition" id="oneOf3">
              <emma:interpretation id="interp15" emma:lang="ko-KR" emma:confidence="0">
                <emma:literal>ㅡ</emma:literal>
              </emma:interpretation>
              <emma:interpretation id="interp16" emma:lang="ko-KR" emma:confidence="0">
                <emma:literal>一</emma:literal>
              </emma:interpretation>
              <emma:interpretation id="interp17" emma:lang="ko-KR" emma:confidence="0">
                <emma:literal>-</emma:literal>
              </emma:interpretation>
              <emma:interpretation id="interp18" emma:lang="ko-KR" emma:confidence="0">
                <emma:literal>~</emma:literal>
              </emma:interpretation>
              <emma:interpretation id="interp19" emma:lang="ko-KR" emma:confidence="0">
                <emma:literal>…</emma:literal>
              </emma:interpretation>
            </emma:one-of>
          </emma:emma>
        </inkml:annotationXML>
        <inkml:trace contextRef="#ctx0" brushRef="#br0" timeOffset="8065.2142">-237 3043 3,'-8'0'77,"-1"0"2,9 0 1,-14-3-6,14 3 0,-10 4-30,10-4-28,0 0-5,0 0-3,6 0-3,5 0-1,1 0 0,4 0 1,2 0 1,6 0 0,-1 0-1,3 0-1,-3-3-4,2 2-9,-5-1-14,0-16-24,2 18-30,-6-6-1,1 3-5,-4-7-5,1 3 2</inkml:trace>
      </inkml:traceGroup>
      <inkml:traceGroup>
        <inkml:annotationXML>
          <emma:emma xmlns:emma="http://www.w3.org/2003/04/emma" version="1.0">
            <emma:interpretation id="{25CF87AA-AAAA-4D3D-A886-970D9D1CBD28}" emma:medium="tactile" emma:mode="ink">
              <msink:context xmlns:msink="http://schemas.microsoft.com/ink/2010/main" type="line" rotatedBoundingBox="19381,10943 21447,10862 21471,11470 19405,11551"/>
            </emma:interpretation>
          </emma:emma>
        </inkml:annotationXML>
        <inkml:traceGroup>
          <inkml:annotationXML>
            <emma:emma xmlns:emma="http://www.w3.org/2003/04/emma" version="1.0">
              <emma:interpretation id="{71359985-9D62-424E-913D-D0BC19518723}" emma:medium="tactile" emma:mode="ink">
                <msink:context xmlns:msink="http://schemas.microsoft.com/ink/2010/main" type="inkWord" rotatedBoundingBox="19381,10943 19851,10924 19873,11480 19403,11499"/>
              </emma:interpretation>
              <emma:one-of disjunction-type="recognition" id="oneOf4">
                <emma:interpretation id="interp20" emma:lang="ko-KR" emma:confidence="0">
                  <emma:literal>Ⅴ</emma:literal>
                </emma:interpretation>
                <emma:interpretation id="interp21" emma:lang="ko-KR" emma:confidence="0">
                  <emma:literal>V</emma:literal>
                </emma:interpretation>
                <emma:interpretation id="interp22" emma:lang="ko-KR" emma:confidence="0">
                  <emma:literal>ⅴ</emma:literal>
                </emma:interpretation>
                <emma:interpretation id="interp23" emma:lang="ko-KR" emma:confidence="0">
                  <emma:literal>X</emma:literal>
                </emma:interpretation>
                <emma:interpretation id="interp24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8611.2151">373 2874 33,'0'0'65,"-8"5"4,8-5 4,1 14-2,4-5 3,3 2-49,6 8-6,4 4 2,2 1 1,5 4-3,2 4-5,5-1-8,1 2-6,-3-1 0,-1-2 0,-4-9-22,-3 0-54,2-5-2,-8-9-4,1-6-6,-6-6-4</inkml:trace>
          <inkml:trace contextRef="#ctx0" brushRef="#br0" timeOffset="8377.2147">825 2670 48,'3'9'63,"-3"10"7,-11 3 3,-7 8-73,-6 8 77,-4 6-49,-6 5 4,-1-1-2,-1 1-2,4-5-5,3-5-7,5-5-4,2-7-7,5-7-3,4-5-4,7-1-8,-1-5-24,7-9-40,-7 8-3,-1-12-3,6-8-7,-7-10-1</inkml:trace>
        </inkml:traceGroup>
        <inkml:traceGroup>
          <inkml:annotationXML>
            <emma:emma xmlns:emma="http://www.w3.org/2003/04/emma" version="1.0">
              <emma:interpretation id="{B48D424A-A674-4093-8F2E-CFD0D8755BE4}" emma:medium="tactile" emma:mode="ink">
                <msink:context xmlns:msink="http://schemas.microsoft.com/ink/2010/main" type="inkWord" rotatedBoundingBox="20462,10994 21450,10955 21471,11470 20482,11509"/>
              </emma:interpretation>
              <emma:one-of disjunction-type="recognition" id="oneOf5">
                <emma:interpretation id="interp25" emma:lang="ko-KR" emma:confidence="0">
                  <emma:literal>北</emma:literal>
                </emma:interpretation>
                <emma:interpretation id="interp26" emma:lang="ko-KR" emma:confidence="0">
                  <emma:literal>ⅸ</emma:literal>
                </emma:interpretation>
                <emma:interpretation id="interp27" emma:lang="ko-KR" emma:confidence="0">
                  <emma:literal>比</emma:literal>
                </emma:interpretation>
                <emma:interpretation id="interp28" emma:lang="ko-KR" emma:confidence="0">
                  <emma:literal>永</emma:literal>
                </emma:interpretation>
                <emma:interpretation id="interp29" emma:lang="ko-KR" emma:confidence="0">
                  <emma:literal>水</emma:literal>
                </emma:interpretation>
              </emma:one-of>
            </emma:emma>
          </inkml:annotationXML>
          <inkml:trace contextRef="#ctx0" brushRef="#br0" timeOffset="9469.2166">1507 3020 45,'-10'0'82,"3"0"-2,-1-3 1,8 3-3,-10-9-1,-13 4-52,23 5-8,10-5-5,3 1-3,8 3-4,2-3-5,4 2 0,6-2 0,2 0 0,-1 0 0,1 0 0,-5 1 0,-3 1 0,-3 0 0,-1 1 0,-6 0 0,-1 1 0,-4 0 0,-4 1-24,1 4-24,-9-5-32,0 0 0,0 0-4,0 0-4,0 0 1</inkml:trace>
          <inkml:trace contextRef="#ctx0" brushRef="#br0" timeOffset="9796.8172">1679 2811 14,'-5'-10'66,"5"10"6,0 0 4,-2 14-76,2 2 79,-5 9-1,7 9-48,1 3-7,-3 7-1,2 5 1,-2-4-5,2 1-8,1-7-14,1-3-31,0-6-39,0-12-3,4-7-3,-8-11-9,14-10-2</inkml:trace>
          <inkml:trace contextRef="#ctx0" brushRef="#br0" timeOffset="10342.8182">1979 2816 17,'0'0'74,"1"-8"5,-1 8 0,10 0-3,0 9-76,-2 8 80,9-2-25,2 6-41,8 2 0,3 3 4,4 1-13,1 0-5,5-2 0,-2 2 0,0 2 0,-3-1-69,-7-6-12,0-3-1,-4-12-5,0-2-9,-5-7 5</inkml:trace>
          <inkml:trace contextRef="#ctx0" brushRef="#br0" timeOffset="10108.8177">2279 2706 50,'18'0'74,"-4"2"3,-6 7-1,-4 3-1,-4 4 3,-6 7-78,-8 5 19,-5 8-5,-3 5 5,-7-2 0,2 3-9,-2-3-10,2-3 0,2-9 0,5 1 0,-2-9 0,-34-7-79,60 0-2,-16-12-2,2 0-6,-4-11-6</inkml:trace>
        </inkml:traceGroup>
      </inkml:traceGroup>
    </inkml:traceGroup>
  </inkml:traceGroup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6:43.4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16F81F4-1944-46B3-809C-FA67EB5A6D62}" emma:medium="tactile" emma:mode="ink">
          <msink:context xmlns:msink="http://schemas.microsoft.com/ink/2010/main" type="inkDrawing"/>
        </emma:interpretation>
      </emma:emma>
    </inkml:annotationXML>
    <inkml:trace contextRef="#ctx0" brushRef="#br0">-644-2896 81,'0'-26'92,"0"2"-6,0-4-7,0 6-5,0-2-8,0 7-80,0 2-28,0 15-34,0 0-5,3-10-2,-2 1-4,0-1-3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34.6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39 70 42,'-4'-13'52,"-1"7"3,-1-4 1,4 0-31,-2-2-1,4 12-3,-4-12 0,4 12-3,-5-8 1,5 8-4,0 0-3,0 0-1,-9 6 1,9 10-2,0 13-2,1 2-2,4 12-2,-1 5 2,6 2 1,0-3-1,10-2-1,-6-7-1,6-11-1,0-8-1,4-11 1,2-8 0,2-7-1,-2-7-1,1-4 0,-2-4-1,-4-2-2,-2 0 0,-3-2-1,-3 1 0,-3 0-2,-3-1 1,-3 2 1,0-1 0,-2 3 2,-2 5 1,1-2 0,0 8 1,-1 11 0,0 0 0,10 0 0,-4 14 2,1 11 1,4 10 0,-1 15 1,2 9 2,3 7 0,-2 14-7,-1 5 9,0 7-1,-5-3-1,-1-4-1,-4-6 0,-5-13 0,-9-7 1,-7-15-7,-4-10 0,-9-17 0,-3-5 0,-6-7 0,-1-7 0,-1-2 0,1-5 0,1 0 0,5-3 0,3 3 0,7-1 0,6 5 0,2-1 0,9 1 0,1-3-30,8 8-23,17-14-4,2 1-24,14-1-3,3-10-1,20-3 3</inkml:trace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8:41.67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2DD7EA7-1E13-4990-B637-769C83033FA5}" emma:medium="tactile" emma:mode="ink">
          <msink:context xmlns:msink="http://schemas.microsoft.com/ink/2010/main" type="writingRegion" rotatedBoundingBox="5444,2517 21218,2430 21225,3763 5452,3851"/>
        </emma:interpretation>
      </emma:emma>
    </inkml:annotationXML>
    <inkml:traceGroup>
      <inkml:annotationXML>
        <emma:emma xmlns:emma="http://www.w3.org/2003/04/emma" version="1.0">
          <emma:interpretation id="{993A48C8-D553-4B55-97FF-9B323AB2562B}" emma:medium="tactile" emma:mode="ink">
            <msink:context xmlns:msink="http://schemas.microsoft.com/ink/2010/main" type="paragraph" rotatedBoundingBox="5444,2517 21218,2430 21225,3763 5452,38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DBE615-BDD7-44DD-88ED-3839E8D088B9}" emma:medium="tactile" emma:mode="ink">
              <msink:context xmlns:msink="http://schemas.microsoft.com/ink/2010/main" type="line" rotatedBoundingBox="5444,2517 21218,2430 21225,3763 5452,3851"/>
            </emma:interpretation>
          </emma:emma>
        </inkml:annotationXML>
        <inkml:traceGroup>
          <inkml:annotationXML>
            <emma:emma xmlns:emma="http://www.w3.org/2003/04/emma" version="1.0">
              <emma:interpretation id="{7F7244A6-7FC9-44B5-9E23-EAADF440FFAF}" emma:medium="tactile" emma:mode="ink">
                <msink:context xmlns:msink="http://schemas.microsoft.com/ink/2010/main" type="inkWord" rotatedBoundingBox="5445,2599 6950,2591 6957,3842 5452,3851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메</emma:literal>
                </emma:interpretation>
                <emma:interpretation id="interp2" emma:lang="ko-KR" emma:confidence="0">
                  <emma:literal>ㅆ</emma:literal>
                </emma:interpretation>
                <emma:interpretation id="interp3" emma:lang="ko-KR" emma:confidence="0">
                  <emma:literal>싸</emma:literal>
                </emma:interpretation>
                <emma:interpretation id="interp4" emma:lang="ko-KR" emma:confidence="0">
                  <emma:literal>小</emma:literal>
                </emma:interpretation>
              </emma:one-of>
            </emma:emma>
          </inkml:annotationXML>
          <inkml:trace contextRef="#ctx0" brushRef="#br0">113 290 45,'0'0'68,"0"-13"-3,0 3-2,-2 1-3,-5-1-45,7 3-4,0 7-6,0-12-4,0 12 0,0-11 1,0 11 0,0 0-1,0 0-1,0 0 0,0 0 2,-7 13 5,3 12 2,-1 9 2,-1 17 1,-1 17 3,-3 9 1,-1 8 0,1 9-3,-4-2-4,6 5-4,-2-7-5,5-13 5,0-14-2,2-10-1,3-13 0,0-8 1,0-9 1,0-12 1,0-11 1,0 10 0,0-10 0,0 0-1,0-8 1,0-3-2,0-8-4,3-13 0,0-5 0,2-13-4,0-6-1,2-8-1,1-6 0,1-6-1,-1-2 2,-1 3 1,2 6 1,-2 5 2,-1 2 0,-1 6 1,1 6 0,1 5-1,2 3 0,1 4-1,0 3 0,3-4 1,2 3 0,3 2-1,-2 3 0,0 5 2,0 4 0,1 8-1,-3 0 1,5 14-1,1 13 1,-3 6 3,4 11 0,1 13 1,4 10 2,-2 18-1,4 9 1,-4 8 0,0-1 0,0 9-3,1-6 0,-2-1-1,-1-8-1,-2-15 0,-3-12-1,-4-8 2,0-12-1,-3-8 1,-4-8 0,-1-8-2,-5-10 0,5 12 0,-5-12 0,0 0-3,0 0-7,0 0 10,0 0 0,0 0-78,0 0-3,-3-17 81,0 2-83,-4-6-4,0 3-4</inkml:trace>
          <inkml:trace contextRef="#ctx0" brushRef="#br0" timeOffset="234.0004">214 909 87,'-23'6'92,"1"-4"-6,9-1-7,1-2-2,12 1-1,0-11-77,16 7-4,4-3-6,13 3-8,6-5-10,2 1-11,7 19-21,-2-19-17,3-5-4,-11-4-1,5 1 5</inkml:trace>
          <inkml:trace contextRef="#ctx0" brushRef="#br0" timeOffset="1170.0021">1152 1040 10,'-7'7'72,"-1"3"1,8-10-3,-10 4-3,10-4-4,0 0-44,0 0-6,0 0-4,0-8-2,1-5-1,5-1 0,3-10 0,1-3 1,6-12-3,-2-8-2,8-9 2,0-4-2,3-5 0,-2-1 1,4 0 0,-4 1-1,1 0 0,0 6 0,-4 7-3,-3 7 1,-4 11-1,-1 2-1,-3 7-2,-1 6-4,-6 10-9,-2 9-1,0 0-10,0 0-7,-1 6-7,-4 9-32,-3 2 0,1 6 1,-4-1 8</inkml:trace>
          <inkml:trace contextRef="#ctx0" brushRef="#br0" timeOffset="1497.6026">1152 335 74,'-9'-4'74,"1"2"-3,8 2-4,-2 4-2,3 7-32,11 12-25,4 13-4,1 12-1,8 3 2,-1 7 0,6 1 1,-2 0-1,3-6-1,-2-4 0,-2-9-2,-1-9 1,-3-4-1,-1-7 1,-7-5-3,1-4-3,-6 2-10,-3-4-21,-1 0-37,-1-2-1,-5-7-6,0 0-4,0 0 3</inkml:trace>
        </inkml:traceGroup>
        <inkml:traceGroup>
          <inkml:annotationXML>
            <emma:emma xmlns:emma="http://www.w3.org/2003/04/emma" version="1.0">
              <emma:interpretation id="{A0F0C6D5-8FEB-4D21-989D-24197C818943}" emma:medium="tactile" emma:mode="ink">
                <msink:context xmlns:msink="http://schemas.microsoft.com/ink/2010/main" type="inkWord" rotatedBoundingBox="7381,3059 8129,3054 8132,3541 7383,3545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느</emma:literal>
                </emma:interpretation>
                <emma:interpretation id="interp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464.8043">1953 610 69,'0'0'75,"-17"-3"-3,17 3-4,-7-7-3,7 7-41,8-1-5,7 1-7,8 0-4,2-1 1,10-1 2,-1-5-1,6-6 1,0 0-2,-2 0-1,5 0-3,-4-1-1,3 2-2,-7-1-3,0 5-1,-1-2-4,-4 3-7,-4-3-11,-7 5-17,-2 5-36,-8 0 0,-9 0-5,-8 9-2,-9 10 10</inkml:trace>
          <inkml:trace contextRef="#ctx0" brushRef="#br0" timeOffset="2714.4047">2030 891 18,'-18'22'79,"6"-5"4,10-7-5,7-3-5,10-7 0,8-6-38,9 2-28,8 0-2,4-2-1,7-3-2,0-1 0,6-3-1,-4 3-1,-1-1 0,-7 0-3,-5-1-3,-5 0-5,-5 3-15,-4 0-11,-9-1-6,30-8-31,-40 5-2,0 0-4,-4-5 2</inkml:trace>
        </inkml:traceGroup>
        <inkml:traceGroup>
          <inkml:annotationXML>
            <emma:emma xmlns:emma="http://www.w3.org/2003/04/emma" version="1.0">
              <emma:interpretation id="{4995541C-D165-4550-A059-DC8CCDDF3825}" emma:medium="tactile" emma:mode="ink">
                <msink:context xmlns:msink="http://schemas.microsoft.com/ink/2010/main" type="inkWord" rotatedBoundingBox="8414,2664 9042,2660 9047,3539 8419,3542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능</emma:literal>
                </emma:interpretation>
                <emma:interpretation id="interp12" emma:lang="ko-KR" emma:confidence="0">
                  <emma:literal>5</emma:literal>
                </emma:interpretation>
                <emma:interpretation id="interp13" emma:lang="ko-KR" emma:confidence="0">
                  <emma:literal>3</emma:literal>
                </emma:interpretation>
                <emma:interpretation id="interp1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3276.0058">2962 89 51,'10'-12'76,"-1"4"-5,-9 8-1,13-3-3,-10 46-24,1-25-26,4 16-4,-5 8-6,-2 7 1,3 11 2,-4 5-1,1 2-1,-1 3 1,1-7-2,-1-5-1,0-8 0,1-8-1,-1-10-1,0-6 0,1-9 1,-1-9-2,2 2 2,-2-10-2,0 0-1,9-11 0,2-6-2,3-5 0,6-2 0,8-6 0,5-2 0,4 3-3,8-3 2,4 12 0,5 6 0,-3 7 1,1 7-1,-6 8 1,-4 10 0,-6 7 1,-9 7 0,-15 3 1,-8 3 1,-9-3-3,-15-3 0,-9 2 0,-12-7 0,-8-3 0,-7-5 0,-3-7 0,1-3 0,3-3 0,4-2 0,6 0 0,9-4-8,11-4-71,5 0-4,14-11-2,0-11-6,9-1-3</inkml:trace>
        </inkml:traceGroup>
        <inkml:traceGroup>
          <inkml:annotationXML>
            <emma:emma xmlns:emma="http://www.w3.org/2003/04/emma" version="1.0">
              <emma:interpretation id="{70E9EA73-3001-4DBF-B7E4-3EECB007F1C0}" emma:medium="tactile" emma:mode="ink">
                <msink:context xmlns:msink="http://schemas.microsoft.com/ink/2010/main" type="inkWord" rotatedBoundingBox="12952,2897 14463,2889 14468,3774 12956,3783"/>
              </emma:interpretation>
              <emma:one-of disjunction-type="recognition" id="oneOf3">
                <emma:interpretation id="interp15" emma:lang="ko-KR" emma:confidence="0">
                  <emma:literal>≠</emma:literal>
                </emma:interpretation>
                <emma:interpretation id="interp16" emma:lang="ko-KR" emma:confidence="0">
                  <emma:literal>눙</emma:literal>
                </emma:interpretation>
                <emma:interpretation id="interp17" emma:lang="ko-KR" emma:confidence="0">
                  <emma:literal>개</emma:literal>
                </emma:interpretation>
                <emma:interpretation id="interp18" emma:lang="ko-KR" emma:confidence="0">
                  <emma:literal>늑</emma:literal>
                </emma:interpretation>
                <emma:interpretation id="interp19" emma:lang="ko-KR" emma:confidence="0">
                  <emma:literal>극</emma:literal>
                </emma:interpretation>
              </emma:one-of>
            </emma:emma>
          </inkml:annotationXML>
          <inkml:trace contextRef="#ctx0" brushRef="#br1" timeOffset="22807.2401">7501 650 70,'10'-8'77,"-10"8"-3,2-9-5,-2 9-2,0-11-40,0 11-13,0 0-8,0 0-3,0 0-2,0 0 1,11-6 3,2 5-1,8 0 1,4 1 1,14-2 0,4 2 0,16 0-1,2-1-1,13 1-2,0-1 1,5 1-2,5 0 0,-5 0 0,-2 0 0,-2 0 0,-3 0-1,-8 0 1,-2 0-3,-13-2 0,-8-1-5,-4 3-10,-14 0-9,-9 3-10,-14-3-8,0 15-30,-16-3-4,-13 1-3,-6 0 5</inkml:trace>
          <inkml:trace contextRef="#ctx0" brushRef="#br1" timeOffset="23103.6406">7715 866 11,'-36'6'63,"6"-4"0,9-1-2,8-1 0,-22 1-33,35-1-4,23 2-6,3 1-6,18-1-1,14 1 3,11-3 1,9 0-1,8 0-2,6 0-1,5 0-1,1 0-3,-5-1-1,-7-1-3,-4 2-1,-10-1 0,-7-1-4,-13 1-4,-6-1-9,-11-1-18,-9-30-12,-11 28-27,-11-4-5,-4 0-3,-11-7-1</inkml:trace>
          <inkml:trace contextRef="#ctx0" brushRef="#br1" timeOffset="23571.6414">8182 353 49,'-14'-12'68,"0"0"-3,6 3-2,-2-2-2,-14-2-46,24 13-4,0 0-6,0 0-4,11 0-1,0 4 2,8 2 2,2 0 2,10 9 1,10-1 1,3 3 2,12 0 0,5 3-3,6-1-1,1 1-2,2 2-2,-1 0-2,-3-3 0,-3 3 0,-10 3-1,-5 0 1,-6 4 3,-13 2 2,-6 5 2,-15 0 1,-12 11 2,-15 1-1,-11 0 1,-6 5 0,-11-4-2,0-1-3,-3-2-5,6-7-1,1-5-17,-6-5-54,26-1-4,5-19-2,18-9-6,0 0-4,10-18 88</inkml:trace>
        </inkml:traceGroup>
        <inkml:traceGroup>
          <inkml:annotationXML>
            <emma:emma xmlns:emma="http://www.w3.org/2003/04/emma" version="1.0">
              <emma:interpretation id="{75F223A8-DD62-44DE-9607-0D4454A7E734}" emma:medium="tactile" emma:mode="ink">
                <msink:context xmlns:msink="http://schemas.microsoft.com/ink/2010/main" type="inkWord" rotatedBoundingBox="16989,2948 18469,2940 18473,3695 16994,3704"/>
              </emma:interpretation>
              <emma:one-of disjunction-type="recognition" id="oneOf4">
                <emma:interpretation id="interp20" emma:lang="ko-KR" emma:confidence="0">
                  <emma:literal>서</emma:literal>
                </emma:interpretation>
                <emma:interpretation id="interp21" emma:lang="ko-KR" emma:confidence="0">
                  <emma:literal>석</emma:literal>
                </emma:interpretation>
                <emma:interpretation id="interp22" emma:lang="ko-KR" emma:confidence="0">
                  <emma:literal>M</emma:literal>
                </emma:interpretation>
                <emma:interpretation id="interp23" emma:lang="ko-KR" emma:confidence="0">
                  <emma:literal>仁</emma:literal>
                </emma:interpretation>
                <emma:interpretation id="interp24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9937.2175">12048 348 0,'0'0'80,"-7"8"4,-4 11-1,-2 16-3,-8 7-1,-7-10-26,-7 34-40,-7 12 0,-4 1-3,-1 3-3,0-3-2,2-11-3,2-13-2,6-8 2,5-17-2,11-5-3,0-14-9,10-9-31,11-2 43,0-6 0,13-9 0,7-9-78,9-3-2,4-11-4,13 6-5,-3-8-3</inkml:trace>
          <inkml:trace contextRef="#ctx0" brushRef="#br0" timeOffset="9687.617">11563 442 44,'0'0'83,"-9"-5"-5,8-5-3,1 10-7,5-7 2,10 8-61,3 9-6,7 7-5,5 2 1,10 8 2,2 8 1,2-7 1,1 8 2,2-6-3,-2 2 2,0-7 0,-3 6-1,-7-14 0,-2 2 1,-4-1-3,-5-5-4,-8-2-1,-3-6-9,-8-27-29,-5 22-30,0-12-3,-1-6-5,-9-8-3,2-10 2</inkml:trace>
          <inkml:trace contextRef="#ctx0" brushRef="#br0" timeOffset="10280.418">12481 592 10,'-4'4'73,"4"-4"3,-14-1-2,14 1-3,-9-7-4,-24 3-49,33 4-4,0 0-3,0 0-3,0 0 0,8 0 2,8 0 0,3-2 1,10 0 1,5 0-1,5 0-2,2 2-2,5-3-5,-2-4-2,-1 4-5,0 1-5,-5 2-11,-6-3-18,-8 3-38,1-3-2,-12 0-6,-6 3-3,-7 0 4</inkml:trace>
          <inkml:trace contextRef="#ctx0" brushRef="#br0" timeOffset="10483.2184">12521 823 1,'-5'25'90,"3"-11"-1,9 1-4,11-7-6,11-4-2,9-4-1,-5 0-77,17 2-8,9 4-12,0-2-15,-2-3-7,-10 5-7,-6-1-29,-7 0-5,-15-5-2,-4 0 6</inkml:trace>
        </inkml:traceGroup>
        <inkml:traceGroup>
          <inkml:annotationXML>
            <emma:emma xmlns:emma="http://www.w3.org/2003/04/emma" version="1.0">
              <emma:interpretation id="{AE520365-9581-4678-AF3D-22B4DF640550}" emma:medium="tactile" emma:mode="ink">
                <msink:context xmlns:msink="http://schemas.microsoft.com/ink/2010/main" type="inkWord" rotatedBoundingBox="18912,2443 20308,2435 20314,3624 18918,3632"/>
              </emma:interpretation>
              <emma:one-of disjunction-type="recognition" id="oneOf5">
                <emma:interpretation id="interp25" emma:lang="ko-KR" emma:confidence="0">
                  <emma:literal>커</emma:literal>
                </emma:interpretation>
                <emma:interpretation id="interp26" emma:lang="ko-KR" emma:confidence="0">
                  <emma:literal>爪</emma:literal>
                </emma:interpretation>
                <emma:interpretation id="interp27" emma:lang="ko-KR" emma:confidence="0">
                  <emma:literal>r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1653.2205">13679 418 59,'-5'-7'70,"4"-2"-2,1 9-2,-3-17-5,3 17-48,0 0-7,-4-8-3,4 8 1,0 11 6,-2 9 2,-2 9 3,-2 16 1,-4 6 1,-2 13 2,-1 5 0,-4 3-5,2-2-6,-3-6-3,6-10-1,-2-12 0,5-12 3,2-10 1,1-6-5,6-14-3,-10 2 0,10-2 0,-11-16 0,4-3 0,2-6 0,-3-5 0,3-8 0,0-4 0,1-9 0,3-2 0,0-3 0,1-2 0,4 1 0,3-2 0,4 0-2,1 2-2,4 4 2,0 4 0,9 0 0,4 7-1,3 5 1,3 4 1,4 9-2,0 8 1,3 8 0,1 6 0,-2 8 1,-4 11 1,-3 10 1,-1 8 1,-3 10 2,-5 4-2,-4 10 3,-2 7 0,-2 2-1,-2 0 1,-2 1-5,0-4 0,0-2 0,-4-6 0,3-8 0,-3-8 0,-1-9 0,0-5 0,-4-9 0,-1-6 0,0-4 0,-3-8 0,2 7 0,-2-7 0,0 0-7,0 0-11,-2-32-33,2 32-29,-7-8-1,7 8-5,-12-21-2,6 9 0</inkml:trace>
          <inkml:trace contextRef="#ctx0" brushRef="#br0" timeOffset="11918.4208">13795 728 16,'-18'-2'91,"5"-3"-1,2 0-6,11 5-6,-11-9 1,11-33-25,0 42-47,20-5-4,-3 2-3,4 3-1,5-2 0,6-2 2,-1 1-1,3 2-4,-3-1-6,2 0-17,-10 2-47,0-2-5,1 0-3,-8-3-5,0-1-1</inkml:trace>
          <inkml:trace contextRef="#ctx0" brushRef="#br0" timeOffset="12464.4219">14204 115 22,'0'0'80,"0"0"2,-6-6-7,6 6-5,0-9-2,0 9-47,9-8-11,1 8-5,6 0-3,4 1 1,5 2 4,3-1 1,5 1 0,1-3 0,3 2-1,-4-2 0,-1 4-3,-5-4-3,-1 2-8,-10-1-7,3-2-14,-11 4-13,-8-3-36,0 0-2,0 0-6,6-8-1</inkml:trace>
          <inkml:trace contextRef="#ctx0" brushRef="#br0" timeOffset="12729.6224">14785-157 13,'12'-3'80,"-3"1"1,2 3-2,-2 11-3,0 10 0,-3 31-25,1-11-43,-3 5-2,-2 8 2,1 5 0,-3 0-2,-2-5-1,-1-6-3,0-8-1,0-13-3,0-10-5,2-7-21,1-11-47,0 0-4,-2-10-3,-1-6-5,3-1-4</inkml:trace>
        </inkml:traceGroup>
        <inkml:traceGroup>
          <inkml:annotationXML>
            <emma:emma xmlns:emma="http://www.w3.org/2003/04/emma" version="1.0">
              <emma:interpretation id="{A59302E1-0D58-44B1-BF9C-C395F0CE1F49}" emma:medium="tactile" emma:mode="ink">
                <msink:context xmlns:msink="http://schemas.microsoft.com/ink/2010/main" type="inkWord" rotatedBoundingBox="20700,2846 21220,2843 21224,3567 20704,3570"/>
              </emma:interpretation>
              <emma:one-of disjunction-type="recognition" id="oneOf6">
                <emma:interpretation id="interp30" emma:lang="ko-KR" emma:confidence="0">
                  <emma:literal>3</emma:literal>
                </emma:interpretation>
                <emma:interpretation id="interp31" emma:lang="ko-KR" emma:confidence="0">
                  <emma:literal>b</emma:literal>
                </emma:interpretation>
                <emma:interpretation id="interp32" emma:lang="ko-KR" emma:confidence="0">
                  <emma:literal>s</emma:literal>
                </emma:interpretation>
                <emma:interpretation id="interp33" emma:lang="ko-KR" emma:confidence="0">
                  <emma:literal>S</emma:literal>
                </emma:interpretation>
                <emma:interpretation id="interp34" emma:lang="ko-KR" emma:confidence="0">
                  <emma:literal>긍</emma:literal>
                </emma:interpretation>
              </emma:one-of>
            </emma:emma>
          </inkml:annotationXML>
          <inkml:trace contextRef="#ctx0" brushRef="#br0" timeOffset="14632.8257">15373 258 63,'0'0'66,"5"-10"-2,-5 10-2,5 8-2,-4 6-39,0 7-9,1 10-6,-1 2 1,-1 7 4,0 2 2,-4 3-2,2-1 0,-3-3 0,-1-1-1,1-6 0,-1-1-1,1-3-2,0-6 0,0-1 0,-1-4-2,3-4-2,-1-3 1,2-3 0,2-9 0,-4 9 1,4-9-1,0-9-2,1-1 0,5-3 0,0-5-1,4-2-3,1-1 1,5-4-1,3 2-1,2 5 2,7 1 0,-1 5 0,6 1 0,1 7 0,1 4 1,-1 4-1,1 11 1,-2 7 1,-3 1 0,-6 7 1,-2 1 0,-9 7 2,-6-6-1,-7 3 1,-13-5 0,-11-4-4,-6-5 0,-7-2 0,-6-6 0,-3-4 0,-1-3 0,-1-3 0,4-3 0,3-7 0,4-2 0,7-1 0,2-3 0,8 2 0,3-4-30,5-4-52,10 0-3,1-4-1,5 1-7,2-9-1</inkml:trace>
        </inkml:traceGroup>
      </inkml:traceGroup>
    </inkml:traceGroup>
  </inkml:traceGroup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0:30.1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EB8206-8ED7-4D57-BD42-69CC8E031D5B}" emma:medium="tactile" emma:mode="ink">
          <msink:context xmlns:msink="http://schemas.microsoft.com/ink/2010/main" type="inkDrawing" rotatedBoundingBox="7162,5527 7287,7897 6921,7916 6797,5546" semanticType="verticalRange" shapeName="Other">
            <msink:sourceLink direction="with" ref="{A875A2C2-B01F-48C4-BCD3-523A3DCC8AAE}"/>
          </msink:context>
        </emma:interpretation>
      </emma:emma>
    </inkml:annotationXML>
    <inkml:trace contextRef="#ctx0" brushRef="#br0">276 230 10,'4'-17'51,"1"3"4,-1-6-1,4-20 3,0 25-40,1-6 3,-1 4-2,-1-3 1,-2 5-2,-5-2-2,-2 7-2,-12-1-2,-4 4-3,-6 5-3,-5 0-4,-2 2-2,-2 4-1,0 3 0,-3-2 2,7 1-1,2-2 1,9 1 0,0-2-2,7 0 0,0-2-2,11-1 0,-2 13 0,2 3 5,2 9 3,7 17 4,4 25 6,-3 22 2,5 27 2,-5 30-18,0 19 21,-1 23 0,4 7-3,-7 3-5,1-9-4,4-10-2,-5-18-3,6-25-1,1-23-2,-2-25-1,1-18-1,-2-19 2,0-15 1,0-10 0,4-7-2,-1-13 0,4-4 0,4-2 0,3-4 0,4-5 0,1-1 0,-2-5 0,0-1 0,-2 5 0,-6-1-17,-2 3-27,-4 5-35,-13 4-3,10-7-3,-13-1-3,3 8 1</inkml:trace>
  </inkml:traceGroup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0:30.7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875A2C2-B01F-48C4-BCD3-523A3DCC8AAE}" emma:medium="tactile" emma:mode="ink">
          <msink:context xmlns:msink="http://schemas.microsoft.com/ink/2010/main" type="writingRegion" rotatedBoundingBox="8025,5615 8125,7435 7778,7454 7678,5635">
            <msink:destinationLink direction="with" ref="{EAEB8206-8ED7-4D57-BD42-69CC8E031D5B}"/>
            <msink:destinationLink direction="with" ref="{D363C1D2-8BBC-4B28-916C-75367C9C1A61}"/>
          </msink:context>
        </emma:interpretation>
      </emma:emma>
    </inkml:annotationXML>
    <inkml:traceGroup>
      <inkml:annotationXML>
        <emma:emma xmlns:emma="http://www.w3.org/2003/04/emma" version="1.0">
          <emma:interpretation id="{E25B3688-F6F9-45DF-AA99-C93D3E4D8AC4}" emma:medium="tactile" emma:mode="ink">
            <msink:context xmlns:msink="http://schemas.microsoft.com/ink/2010/main" type="paragraph" rotatedBoundingBox="8025,5615 8125,7435 7778,7454 7678,56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C831CA-396F-4024-A71F-62476B463A69}" emma:medium="tactile" emma:mode="ink">
              <msink:context xmlns:msink="http://schemas.microsoft.com/ink/2010/main" type="line" rotatedBoundingBox="8025,5615 8125,7435 7778,7454 7678,5635"/>
            </emma:interpretation>
          </emma:emma>
        </inkml:annotationXML>
        <inkml:traceGroup>
          <inkml:annotationXML>
            <emma:emma xmlns:emma="http://www.w3.org/2003/04/emma" version="1.0">
              <emma:interpretation id="{FD148707-1331-4209-8ADC-CC5327C2CF39}" emma:medium="tactile" emma:mode="ink">
                <msink:context xmlns:msink="http://schemas.microsoft.com/ink/2010/main" type="inkWord" rotatedBoundingBox="8025,5615 8040,5884 7735,5901 7720,5632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0 149 44,'18'-22'71,"-3"0"-1,-5 2-1,-2 1-4,-8 4-36,0 8-5,0 7-7,0 0-9,0 0-4,-8 2 1,4 12-1,-2 6-1,1 5 0,2 4 0,3 3 3,5-1 0,13-3 1,2-5-1,6-9-1,7-6-1,4-8 0,-3-14-2,0-6 0,-5-6-2,-8-5 0,-5-3 0,-10 1-1,-8-1 0,-9 8 0,-9 5 0,-6 5-1,-4 5-1,0 8-3,-3 3-4,3 7-8,1 4-13,2 8-41,8 8 0,-2-2-5,9 4-1,1-1 1</inkml:trace>
        </inkml:traceGroup>
        <inkml:traceGroup>
          <inkml:annotationXML>
            <emma:emma xmlns:emma="http://www.w3.org/2003/04/emma" version="1.0">
              <emma:interpretation id="{3266CED1-8C76-42ED-BD99-C537D4B4D324}" emma:medium="tactile" emma:mode="ink">
                <msink:context xmlns:msink="http://schemas.microsoft.com/ink/2010/main" type="inkWord" rotatedBoundingBox="8034,6365 8053,6704 7738,6722 7719,6383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405.6007">68 756 37,'0'30'69,"0"2"2,-4 0-3,0 4 0,29 3-41,-25 1-2,3-2-5,7-2-6,2-10-6,7-7-3,6-12-3,1-8 0,3-13-1,0-14 0,-1-4-1,-6-6-1,-4-1 1,-11-1 0,-7 2 0,-5 5 1,-15 6-1,-4 12-2,-10 7-4,2 8-4,-8 4-11,5 7-13,3 10-32,0 2-3,7 3-4,3-3 0,10 4 9</inkml:trace>
        </inkml:traceGroup>
        <inkml:traceGroup>
          <inkml:annotationXML>
            <emma:emma xmlns:emma="http://www.w3.org/2003/04/emma" version="1.0">
              <emma:interpretation id="{7A8BB4A2-F1BB-4C59-BF08-701863C8F495}" emma:medium="tactile" emma:mode="ink">
                <msink:context xmlns:msink="http://schemas.microsoft.com/ink/2010/main" type="inkWord" rotatedBoundingBox="8043,6982 8069,7438 7822,7452 7797,6996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f</emma:literal>
                </emma:interpretation>
                <emma:interpretation id="interp12" emma:lang="ko-KR" emma:confidence="0">
                  <emma:literal>〇</emma:literal>
                </emma:interpretation>
                <emma:interpretation id="interp13" emma:lang="ko-KR" emma:confidence="0">
                  <emma:literal>@</emma:literal>
                </emma:interpretation>
                <emma:interpretation id="interp1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795.6014">162 1434 48,'-8'32'81,"-1"5"-1,-1-1-4,3 6-4,1-5 0,6 3-50,5 0-18,7 1 0,7-7-2,3-9-1,6-8 0,1-11 1,0-7 2,-6-16 1,0-7 0,-10-4 1,-5-4 1,-7-1-2,-6 0 0,-11 3-1,-4 1-3,-7 6-1,-4 5 0,-1 1-3,-2 5-3,4 3-8,0 0-29,10-6-33,11-1-1,3-10-5,10-6-4,9-13-1</inkml:trace>
        </inkml:traceGroup>
      </inkml:traceGroup>
    </inkml:traceGroup>
  </inkml:traceGroup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0:32.2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363C1D2-8BBC-4B28-916C-75367C9C1A61}" emma:medium="tactile" emma:mode="ink">
          <msink:context xmlns:msink="http://schemas.microsoft.com/ink/2010/main" type="inkDrawing" rotatedBoundingBox="8892,5386 9241,7974 8716,8044 8368,5456" semanticType="verticalRange" shapeName="Other">
            <msink:sourceLink direction="with" ref="{A875A2C2-B01F-48C4-BCD3-523A3DCC8AAE}"/>
          </msink:context>
        </emma:interpretation>
      </emma:emma>
    </inkml:annotationXML>
    <inkml:trace contextRef="#ctx0" brushRef="#br0">1 204 13,'-2'-11'74,"2"-1"3,-1 1-5,1-1-3,0-3-2,3 0-50,7 3-3,4-2-10,6 2-3,3-1-1,10 0-1,3-1 1,5 0-1,2 4 0,4 0 1,-4 4-1,-3 0 0,0 6 0,-7 0-2,-3 9 0,-6 5 0,-2 9 4,-6 11 5,-6 22 3,-3 21 4,-6 27 0,2 24 3,-3 30-16,0 17 20,-2 19-1,1 7-4,4-3-9,6-13-6,7-16 0,0-20 0,2-26 0,1-19 0,-2-20 0,-2-16 0,-4-13 0,-4-5 0,-4-7 0,-3-3 0,-6-6 0,-7-2 0,-6-2 0,-7-5 0,-3-4 0,-3-4 0,-3-4 0,-5-7-4,3-6-76,7 0-3,1-10-3,11-5-5,2-14-3</inkml:trace>
  </inkml:traceGroup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0:39.9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CCB3F47-D232-44A6-83C3-2E5CE5F241F5}" emma:medium="tactile" emma:mode="ink">
          <msink:context xmlns:msink="http://schemas.microsoft.com/ink/2010/main" type="inkDrawing" rotatedBoundingBox="17241,7432 17402,4968 17885,5000 17723,7463" semanticType="verticalRange" shapeName="Other">
            <msink:sourceLink direction="with" ref="{EE58DFAB-A53C-482A-9246-1DD55485B74A}"/>
          </msink:context>
        </emma:interpretation>
      </emma:emma>
    </inkml:annotationXML>
    <inkml:trace contextRef="#ctx0" brushRef="#br0">550 82 17,'14'-6'76,"-14"6"1,9-11-5,-9 11-4,2-16-2,-2 9-49,-9 3-8,-2-1-6,-11 5-4,-4-2-1,-8 0 0,-2 0-1,-8 2 2,-1-1 1,1-3-1,-1 1 1,7-2-1,2 1 0,9 2 0,4-2 0,6 2-2,3 0 0,7 2-1,7 0 0,-4 14 1,4-1 1,2 8 2,3 11 4,-1 17 4,-1 20 2,-1 20 2,0 15 2,-3 29 1,-3 16-1,-7 17 0,4 9-14,-3 1 12,3-5-2,-4-4-2,2-8-1,1-22-2,0-12 1,2-17-6,-3-19 0,2-13 0,2-14 0,2-17 0,3-8 0,4-6 0,7-10 0,8-4 0,5-4 0,6-4 0,3-1 0,2-1 0,2-3 0,0 0 0,-4-2 0,-1 2-16,-4-1-63,-7-2-2,-4-1-2,-9-12-6,-1-4-3</inkml:trace>
  </inkml:traceGroup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0:42.3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58DFAB-A53C-482A-9246-1DD55485B74A}" emma:medium="tactile" emma:mode="ink">
          <msink:context xmlns:msink="http://schemas.microsoft.com/ink/2010/main" type="writingRegion" rotatedBoundingBox="19277,5053 19445,7830 18247,7903 18079,5126">
            <msink:destinationLink direction="with" ref="{8CCB3F47-D232-44A6-83C3-2E5CE5F241F5}"/>
          </msink:context>
        </emma:interpretation>
      </emma:emma>
    </inkml:annotationXML>
    <inkml:traceGroup>
      <inkml:annotationXML>
        <emma:emma xmlns:emma="http://www.w3.org/2003/04/emma" version="1.0">
          <emma:interpretation id="{E29F6BD4-09F0-4BE6-AE7C-E1BD283BC7E5}" emma:medium="tactile" emma:mode="ink">
            <msink:context xmlns:msink="http://schemas.microsoft.com/ink/2010/main" type="paragraph" rotatedBoundingBox="19277,5053 19445,7830 19027,7856 18859,50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9F43C9-C6C8-4988-B620-2193A288594B}" emma:medium="tactile" emma:mode="ink">
              <msink:context xmlns:msink="http://schemas.microsoft.com/ink/2010/main" type="line" rotatedBoundingBox="19277,5053 19445,7830 19027,7856 18859,5078"/>
            </emma:interpretation>
          </emma:emma>
        </inkml:annotationXML>
        <inkml:traceGroup>
          <inkml:annotationXML>
            <emma:emma xmlns:emma="http://www.w3.org/2003/04/emma" version="1.0">
              <emma:interpretation id="{DD0DD2A6-FA06-482B-9B69-16F5854A2F4C}" emma:medium="tactile" emma:mode="ink">
                <msink:context xmlns:msink="http://schemas.microsoft.com/ink/2010/main" type="inkWord" rotatedBoundingBox="19277,5053 19445,7830 19027,7856 18859,5078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~</emma:literal>
                </emma:interpretation>
                <emma:interpretation id="interp3" emma:lang="ko-KR" emma:confidence="0">
                  <emma:literal>-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725-90 19,'0'-7'74,"-3"-1"-1,3 8-4,0-12-2,0 12-4,20-11-50,-4 6-6,3 2-6,5 1-3,6 0 1,3-3-1,3 4 2,-2-3-1,1 2 1,-6 0-1,0-2 1,-8 3-1,-3 0-1,-5 1-2,-2 0-3,-11 0 1,10 17 2,-10 5 5,0 9 3,-3 22 4,-3 19 3,-2 20 5,-1 23 2,-2 18 0,4 16-1,-1 17-17,3 10 15,5 7-2,1-3-3,6-3-2,3-15-3,6-4 0,-3-11 0,5-21-3,4-12-2,-4-19 0,-2-10 0,0-17 0,1-8 0,-7-11 0,-1-8 0,-3-9 0,-5-7 0,-3-6 0,-10-6 0,-7-4 0,-8-1 0,-6-2 0,-8-6 0,0 1 0,-7-1-36,5-4-42,4-3-3,4-7-3,13-6-6,4-10-3</inkml:trace>
        </inkml:traceGroup>
      </inkml:traceGroup>
    </inkml:traceGroup>
    <inkml:traceGroup>
      <inkml:annotationXML>
        <emma:emma xmlns:emma="http://www.w3.org/2003/04/emma" version="1.0">
          <emma:interpretation id="{7DD4B9D3-F8F9-44D4-A995-327060037365}" emma:medium="tactile" emma:mode="ink">
            <msink:context xmlns:msink="http://schemas.microsoft.com/ink/2010/main" type="paragraph" rotatedBoundingBox="18523,5217 18474,7280 18132,7272 18181,52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3F5853-A645-4AE0-AA29-D6800600F8F5}" emma:medium="tactile" emma:mode="ink">
              <msink:context xmlns:msink="http://schemas.microsoft.com/ink/2010/main" type="line" rotatedBoundingBox="18523,5217 18474,7280 18132,7272 18181,5209"/>
            </emma:interpretation>
          </emma:emma>
        </inkml:annotationXML>
        <inkml:traceGroup>
          <inkml:annotationXML>
            <emma:emma xmlns:emma="http://www.w3.org/2003/04/emma" version="1.0">
              <emma:interpretation id="{F798DA18-3862-46BA-A948-1AFED9654D77}" emma:medium="tactile" emma:mode="ink">
                <msink:context xmlns:msink="http://schemas.microsoft.com/ink/2010/main" type="inkWord" rotatedBoundingBox="18523,5217 18517,5486 18174,5478 18181,5209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-1840.8032">94 80 12,'6'-11'77,"-1"3"3,-3-2-4,2 1-6,-3-2-4,-1 11-46,-6 0-8,0 9-8,-2 10-3,0 2-1,0 7 1,3 0 2,5 7 2,4-5 2,9-3 1,6-7-1,6-7 1,6-8-1,1-7-1,3-11 0,-4-9-2,-2-6 0,-3-5-1,-11 0 0,-4-1-2,-11 4-1,-5 5-2,-12 6-2,-6 4-3,-8 9-6,-7-1-6,1 8-6,1 0-10,-4 8-8,7 5-2,3-1-30,7 3 0,2-2 2,13 10 5</inkml:trace>
        </inkml:traceGroup>
        <inkml:traceGroup>
          <inkml:annotationXML>
            <emma:emma xmlns:emma="http://www.w3.org/2003/04/emma" version="1.0">
              <emma:interpretation id="{228E4E15-9519-4CA6-A5B0-EF9E141ED40F}" emma:medium="tactile" emma:mode="ink">
                <msink:context xmlns:msink="http://schemas.microsoft.com/ink/2010/main" type="inkWord" rotatedBoundingBox="18457,6130 18452,6367 18182,6360 18187,6124"/>
              </emma:interpretation>
              <emma:one-of disjunction-type="recognition" id="oneOf2">
                <emma:interpretation id="interp10" emma:lang="ko-KR" emma:confidence="0">
                  <emma:literal>9</emma:literal>
                </emma:interpretation>
                <emma:interpretation id="interp11" emma:lang="ko-KR" emma:confidence="0">
                  <emma:literal>&amp;</emma:literal>
                </emma:interpretation>
                <emma:interpretation id="interp12" emma:lang="ko-KR" emma:confidence="0">
                  <emma:literal>×</emma:literal>
                </emma:interpretation>
                <emma:interpretation id="interp13" emma:lang="ko-KR" emma:confidence="0">
                  <emma:literal>f</emma:literal>
                </emma:interpretation>
                <emma:interpretation id="interp1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-1357.2023">37 1043 55,'4'6'85,"-4"-6"-4,0 0-5,0 0-7,0 0 3,-5 1-59,0 6-8,3 4-5,-1 3 0,3 3 0,0 0 2,5-2 2,6-2 2,5-11 0,9-2-6,4-14 6,5-2-1,-1-9 0,-2-4-1,-3-4-1,-6 1-1,-8 4-1,-10 6-3,-5 2-1,-12 10-4,-9 7-8,-7 6-18,-3 14-44,-6 5 0,1 5-5,-1 3-4,5 6 86,3-7-83</inkml:trace>
        </inkml:traceGroup>
        <inkml:traceGroup>
          <inkml:annotationXML>
            <emma:emma xmlns:emma="http://www.w3.org/2003/04/emma" version="1.0">
              <emma:interpretation id="{847E9133-EAFB-4B8E-B2F6-BBA7B1ECCC16}" emma:medium="tactile" emma:mode="ink">
                <msink:context xmlns:msink="http://schemas.microsoft.com/ink/2010/main" type="inkWord" rotatedBoundingBox="18422,7035 18416,7278 18205,7273 18211,7030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-936.0016">100 1919 84,'-15'14'89,"3"-2"-5,-2 1-5,3 2-1,2-4-3,0 4-63,7-2-8,5 4-3,8-3-1,6-2 0,4-8-1,5-6 1,2-9 0,0-7 0,-1-4 3,-7-4 0,-2-2-3,-8 2 0,-6 5 0,-5 3 0,-10 5-7,-6 6-5,-5 0-7,-1 5-8,-1 2-17,0 0-32,4-2-3,1-7-2,10 0-1,5-14 6</inkml:trace>
        </inkml:traceGroup>
      </inkml:traceGroup>
    </inkml:traceGroup>
  </inkml:traceGroup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0:22.8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9A0D31-2C2B-4858-8D1F-FE77A3893F69}" emma:medium="tactile" emma:mode="ink">
          <msink:context xmlns:msink="http://schemas.microsoft.com/ink/2010/main" type="writingRegion" rotatedBoundingBox="3089,6083 6392,6010 6416,7121 3114,7193"/>
        </emma:interpretation>
      </emma:emma>
    </inkml:annotationXML>
    <inkml:traceGroup>
      <inkml:annotationXML>
        <emma:emma xmlns:emma="http://www.w3.org/2003/04/emma" version="1.0">
          <emma:interpretation id="{7361FDD5-E74C-450A-88E6-BD6B673C5BDF}" emma:medium="tactile" emma:mode="ink">
            <msink:context xmlns:msink="http://schemas.microsoft.com/ink/2010/main" type="paragraph" rotatedBoundingBox="3089,6083 6392,6010 6416,7121 3114,71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E21133-E91E-4DCA-B243-ED11A751BC69}" emma:medium="tactile" emma:mode="ink">
              <msink:context xmlns:msink="http://schemas.microsoft.com/ink/2010/main" type="line" rotatedBoundingBox="3089,6083 6392,6010 6416,7121 3114,7193"/>
            </emma:interpretation>
          </emma:emma>
        </inkml:annotationXML>
        <inkml:traceGroup>
          <inkml:annotationXML>
            <emma:emma xmlns:emma="http://www.w3.org/2003/04/emma" version="1.0">
              <emma:interpretation id="{C2DC3097-F475-4167-9374-E7C465925E81}" emma:medium="tactile" emma:mode="ink">
                <msink:context xmlns:msink="http://schemas.microsoft.com/ink/2010/main" type="inkWord" rotatedBoundingBox="3138,6074 3262,6686 3210,6696 3086,6084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ⅰ</emma:literal>
                </emma:interpretation>
                <emma:interpretation id="interp2" emma:lang="ko-KR" emma:confidence="0">
                  <emma:literal>"</emma:literal>
                </emma:interpretation>
                <emma:interpretation id="interp3" emma:lang="ko-KR" emma:confidence="0">
                  <emma:literal>「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-2281 3866 1,'0'0'69,"7"5"-3,-7-5-1,4 12-3,-2-3-3,-2-9-28,6 24-34,-1-1 1,0 0 0,1 2 3,-1-1 0,1-2 1,-1-3 0,-1-4 0,-1-4-2,1-3-9,-4-8-15,0 8-35,0-8-3,0 0-4,0-7-3,0-11 4</inkml:trace>
          <inkml:trace contextRef="#ctx0" brushRef="#br0" timeOffset="218.4004">-2308 3508 6,'-12'-6'91,"1"2"-2,2-1-8,0 1-10,0 0-5,9 4-19,-5 4-92,5 9-32,11 3-5,-2-4-2,7 0-3,-4-5 11</inkml:trace>
        </inkml:traceGroup>
        <inkml:traceGroup>
          <inkml:annotationXML>
            <emma:emma xmlns:emma="http://www.w3.org/2003/04/emma" version="1.0">
              <emma:interpretation id="{E2886C09-0B13-4A85-BC93-D3F33C7AD05C}" emma:medium="tactile" emma:mode="ink">
                <msink:context xmlns:msink="http://schemas.microsoft.com/ink/2010/main" type="inkWord" rotatedBoundingBox="3484,7153 3576,6065 3919,6094 3828,7182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[</emma:literal>
                </emma:interpretation>
                <emma:interpretation id="interp7" emma:lang="ko-KR" emma:confidence="0">
                  <emma:literal>+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624.001">-1611 3570 4,'23'-9'73,"-4"-1"2,-5-1-2,-4-1-5,-4 1-6,-4 36-30,-2-54-40,0 29-1,-11-12-2,-2 7 2,-8 2 4,1 1 3,-7 2 6,-1 0 4,-2 6 3,-1 5 2,4 9 1,2 4-2,5 16-5,2 10-7,11 11 7,1 11-1,7 9-1,10 2 0,5 6-1,4 1 0,2-9 0,5-4-1,-6-11-2,0-5 1,-6-14-2,-6-6-5,-4-12-15,-4 19-19,-4-37-32,-5-9-2,-4-7-3,-2-11-6,-2-5 0</inkml:trace>
          <inkml:trace contextRef="#ctx0" brushRef="#br0" timeOffset="811.2015">-1928 4073 7,'8'-9'88,"-8"9"-1,15-8-4,-4 6-6,7 0-1,3-3-3,8 7-76,3-2-26,-19 0-46,35 2-1,-5-3-3,3 0-6,-6-7-3</inkml:trace>
        </inkml:traceGroup>
        <inkml:traceGroup>
          <inkml:annotationXML>
            <emma:emma xmlns:emma="http://www.w3.org/2003/04/emma" version="1.0">
              <emma:interpretation id="{5A4F5CAD-B6E9-424A-9829-780EEC2FD439}" emma:medium="tactile" emma:mode="ink">
                <msink:context xmlns:msink="http://schemas.microsoft.com/ink/2010/main" type="inkWord" rotatedBoundingBox="5094,6116 6394,6087 6408,6749 5109,6778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능</emma:literal>
                </emma:interpretation>
                <emma:interpretation id="interp12" emma:lang="ko-KR" emma:confidence="0">
                  <emma:literal>B</emma:literal>
                </emma:interpretation>
                <emma:interpretation id="interp13" emma:lang="ko-KR" emma:confidence="0">
                  <emma:literal>노</emma:literal>
                </emma:interpretation>
                <emma:interpretation id="interp1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870.4051">-347 3518 11,'-8'17'47,"6"-10"3,2 11 0,0-7-1,5 10-32,2 2-16,5 11-1,-1 3 7,4 3 2,-6 0 2,5-3 0,-6-1 0,2-9 3,-7 0 1,1-13 1,-2-2-1,-2-12-1,2 9 0,-2-9-1,0 0 0,0 0-6,0 0-5,2-10-3,-2-3-4,5-2-1,0-4-2,3-1 0,3-1 0,0 0 8,7-5-5,-1 9 3,9 0 4,-2 13 3,11 4-5,-3 5 7,6 11 1,3 10 0,-2 8-1,-2 5 0,-6 7-1,-7-3 1,-11-1-1,-7-1 3,-7-4 1,-12-5 1,-8-8 1,-8-5 0,-5-7 0,-6-4 0,0-4-3,-1-4-5,-1-7-4,10-3-8,0-1-8,9-2-17,1 0-15,9-3-29,10 3-4,3-2-2,7 4-2,2-4 8</inkml:trace>
        </inkml:traceGroup>
        <inkml:traceGroup>
          <inkml:annotationXML>
            <emma:emma xmlns:emma="http://www.w3.org/2003/04/emma" version="1.0">
              <emma:interpretation id="{91AE3627-E86D-4152-87B3-0410D42650A0}" emma:medium="tactile" emma:mode="ink">
                <msink:context xmlns:msink="http://schemas.microsoft.com/ink/2010/main" type="inkWord" rotatedBoundingBox="6066,6100 6425,6414 6185,6689 5826,6375"/>
              </emma:interpretation>
              <emma:one-of disjunction-type="recognition" id="oneOf3">
                <emma:interpretation id="interp15" emma:lang="ko-KR" emma:confidence="0">
                  <emma:literal>二</emma:literal>
                </emma:interpretation>
                <emma:interpretation id="interp16" emma:lang="ko-KR" emma:confidence="0">
                  <emma:literal>=</emma:literal>
                </emma:interpretation>
                <emma:interpretation id="interp17" emma:lang="ko-KR" emma:confidence="0">
                  <emma:literal>그</emma:literal>
                </emma:interpretation>
                <emma:interpretation id="interp18" emma:lang="ko-KR" emma:confidence="0">
                  <emma:literal>드</emma:literal>
                </emma:interpretation>
                <emma:interpretation id="interp1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6318.0111">572 3695 18,'-15'-12'59,"5"8"5,0-7-1,1 3 2,0 4-33,-2-1-2,4 3-4,7 2-3,-12-4-3,12 4-5,0 0-4,0 0-3,0 0-3,0 0-4,10 0-2,3 0 0,5 0-1,5 0 0,4 0-3,4 0-6,-1 0-9,2 0-12,-2-3-6,-2 3-33,-2 3-4,-7 0 0,-5 6 0</inkml:trace>
          <inkml:trace contextRef="#ctx0" brushRef="#br0" timeOffset="6520.8115">578 3897 51,'-18'14'82,"7"-5"-4,3-5-4,8-4-4,0 0-1,18-6-55,0-1-12,10 5-8,3-3-6,6 0-4,-1-2-9,6 1-8,1 0-8,-3-1-28,2 3-4,-8-9 2,5 0 3</inkml:trace>
        </inkml:traceGroup>
      </inkml:traceGroup>
    </inkml:traceGroup>
  </inkml:traceGroup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1:30.22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ADEE3AF-096B-4C50-BC51-68422342F94E}" emma:medium="tactile" emma:mode="ink">
          <msink:context xmlns:msink="http://schemas.microsoft.com/ink/2010/main" type="writingRegion" rotatedBoundingBox="5127,9419 20649,9182 20674,10831 5152,11067"/>
        </emma:interpretation>
      </emma:emma>
    </inkml:annotationXML>
    <inkml:traceGroup>
      <inkml:annotationXML>
        <emma:emma xmlns:emma="http://www.w3.org/2003/04/emma" version="1.0">
          <emma:interpretation id="{BCFEFA2A-A042-4AF4-9972-66807A7877AC}" emma:medium="tactile" emma:mode="ink">
            <msink:context xmlns:msink="http://schemas.microsoft.com/ink/2010/main" type="paragraph" rotatedBoundingBox="5127,9419 20649,9182 20674,10831 5152,110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AE37F8-C282-4C89-8AAC-48631069BE45}" emma:medium="tactile" emma:mode="ink">
              <msink:context xmlns:msink="http://schemas.microsoft.com/ink/2010/main" type="line" rotatedBoundingBox="5127,9419 20649,9182 20674,10831 5152,11067"/>
            </emma:interpretation>
          </emma:emma>
        </inkml:annotationXML>
        <inkml:traceGroup>
          <inkml:annotationXML>
            <emma:emma xmlns:emma="http://www.w3.org/2003/04/emma" version="1.0">
              <emma:interpretation id="{2DCF2BD3-ABCA-4802-8385-55266EB0424B}" emma:medium="tactile" emma:mode="ink">
                <msink:context xmlns:msink="http://schemas.microsoft.com/ink/2010/main" type="inkWord" rotatedBoundingBox="5131,9712 5730,9703 5747,10848 5149,10857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日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B</emma:literal>
                </emma:interpretation>
                <emma:interpretation id="interp4" emma:lang="ko-KR" emma:confidence="0">
                  <emma:literal>가</emma:literal>
                </emma:interpretation>
              </emma:one-of>
            </emma:emma>
          </inkml:annotationXML>
          <inkml:trace contextRef="#ctx0" brushRef="#br0">-316 7413 31,'3'-20'70,"-3"-2"1,0 0-5,0 1-4,-2-1-2,1 8-55,1 1 0,0 2 1,-1-4 3,1 6 0,0 0 1,0 9-2,0-8 0,0 8 2,0 15 1,0 11-2,0 15-3,1 17 0,-1 16 0,1 12 1,1 14 1,1 7-2,0 0-2,1-5-1,-4-13-1,5-12 0,-2-19 3,3-11 1,-5-16-6,-1-17 0,0-14 0,0-13 0,0-15 0,-4-12 0,1-9 0,-3-19 0,2-13 0,3-10 0,-4-6-5,5-3-1,0 0 2,5 4 1,3 5 2,3 15 2,3 8-1,-1 16-1,6 11 0,2 12 0,-2 11 1,5 9 2,1 9 1,4 13 2,0 16 3,9 17-5,-3 13-3,1 22 0,1 13 0,-1 10 0,-1 9 0,-1-3 0,-3-4 0,-6-12 0,-2-18 0,-2-16 0,-5-16 0,-3-16 0,-5-10 0,-8-18-12,0 0-70,-4-15-2,-8-11-3,-3-6-5,-8-7-4</inkml:trace>
          <inkml:trace contextRef="#ctx0" brushRef="#br0" timeOffset="156.0003">-17 7848 17,'-21'-7'97,"3"1"-2,7 1-7,1-2-5,10 7-1,-3-18-33,19 12-49,6-5 0,12 5-70,8-1-14,5-7 0,9 4-4,-4-4-7,2 6 5</inkml:trace>
        </inkml:traceGroup>
        <inkml:traceGroup>
          <inkml:annotationXML>
            <emma:emma xmlns:emma="http://www.w3.org/2003/04/emma" version="1.0">
              <emma:interpretation id="{0D90FEA3-A5ED-4A9E-80F4-EB4AB0E340AB}" emma:medium="tactile" emma:mode="ink">
                <msink:context xmlns:msink="http://schemas.microsoft.com/ink/2010/main" type="inkWord" rotatedBoundingBox="7369,9632 9141,9871 8985,11029 7213,10790"/>
              </emma:interpretation>
              <emma:one-of disjunction-type="recognition" id="oneOf1">
                <emma:interpretation id="interp5" emma:lang="ko-KR" emma:confidence="0">
                  <emma:literal>웨</emma:literal>
                </emma:interpretation>
                <emma:interpretation id="interp6" emma:lang="ko-KR" emma:confidence="0">
                  <emma:literal>왕</emma:literal>
                </emma:interpretation>
                <emma:interpretation id="interp7" emma:lang="ko-KR" emma:confidence="0">
                  <emma:literal>겅</emma:literal>
                </emma:interpretation>
                <emma:interpretation id="interp8" emma:lang="ko-KR" emma:confidence="0">
                  <emma:literal>임</emma:literal>
                </emma:interpretation>
                <emma:interpretation id="interp9" emma:lang="ko-KR" emma:confidence="0">
                  <emma:literal>엄</emma:literal>
                </emma:interpretation>
              </emma:one-of>
            </emma:emma>
          </inkml:annotationXML>
          <inkml:trace contextRef="#ctx0" brushRef="#br0" timeOffset="1965.6035">2116 7575 13,'8'-7'46,"-8"7"-1,0 0 0,7-9-2,-7 9-43,8-3 0,-8 3 3,11-5 8,-11 5 6,11-4 3,-11 4 3,0 0 0,0 0 0,0 0 0,7 0-5,-7 0-6,0 0-2,0 0 0,0 0-3,0 0-1,0 0 0,0-8 0,0 8-1,-2-11 1,-3 3-1,-1-1-3,-5 0-1,-1-1 0,-5 1 0,-3 3 0,-3 4 0,-5 2-1,-5 3 0,0 4 0,1 4 0,3 0 0,1 1-1,8 3 0,4-1 0,8 4 1,8 5 1,9 1 0,13 4 1,7 6 0,12 4 1,5 5 1,9 1-1,1 4 0,1 2 0,-8-2-1,-5-2 1,-10-7 3,-10 0 1,-14-7 0,-13 0 2,-18-7 0,-12-6 1,-9-4-4,-8-3-6,-6-3 0,-2-5 0,-2-4 0,5-1 0,7-6 0,7-2 0,9 1 0,7-3 0,9 2 0,10-5 0,9 3 0,12-3 0,13-3 0,8-5 0,10-3 0,9-3 0,8-6 0,3-2 0,4-5 0,2-1 0,-2 1 0,-3-5 0,-4-4 0,-5-1 0,-8-3 0,-5-3 0,-10-3 0,-11-2 0,-7-2 0,-9 4-7,-8 3 1,-6 5 1,-9 8 1,-3 10 3,-6 10 0,0 15 1,-3 9 1,-2 13 1,3 16 2,5 11 0,0 17 0,4 12 1,5 14-1,4 9-4,8 6 0,6 3 0,5 2 0,4-4 0,2-6 0,1-12 0,1-15 0,-3-11 0,-2-14 0,-3-11 0,-2-14 0,-9-16 0,9-2 0,-4-18 0,-2-8 0,0-10 0,-1-9 0,1-6 0,1-3 0,5 0 0,1 1 0,5 7 0,0 5 0,2 10-2,3 10 2,2 9 0,1 10 2,-1 6-2,-2 12 0,-1 9 0,1 6 0,1 4 0,0 2 0,0 0 0,0 2 0,0-3 0,1-4 0,0-5 0,-5-4 0,2-5 0,2-4 0,1-8 0,-1-6 0,2-10 0,2-5 0,0-7 0,2-7 0,-1-4 0,2-3 0,-1 0 0,-4 6 0,-3 3 0,-6 8 0,0 6 0,-3 7 0,-3 8 0,-3 17 0,-2 11 0,-2 8 0,1 6 0,6 4 0,0 2 0,4 1 0,3-6 0,3-16 0,7-7 0,2-15 0,3-8 0,0-14 0,-1-10 0,-3-8 0,-6-7 0,-5-2 0,-9-2 0,-6 1 0,-12 6 0,-9 6 0,-7 4 0,-4 10 0,-7 6 0,-1 8 0,-1 5 0,10 4-8,-1 2-35,-28 3-38,74 5-1,-18-6-3,4 1-5,13-5 0</inkml:trace>
        </inkml:traceGroup>
        <inkml:traceGroup>
          <inkml:annotationXML>
            <emma:emma xmlns:emma="http://www.w3.org/2003/04/emma" version="1.0">
              <emma:interpretation id="{D18BE278-BB7E-4DA4-BBCB-13E3ACC0548F}" emma:medium="tactile" emma:mode="ink">
                <msink:context xmlns:msink="http://schemas.microsoft.com/ink/2010/main" type="inkWord" rotatedBoundingBox="9035,10507 9765,9670 10531,10338 9801,11175"/>
              </emma:interpretation>
              <emma:one-of disjunction-type="recognition" id="oneOf2">
                <emma:interpretation id="interp10" emma:lang="ko-KR" emma:confidence="0">
                  <emma:literal>u</emma:literal>
                </emma:interpretation>
                <emma:interpretation id="interp11" emma:lang="ko-KR" emma:confidence="0">
                  <emma:literal>₩</emma:literal>
                </emma:interpretation>
                <emma:interpretation id="interp12" emma:lang="ko-KR" emma:confidence="0">
                  <emma:literal>나</emma:literal>
                </emma:interpretation>
                <emma:interpretation id="interp13" emma:lang="ko-KR" emma:confidence="0">
                  <emma:literal>내</emma:literal>
                </emma:interpretation>
                <emma:interpretation id="interp1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2574.0045">3734 7736 14,'27'0'92,"-5"5"-2,-8 7-2,-4 12-6,-8 8 1,-2 8-21,20-1-62,-20 7 0,0 5 0,2-2 0,4-5 0,0-8 0,0-12 0,3-12 0,0-12 0,5-6 0,-1-13 0,3-10 0,-2-2 0,3-3 0,-1 5 0,-1-1 0,-1 9 0,-5 7 0,0 10 0,-5 10 0,0 11 0,2 5 0,5-1 0,1 2 0,2-1 0,4 1 0,3-8 0,5-6 0,2-4 0,5-7 0,2-7 0,7-10 0,2-11 0,-2-9 0,-2-9 0,-3-16 0,-3-10 0,-8-9 0,-3-6 0,-14-3 0,-3 6 0,-6 6 0,-8 10 0,-8 14 0,-3 16 0,-7 19 0,-6 21 0,-2 18 0,0 20 0,0 16 0,4 15 0,2 13 0,10 6 0,11 6 0,9-1 0,14-5 0,7-10 0,9-6 0,8-16 0,4-7 0,0-17 0,4-2 0,-1-15 0,-2-10-63,4-5-26,-3-9 0,2-6-3,-5-11-3</inkml:trace>
        </inkml:traceGroup>
        <inkml:traceGroup>
          <inkml:annotationXML>
            <emma:emma xmlns:emma="http://www.w3.org/2003/04/emma" version="1.0">
              <emma:interpretation id="{9A5EDFEB-6A61-4AFC-B11D-F19AF20D53B1}" emma:medium="tactile" emma:mode="ink">
                <msink:context xmlns:msink="http://schemas.microsoft.com/ink/2010/main" type="inkWord" rotatedBoundingBox="10216,10707 10559,9804 11081,10002 10738,10905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d</emma:literal>
                </emma:interpretation>
                <emma:interpretation id="interp17" emma:lang="ko-KR" emma:confidence="0">
                  <emma:literal>K</emma:literal>
                </emma:interpretation>
                <emma:interpretation id="interp18" emma:lang="ko-KR" emma:confidence="0">
                  <emma:literal>ㅅ</emma:literal>
                </emma:interpretation>
                <emma:interpretation id="interp19" emma:lang="ko-KR" emma:confidence="0">
                  <emma:literal>人</emma:literal>
                </emma:interpretation>
              </emma:one-of>
            </emma:emma>
          </inkml:annotationXML>
          <inkml:trace contextRef="#ctx0" brushRef="#br0" timeOffset="2979.6053">5053 7803 22,'5'-17'95,"-5"3"-1,-9 5-7,-6 4-4,-5 7-2,-6 8-32,3 10-49,-9 8 0,-2 11 0,3 3 0,2 1 0,5 0 0,4-2 0,8-6 0,9-6 0,5-7 0,15-11 0,5-11 0,8-3 0,4-16 0,5-10 0,3-12 0,-3-15 0,3-11 0,-7-12 0,-3-6 0,-7-10 0,-3 4 0,-8 1 0,-3 11 0,-6 12 0,-4 14 0,-2 24 0,-6 25 0,-5 27 0,-5 23 0,2 20 0,2 12 0,4 9 0,3 11 0,6-6 0,9-11 0,11-8 0,5-3 0,11-28-79,10-17-10,0-15-1,10-10-6,-8-15-3</inkml:trace>
        </inkml:traceGroup>
        <inkml:traceGroup>
          <inkml:annotationXML>
            <emma:emma xmlns:emma="http://www.w3.org/2003/04/emma" version="1.0">
              <emma:interpretation id="{979463C9-9B84-43FF-80E6-27408CE15A57}" emma:medium="tactile" emma:mode="ink">
                <msink:context xmlns:msink="http://schemas.microsoft.com/ink/2010/main" type="inkWord" rotatedBoundingBox="11552,9730 12746,9712 12760,10644 11567,10662"/>
              </emma:interpretation>
              <emma:one-of disjunction-type="recognition" id="oneOf4">
                <emma:interpretation id="interp20" emma:lang="ko-KR" emma:confidence="0">
                  <emma:literal>b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S</emma:literal>
                </emma:interpretation>
                <emma:interpretation id="interp23" emma:lang="ko-KR" emma:confidence="0">
                  <emma:literal>능</emma:literal>
                </emma:interpretation>
                <emma:interpretation id="interp2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3744.0066">6211 7156 73,'-8'-17'83,"5"9"-1,3 8-4,-11 16 1,2 15-2,-19 23-57,18 12-11,3 15-3,1 8-2,1 3-4,0-8 0,0-11 0,3-11 0,1-20 0,1-10 0,0-18 0,0-14 0,0 0 0,0 0 0,13-17 0,-5-5 0,12-6 0,2-4 0,10-4 0,7 1 0,8 2 0,8 6 0,3 7 0,3 10 0,-3 10 0,-3 13 0,-6 11 0,-9 5 0,-7 3 0,-15 0 0,-12-1 0,-8 1 0,-17-8 0,-18-3 0,-9-2 0,-9-2 0,-4-4 0,-7 0 0,1-1 0,5-5 0,9 0 0,7-3-6,12-4-78,17-11-3,7-5-3,13-2-4,10-5-1</inkml:trace>
        </inkml:traceGroup>
        <inkml:traceGroup>
          <inkml:annotationXML>
            <emma:emma xmlns:emma="http://www.w3.org/2003/04/emma" version="1.0">
              <emma:interpretation id="{E7BB4A13-7393-46FA-B1BC-3D859C264B18}" emma:medium="tactile" emma:mode="ink">
                <msink:context xmlns:msink="http://schemas.microsoft.com/ink/2010/main" type="inkWord" rotatedBoundingBox="12131,10490 12449,10006 12902,10303 12584,10787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오</emma:literal>
                </emma:interpretation>
                <emma:interpretation id="interp28" emma:lang="ko-KR" emma:confidence="0">
                  <emma:literal>은</emma:literal>
                </emma:interpretation>
                <emma:interpretation id="interp2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4134.0072">6788 7726 24,'0'10'94,"1"-1"-3,-1 0-8,0 0-2,0-9-2,2 13-20,-2-13-59,19 13 0,2-10 0,4-3 0,6-6 0,7-9 0,7-5 0,-1-9 0,-1-6 0,-2 0 0,-7-1 0,-10 3 0,-8 3 0,-14 8 0,-9 11 0,-15 11 0,-10 15 0,-10 19 0,-1 8 0,-4 9 0,1 11 0,8 2 0,8-2 0,14-4 0,13-8 0,9-11 0,18-13 0,13-5 0,8-13 0,14-10-62,9-14-28,3-11-1,6-7-6,-6-15-4</inkml:trace>
        </inkml:traceGroup>
        <inkml:traceGroup>
          <inkml:annotationXML>
            <emma:emma xmlns:emma="http://www.w3.org/2003/04/emma" version="1.0">
              <emma:interpretation id="{96D16952-5C81-4912-901F-1A13230DE9EB}" emma:medium="tactile" emma:mode="ink">
                <msink:context xmlns:msink="http://schemas.microsoft.com/ink/2010/main" type="inkWord" rotatedBoundingBox="14121,9749 19029,9674 19044,10626 14135,10700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ⅰ</emma:literal>
                </emma:interpretation>
                <emma:interpretation id="interp32" emma:lang="ko-KR" emma:confidence="0">
                  <emma:literal>』</emma:literal>
                </emma:interpretation>
                <emma:interpretation id="interp33" emma:lang="ko-KR" emma:confidence="0">
                  <emma:literal>j</emma:literal>
                </emma:interpretation>
                <emma:interpretation id="interp34" emma:lang="ko-KR" emma:confidence="0">
                  <emma:literal>ㄱ</emma:literal>
                </emma:interpretation>
              </emma:one-of>
            </emma:emma>
          </inkml:annotationXML>
          <inkml:trace contextRef="#ctx0" brushRef="#br0" timeOffset="4851.6086">8750 7397 17,'-22'-20'97,"7"10"-4,-3 0-3,5 3-9,2 1-3,11 6-23,0 0-55,0 0-14,10 6-35,4 9-34,8 3-1,0-2-3,4 4-5,-1-3 7</inkml:trace>
          <inkml:trace contextRef="#ctx0" brushRef="#br0" timeOffset="4695.6083">8856 7547 73,'0'0'86,"7"12"-1,-4 7-3,-1 3-3,-2 9-1,0 14-60,0 3-11,0 3-4,0 2-3,0 0 0,0-8 0,1-6 0,1-7 0,-1-13 0,0-11 0,0-33-52,-1 14-28,0-12-1,0-5-5,-1-15-4,-3-5-3</inkml:trace>
        </inkml:traceGroup>
        <inkml:traceGroup>
          <inkml:annotationXML>
            <emma:emma xmlns:emma="http://www.w3.org/2003/04/emma" version="1.0">
              <emma:interpretation id="{34BB2760-25B2-47D5-941F-49A291DE15F5}" emma:medium="tactile" emma:mode="ink">
                <msink:context xmlns:msink="http://schemas.microsoft.com/ink/2010/main" type="inkWord" rotatedBoundingBox="14498,10115 15497,9889 15627,10465 14629,10690"/>
              </emma:interpretation>
              <emma:one-of disjunction-type="recognition" id="oneOf7">
                <emma:interpretation id="interp35" emma:lang="ko-KR" emma:confidence="0">
                  <emma:literal>w</emma:literal>
                </emma:interpretation>
                <emma:interpretation id="interp36" emma:lang="ko-KR" emma:confidence="0">
                  <emma:literal>사</emma:literal>
                </emma:interpretation>
                <emma:interpretation id="interp37" emma:lang="ko-KR" emma:confidence="0">
                  <emma:literal>Ⅳ</emma:literal>
                </emma:interpretation>
                <emma:interpretation id="interp38" emma:lang="ko-KR" emma:confidence="0">
                  <emma:literal>까</emma:literal>
                </emma:interpretation>
                <emma:interpretation id="interp3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5272.8093">9110 7503 19,'9'15'91,"-3"-1"-1,1 11-5,0 5-5,1 9-1,-2 9-12,0 6-67,1 6 0,-1 2 0,-2-2 0,-2-8 0,0-10 0,-2-11 0,-4-11 0,4-20 0,0 0 0,-11-11 0,7-11 0,3-8 0,1-8 0,2-7 0,12 0 0,4-1 0,1 2 0,7 6 0,4 4 0,5 9 0,-1 11 0,1 11 0,-4 3 0,-2 13 0,-2 6 0,-6 8 0,-5 6 0,-5 2 0,-5-1 0,-2-3 0,-3-7 0,2 2-6,-1-9-73,-2-17-4,10 6-3,-3-14-4,4-9-4</inkml:trace>
          <inkml:trace contextRef="#ctx0" brushRef="#br0" timeOffset="5584.8098">9623 7578 17,'0'0'92,"0"0"-1,8 12-5,1 7-3,5 5-2,4 9-20,11 2-61,-5 8 0,-1 2 0,2-2 0,0-7 0,-4-4 0,-1-10 0,-2-10 0,-1-11 0,5-11 0,-3-9 0,-2-11 0,-4-5 0,3-9 0,-3-9 0,1-5 0,-5-3 0,0 5 0,-4 0 0,1 11 0,-2 1 0,0 16-13,35 9-70,-39 19-2,0 0-3,0 10-6,0 11-2</inkml:trace>
        </inkml:traceGroup>
        <inkml:traceGroup>
          <inkml:annotationXML>
            <emma:emma xmlns:emma="http://www.w3.org/2003/04/emma" version="1.0">
              <emma:interpretation id="{2CA663C9-ECD1-4F09-B747-50F6F6B320F6}" emma:medium="tactile" emma:mode="ink">
                <msink:context xmlns:msink="http://schemas.microsoft.com/ink/2010/main" type="inkWord" rotatedBoundingBox="15515,10582 15663,10040 16121,10165 15973,10707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오</emma:literal>
                </emma:interpretation>
                <emma:interpretation id="interp42" emma:lang="ko-KR" emma:confidence="0">
                  <emma:literal>으</emma:literal>
                </emma:interpretation>
                <emma:interpretation id="interp43" emma:lang="ko-KR" emma:confidence="0">
                  <emma:literal>ㄷ</emma:literal>
                </emma:interpretation>
                <emma:interpretation id="interp4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974.8105">10132 7731 76,'4'12'86,"-1"-3"-4,0-1-5,-3-8-2,10 9-1,1-9-61,2 2-7,3-2-2,5 0 1,5-7-1,6-1 1,2-7-1,3-11-4,2-6 0,-3 0 0,-7-2 0,-5 4 0,-8 0 0,-11 3 0,-8 15 0,-16 11 0,-8 9 0,-6 10 0,-6 12 0,-2 6 0,1 7 0,2 7 0,10-1 0,8 2 0,7-3 0,13-2 0,4-7 0,13-2 0,9-8 0,5-7 0,6-11 0,7-6 0,1 31-43,-4-52-41,3-12-4,-7-10-3,-2-5-4,-8-9 1</inkml:trace>
        </inkml:traceGroup>
        <inkml:traceGroup>
          <inkml:annotationXML>
            <emma:emma xmlns:emma="http://www.w3.org/2003/04/emma" version="1.0">
              <emma:interpretation id="{0B7E4579-FD07-45DA-ADBA-708D6F62C459}" emma:medium="tactile" emma:mode="ink">
                <msink:context xmlns:msink="http://schemas.microsoft.com/ink/2010/main" type="inkWord" rotatedBoundingBox="16123,9678 19073,9798 19036,10704 16087,10584"/>
              </emma:interpretation>
              <emma:one-of disjunction-type="recognition" id="oneOf9">
                <emma:interpretation id="interp45" emma:lang="ko-KR" emma:confidence="0">
                  <emma:literal>빠</emma:literal>
                </emma:interpretation>
                <emma:interpretation id="interp46" emma:lang="ko-KR" emma:confidence="0">
                  <emma:literal>뺘</emma:literal>
                </emma:interpretation>
                <emma:interpretation id="interp47" emma:lang="ko-KR" emma:confidence="0">
                  <emma:literal>뼈</emma:literal>
                </emma:interpretation>
                <emma:interpretation id="interp48" emma:lang="ko-KR" emma:confidence="0">
                  <emma:literal>ㅄ</emma:literal>
                </emma:interpretation>
                <emma:interpretation id="interp49" emma:lang="ko-KR" emma:confidence="0">
                  <emma:literal>ㅵ</emma:literal>
                </emma:interpretation>
              </emma:one-of>
            </emma:emma>
          </inkml:annotationXML>
          <inkml:trace contextRef="#ctx0" brushRef="#br0" timeOffset="6271.2111">10649 7620 31,'8'-22'90,"-1"12"-1,1 10-4,-3 5-4,4 13-1,3 31-25,2-17-55,-4 8 0,2 3 0,0-1 0,-3 0 0,0-4 0,0-9 0,-4-4 0,0-11 0,3-10 0,2-8 0,2-10 0,6-13 0,0-7 0,3-6 0,2-3 0,1 1 0,-1 5 0,1 3 0,0 4 0,2 9 0,-2 8 0,4 7 0,-4 6 0,6 0-23,-2 4-27,-3 3-35,2 2 0,-3-1-3,3-1-2,-8-4 7</inkml:trace>
          <inkml:trace contextRef="#ctx0" brushRef="#br0" timeOffset="6536.4115">11395 7110 12,'0'0'92,"-14"12"0,10 15-3,0 13-5,4 15-2,0 9-22,4 27-60,4-14 0,3 6 0,4-3 0,0-9 0,3-7 0,3-16 0,3-11 0,3-11 0,-3-12 0,4-10-42,-4-4-40,-8-17-4,-7-9-5,-10-8-6,-8-2-3</inkml:trace>
          <inkml:trace contextRef="#ctx0" brushRef="#br0" timeOffset="6895.2122">11143 7623 27,'-48'7'100,"14"2"-4,7-4-6,27-5-3,0 9-4,29-9-55,14-10-28,10 11 0,9 2 0,4-3 0,8 0 0,-3 0 0,-5 0 0,-8-6 0,-7 2 0,-9-3 0,-3-1 0,-12 2 0,-5 1 0,-6 0 0,-5 1 0,-11 4 0,12 0 0,-8 7 0,-1 6 0,0 6 0,1 8 0,2 6 0,2 8 0,0 7 0,2 2 0,2-3 0,0-3 0,1-5 0,-2-7 0,0-8 0,-4-14 0,-25-9-57,21-6-28,-3-14-3,0-6-6,-8-13-4,2-5 9</inkml:trace>
          <inkml:trace contextRef="#ctx0" brushRef="#br0" timeOffset="7035.6124">11715 7542 35,'-15'-14'102,"0"1"-5,5 2-7,2 2-8,8 9-11,0-12-37,0 12-95,10 11-24,-2 0-6,1 2-3,-2-4-5</inkml:trace>
          <inkml:trace contextRef="#ctx0" brushRef="#br0" timeOffset="7534.8133">11859 7340 10,'11'-19'90,"-1"7"-1,-2 5-4,5 7-4,1 9 2,1 15-10,-1 28-73,1-6 0,2 8 0,1 10 0,0 2 0,-1 2 0,-3-8 0,-2-6 0,-1-9 0,-3-12 0,-2-7 0,-3-10 0,-3-16 0,0 0 0,0 0 0,8-16 0,-4-6 0,5-5 0,5-1 0,2 0 0,5 1 0,5 5 0,5 5 0,2 9 0,1 8 0,0 6 0,-1 6 0,-2 8 0,-3 4 0,-8 1 0,-10 3 0,-7 2 0,-9-3 0,-11-2 0,-7 0 0,-10-6 0,-4-3 0,1-4 0,-2-3 0,3-8 0,5-1 0,4-6 0,7-8-18,6-3-69,4-10-1,9 0-1,1-13-6,13-6-1</inkml:trace>
          <inkml:trace contextRef="#ctx0" brushRef="#br0" timeOffset="7784.4136">12510 7194 3,'15'-1'94,"2"10"1,-4 9-4,3 12-6,-5 15 0,2 8-27,-2-16-58,-1 31 0,1 9 0,-4 0 0,-1 1 0,-4-15 0,1-8 0,-1-13 0,1-10 0,-1-7 0,0-13 0,2-17-16,-4 5-68,0 0-2,9-7-5,-7-5-5,6 2 1</inkml:trace>
          <inkml:trace contextRef="#ctx0" brushRef="#br0" timeOffset="8174.4144">12794 7756 19,'8'-1'95,"0"1"-6,-8 0-3,19 5-5,-6-2-2,3 2-17,22-2-62,-12 1 0,6 0 0,8-1 0,6-6 0,3-6 0,-1-5 0,-1-6 0,-2-4 0,-6-1 0,-8-4 0,-9 3 0,-13 1 0,-12 6 0,-11 6 0,-14 11 0,-8 2 0,-6 15 0,-1 6 0,-1 9 0,7 6 0,5 7 0,14 0 0,18 5 0,18-3 0,17 0 0,14-5 0,15-6 0,4-6 0,16-12 0,-18-2-82,-6-19-11,-7-11-2,-21-18-8,-4-1-3</inkml:trace>
        </inkml:traceGroup>
        <inkml:traceGroup>
          <inkml:annotationXML>
            <emma:emma xmlns:emma="http://www.w3.org/2003/04/emma" version="1.0">
              <emma:interpretation id="{CD44E698-FEB0-41A4-9F60-3D96D9B1B220}" emma:medium="tactile" emma:mode="ink">
                <msink:context xmlns:msink="http://schemas.microsoft.com/ink/2010/main" type="inkWord" rotatedBoundingBox="19576,10587 19586,9443 19656,9444 19646,10588"/>
              </emma:interpretation>
              <emma:one-of disjunction-type="recognition" id="oneOf10">
                <emma:interpretation id="interp50" emma:lang="ko-KR" emma:confidence="0">
                  <emma:literal>1</emma:literal>
                </emma:interpretation>
                <emma:interpretation id="interp51" emma:lang="ko-KR" emma:confidence="0">
                  <emma:literal>!</emma:literal>
                </emma:interpretation>
                <emma:interpretation id="interp52" emma:lang="ko-KR" emma:confidence="0">
                  <emma:literal>?</emma:literal>
                </emma:interpretation>
                <emma:interpretation id="interp53" emma:lang="ko-KR" emma:confidence="0">
                  <emma:literal>;</emma:literal>
                </emma:interpretation>
                <emma:interpretation id="interp5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0186.8177">14168 7865 17,'-8'35'93,"5"0"-3,-2-12-6,4-6-5,-1-7 0,2-10-10,-7 5-69,7-5 0,0 0 0,0 0 0,0 0-3,0 0-41,0-10-33,2-5-3,4-2-4,-1-14-4,8-3-5</inkml:trace>
          <inkml:trace contextRef="#ctx0" brushRef="#br0" timeOffset="9984.0175">14140 7132 57,'-1'-22'71,"-5"-2"-3,6-3 1,-1-5-2,1 2-40,8 1-2,-3 0-5,5 2-4,-5 6-2,1 0 0,-3 8-4,2 2-3,-5 11 1,9 11 2,-6 14 0,0 9-1,-1 12-2,-2 11-5,0 6-2,0 6 0,-5 1 0,-2-5 0,2-5 0,0-6 0,2-9 0,0-11 0,3-2 0,0-7-11,8-3-69,0-6-3,-1-6-3,4 0-7,-11-10-3</inkml:trace>
        </inkml:traceGroup>
        <inkml:traceGroup>
          <inkml:annotationXML>
            <emma:emma xmlns:emma="http://www.w3.org/2003/04/emma" version="1.0">
              <emma:interpretation id="{0FC17B91-F1F7-4039-8AA4-B184541F9341}" emma:medium="tactile" emma:mode="ink">
                <msink:context xmlns:msink="http://schemas.microsoft.com/ink/2010/main" type="inkWord" rotatedBoundingBox="19960,10656 20083,9335 20195,9345 20072,10666"/>
              </emma:interpretation>
              <emma:one-of disjunction-type="recognition" id="oneOf11">
                <emma:interpretation id="interp55" emma:lang="ko-KR" emma:confidence="0">
                  <emma:literal>1</emma:literal>
                </emma:interpretation>
                <emma:interpretation id="interp56" emma:lang="ko-KR" emma:confidence="0">
                  <emma:literal>!</emma:literal>
                </emma:interpretation>
                <emma:interpretation id="interp57" emma:lang="ko-KR" emma:confidence="0">
                  <emma:literal>ⅰ</emma:literal>
                </emma:interpretation>
                <emma:interpretation id="interp58" emma:lang="ko-KR" emma:confidence="0">
                  <emma:literal>?</emma:literal>
                </emma:interpretation>
                <emma:interpretation id="interp5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0545.6186">14630 6744 33,'12'-3'62,"-3"2"0,1 1 1,-3 8 6,-7-8 3,17 26-53,-16 5 3,3 12 3,-3 10 2,-1 7 1,0 6-2,0 6-23,-3 4-3,-3-2 0,3-4 0,-3-1 0,1-8 0,-1-6 0,3-5 0,1-8-80,1-13-4,1-5-1,0-11-8,0-3-5</inkml:trace>
          <inkml:trace contextRef="#ctx0" brushRef="#br0" timeOffset="10764.0188">14561 7916 7,'-3'33'89,"-1"-6"-1,2-2-7,1-6-3,-1-5 0,-1-6-3,8-6-73,-5-2-2,3 11 1,-3-11-4,3 8-15,-3-8-56,4-6-3,-1-13-3,5-3-4,-3-18-5</inkml:trace>
        </inkml:traceGroup>
        <inkml:traceGroup>
          <inkml:annotationXML>
            <emma:emma xmlns:emma="http://www.w3.org/2003/04/emma" version="1.0">
              <emma:interpretation id="{BD7F96BB-1C95-456F-9C10-E34F31BC9FB8}" emma:medium="tactile" emma:mode="ink">
                <msink:context xmlns:msink="http://schemas.microsoft.com/ink/2010/main" type="inkWord" rotatedBoundingBox="20513,10833 20626,9181 20720,9187 20607,10839"/>
              </emma:interpretation>
              <emma:one-of disjunction-type="recognition" id="oneOf12">
                <emma:interpretation id="interp60" emma:lang="ko-KR" emma:confidence="0">
                  <emma:literal>1</emma:literal>
                </emma:interpretation>
                <emma:interpretation id="interp61" emma:lang="ko-KR" emma:confidence="0">
                  <emma:literal>!</emma:literal>
                </emma:interpretation>
                <emma:interpretation id="interp62" emma:lang="ko-KR" emma:confidence="0">
                  <emma:literal>ⅰ</emma:literal>
                </emma:interpretation>
                <emma:interpretation id="interp63" emma:lang="ko-KR" emma:confidence="0">
                  <emma:literal>I</emma:literal>
                </emma:interpretation>
                <emma:interpretation id="interp6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1138.4196">15195 6585 58,'0'0'64,"2"5"4,-2 8 5,-4 6 1,-1 7-26,-1 12-23,1 22 1,-1 10 3,1 7-1,5 11-10,-1 4-18,1 2 0,1-2 0,4-3 0,0-15 0,0-11 0,1-6 0,-4-12 0,0-8-73,1-10-14,-3-11 1,-2-4-7,-8-4-5</inkml:trace>
          <inkml:trace contextRef="#ctx0" brushRef="#br0" timeOffset="11325.6199">15067 8140 20,'0'34'95,"0"-9"-5,1-6-5,-1-8-6,4-4-22,9-7-56,-13-9-82,0 0-2,-3-8-6,-2 0-3</inkml:trace>
        </inkml:traceGroup>
      </inkml:traceGroup>
    </inkml:traceGroup>
  </inkml:traceGroup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0:35.3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4302B67-BEAB-45BE-8D81-0B943C5A1244}" emma:medium="tactile" emma:mode="ink">
          <msink:context xmlns:msink="http://schemas.microsoft.com/ink/2010/main" type="writingRegion" rotatedBoundingBox="9789,5973 16932,5456 17001,6402 9857,6919"/>
        </emma:interpretation>
      </emma:emma>
    </inkml:annotationXML>
    <inkml:traceGroup>
      <inkml:annotationXML>
        <emma:emma xmlns:emma="http://www.w3.org/2003/04/emma" version="1.0">
          <emma:interpretation id="{CCCE7CF3-120C-4D9E-811F-AB71FBE0F859}" emma:medium="tactile" emma:mode="ink">
            <msink:context xmlns:msink="http://schemas.microsoft.com/ink/2010/main" type="paragraph" rotatedBoundingBox="9789,5973 16932,5456 17001,6402 9857,69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B918C4-71A0-402B-BB77-3ECA91B598FC}" emma:medium="tactile" emma:mode="ink">
              <msink:context xmlns:msink="http://schemas.microsoft.com/ink/2010/main" type="inkBullet" rotatedBoundingBox="9834,6599 10043,6584 10066,6903 9857,6919"/>
            </emma:interpretation>
            <emma:one-of disjunction-type="recognition" id="oneOf0">
              <emma:interpretation id="interp0" emma:lang="ko-KR" emma:confidence="0">
                <emma:literal>)</emma:literal>
              </emma:interpretation>
              <emma:interpretation id="interp1" emma:lang="ko-KR" emma:confidence="0">
                <emma:literal>J</emma:literal>
              </emma:interpretation>
              <emma:interpretation id="interp2" emma:lang="ko-KR" emma:confidence="0">
                <emma:literal>3</emma:literal>
              </emma:interpretation>
              <emma:interpretation id="interp3" emma:lang="ko-KR" emma:confidence="0">
                <emma:literal>〕</emma:literal>
              </emma:interpretation>
              <emma:interpretation id="interp4" emma:lang="ko-KR" emma:confidence="0">
                <emma:literal>;</emma:literal>
              </emma:interpretation>
            </emma:one-of>
          </emma:emma>
        </inkml:annotationXML>
        <inkml:trace contextRef="#ctx0" brushRef="#br0">4545 3991 77,'6'-2'81,"5"2"-6,-11 0-4,17 7-2,-11 7-1,3 11-68,-7 2-5,-4 10 1,-6 3-2,-7 2-2,-3 0-2,-6-9-4,-5-5-9,-1-10-12,6-2-32,-1-15-2,16-2-2,0-17 1</inkml:trace>
      </inkml:traceGroup>
      <inkml:traceGroup>
        <inkml:annotationXML>
          <emma:emma xmlns:emma="http://www.w3.org/2003/04/emma" version="1.0">
            <emma:interpretation id="{AC320D47-EF16-474C-A2D7-0D717D09BEFF}" emma:medium="tactile" emma:mode="ink">
              <msink:context xmlns:msink="http://schemas.microsoft.com/ink/2010/main" type="line" rotatedBoundingBox="11099,5878 16932,5456 16989,6236 11156,6658"/>
            </emma:interpretation>
          </emma:emma>
        </inkml:annotationXML>
        <inkml:traceGroup>
          <inkml:annotationXML>
            <emma:emma xmlns:emma="http://www.w3.org/2003/04/emma" version="1.0">
              <emma:interpretation id="{E3C6D3CA-E2CF-437B-9FE0-32E74DB47517}" emma:medium="tactile" emma:mode="ink">
                <msink:context xmlns:msink="http://schemas.microsoft.com/ink/2010/main" type="inkWord" rotatedBoundingBox="11099,5878 13960,5671 14011,6382 11151,6589"/>
              </emma:interpretation>
              <emma:one-of disjunction-type="recognition" id="oneOf1">
                <emma:interpretation id="interp5" emma:lang="ko-KR" emma:confidence="0">
                  <emma:literal>÷</emma:literal>
                </emma:interpretation>
                <emma:interpretation id="interp6" emma:lang="ko-KR" emma:confidence="0">
                  <emma:literal>해</emma:literal>
                </emma:interpretation>
                <emma:interpretation id="interp7" emma:lang="ko-KR" emma:confidence="0">
                  <emma:literal>화</emma:literal>
                </emma:interpretation>
                <emma:interpretation id="interp8" emma:lang="ko-KR" emma:confidence="0">
                  <emma:literal>와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560.0028">5704 3606 0,'-18'13'85,"7"-2"1,11-11-4,-2 11-5,11-11-2,15-3-2,10 3-72,11 0-2,8 3-2,9-1 1,1 0-1,4-2 0,-2-9 0,1-4 0,-6-7 0,-7-9 0,-3 0 0,-9-7-1,-6-3-3,-7 1 1,-10-1-1,-6 3 0,-6 1 1,-6 4 1,-1 5 1,-4 7 2,-1 4 2,-1 7 0,7 8 1,-13 3 1,10 15 1,3 11 2,0 11 0,0 10 1,3 8 2,1 10 0,2 6-8,1-1 9,-2-6-1,3-6 0,-4-10-2,1-8 0,-2-13 2,1-9-1,-1-14 0,-3-7-2,4-7-2,0-9-3,1-6-2,7-6-1,2-7 3,4 0-8,0 1 0,5 2-1,2 7 1,2 3 2,-2 7 2,2 7 2,4 8 1,-3 0 1,5 8 1,-2 0 0,6 3 0,-2 2 0,3-5 1,2-1-1,2-3 1,0-4 0,-1-1 0,1-8-1,-3-4 0,-3-6-1,-2-2-1,-6-3-1,-6-1 0,-10 2-1,-6 2-1,-6 2 1,-7 6 0,-7 4 1,-7 8 0,-3 4 3,-2 10 1,-1 6 0,2 4 2,2 4 1,4 4 0,8 0 0,5 1-5,6 0 8,7-2-2,11-5 1,6-4 0,9-3-2,6-6-2,6-9-3,5-3 0,0-11-2,4-12 2,-2-3-9,0-2-1,-1-8 0,-6 3 0,-5 1 1,-2 2 2,-6 5 2,-3 11 2,-5 3 4,1 10 0,-8 4 2,-2 6 1,-4 10 0,-1 5 2,-5 6 0,-4 2-6,0 1 8,-1-3 1,-2-5-1,-1-2-1,1-5 1,-1-5-8,3-13 0,0 0 0,5-4 0,5-11 0,6-5 0,2-2 0,6-6 0,3 0-2,2-1-5,2 4-1,-1 8 2,1 4 1,-6 6 7,-2 7 1,1 4-1,-3 8 2,-2 6-1,2 5 1,-1 2-4,0-2 6,3 1-2,1-5-4,5 0-4,0-6-26,5-2-44,1-7-3,-1-6-5,3-7-6,-6-6 88,0-3-93</inkml:trace>
          <inkml:trace contextRef="#ctx0" brushRef="#br0" timeOffset="421.2008">6068 3433 32,'-3'-14'72,"-3"-1"-4,4 4-5,2 11-3,-4-32-28,4 41-15,1 10-7,4 9-6,1 7-2,1 4 3,4 10 4,-2 3-9,5-2 11,-7-4-2,4-3-1,-5-8-2,1-4-7,-4-7-15,-3-7-47,0-4-2,-9-10-6,9-3-5,-25-15-2</inkml:trace>
        </inkml:traceGroup>
        <inkml:traceGroup>
          <inkml:annotationXML>
            <emma:emma xmlns:emma="http://www.w3.org/2003/04/emma" version="1.0">
              <emma:interpretation id="{D4A8F66C-A416-4638-BEBB-CE22C2E508B9}" emma:medium="tactile" emma:mode="ink">
                <msink:context xmlns:msink="http://schemas.microsoft.com/ink/2010/main" type="inkWord" rotatedBoundingBox="15613,5812 16215,5769 16253,6289 15651,6333"/>
              </emma:interpretation>
              <emma:one-of disjunction-type="recognition" id="oneOf2">
                <emma:interpretation id="interp10" emma:lang="ko-KR" emma:confidence="0">
                  <emma:literal>x</emma:literal>
                </emma:interpretation>
                <emma:interpretation id="interp11" emma:lang="ko-KR" emma:confidence="0">
                  <emma:literal>4</emma:literal>
                </emma:interpretation>
                <emma:interpretation id="interp12" emma:lang="ko-KR" emma:confidence="0">
                  <emma:literal>ⅹ</emma:literal>
                </emma:interpretation>
                <emma:interpretation id="interp13" emma:lang="ko-KR" emma:confidence="0">
                  <emma:literal>X</emma:literal>
                </emma:interpretation>
                <emma:interpretation id="interp1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2823.605">10227 3302 19,'-17'-9'78,"4"-2"2,0 2-6,3-2-7,3 4-1,7 7-47,-4-8-17,4 8-3,10 10-1,1 2 0,8 1 3,4 5 6,8 1 3,4 1 0,9 4 2,3-1-1,4 2-1,2 0-1,2 2-3,-4-1-3,-5 0-3,-3-3-3,-8-1-5,-8-8-7,-4-1-4,-10-6-19,-4-4-37,-9-3-3,2-17-3,-2-3-1,-7-14 6</inkml:trace>
          <inkml:trace contextRef="#ctx0" brushRef="#br0" timeOffset="3026.4054">10672 3179 49,'-14'0'78,"3"5"-1,-2 10-2,-4 9-3,0 8 0,-5 8-59,-3 11-8,-3 4 1,-2 1 0,0 3-4,1-5-5,9-1 3,-3-9-32,-23-12-39,45-11 0,1-21-6,12 4 77,4-16-83,8-8-2</inkml:trace>
        </inkml:traceGroup>
        <inkml:traceGroup>
          <inkml:annotationXML>
            <emma:emma xmlns:emma="http://www.w3.org/2003/04/emma" version="1.0">
              <emma:interpretation id="{83BC18CC-7E2D-4A5D-B58F-B306305325D5}" emma:medium="tactile" emma:mode="ink">
                <msink:context xmlns:msink="http://schemas.microsoft.com/ink/2010/main" type="inkWord" rotatedBoundingBox="16602,5817 16956,5791 16979,6099 16624,6125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ㄷ</emma:literal>
                </emma:interpretation>
                <emma:interpretation id="interp17" emma:lang="ko-KR" emma:confidence="0">
                  <emma:literal>z</emma:literal>
                </emma:interpretation>
                <emma:interpretation id="interp18" emma:lang="ko-KR" emma:confidence="0">
                  <emma:literal>二</emma:literal>
                </emma:interpretation>
                <emma:interpretation id="interp1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3494.4062">11166 3242 46,'-12'0'87,"12"0"-4,0 0-3,0 0-6,-4-9-1,4 9-55,14-10-9,3 9-6,2-2-3,8 0 0,2-1 0,6 2 0,-3-1-5,6 2-6,-2 1-17,-3 0-15,-3 0-31,-6 4-3,-6 0-4,-18-4-5</inkml:trace>
          <inkml:trace contextRef="#ctx0" brushRef="#br0" timeOffset="3666.0065">11241 3462 55,'-17'24'85,"6"-4"-2,9-8-5,2-12-4,18 5-2,3-11-56,9 5-25,0-2-18,10 1-46,5-1 0,1-2-6,0 0-5,-8-8-1</inkml:trace>
        </inkml:traceGroup>
      </inkml:traceGroup>
    </inkml:traceGroup>
  </inkml:traceGroup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39.4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8D67018-C8BC-4039-A524-748B827E5723}" emma:medium="tactile" emma:mode="ink">
          <msink:context xmlns:msink="http://schemas.microsoft.com/ink/2010/main" type="inkDrawing" rotatedBoundingBox="15653,6666 15653,3729 16062,3730 16061,6667" semanticType="verticalRange" shapeName="Other">
            <msink:sourceLink direction="with" ref="{F8A2D706-90F1-4352-B2A4-698273A7F98C}"/>
          </msink:context>
        </emma:interpretation>
      </emma:emma>
    </inkml:annotationXML>
    <inkml:trace contextRef="#ctx0" brushRef="#br0">55 133 24,'-10'-5'64,"8"-4"4,-4-2-4,5 3-5,-1-2-37,2 10-6,3-10-6,-3 10-6,13-9-5,-3 6-2,1 1 0,8-2 2,-2-1 0,6-2 1,5 1 0,0 0-1,4 0 1,-1-1 1,1 1 0,-3 0-1,-1 0 1,-5 5-1,-7 1 0,-4-3 0,-2 2-1,-10 1 0,8-2 0,-8 2-2,0 0 1,2 10 1,-2 1 3,0 12 6,0 8 2,-4 15 4,-1 12 2,-2 23 4,-6 15 0,0 21-1,-3 14-2,-1 21-5,3 6-1,2 9-4,3 3-2,2-8-2,5-6-1,2-13 0,1-9 0,4-23-1,1-9 0,-1-19 0,-2-10-1,0-8 2,-1-6-1,-1-9 0,-1-2-1,2-3 1,-2-5-1,2 0 2,-2-4 0,0-8 0,1-1-1,0-2 1,-1-3-1,0-4 0,0-2 1,0-1-1,0-2-1,0-1 0,0-2 1,0-2 0,0-8 1,0 9-2,0-9 0,0 0 0,-15 6 0,5-5 0,-3 2 0,-7 1 0,-2-1 0,-2 1 0,-1 2 0,-3 2 0,0-1 0,2 5 0,-1-3 0,4 8-27,6 2-51,-2-2 23,7-3-26,-1-8-5,13-6-5,0 0 2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35.45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299 43 36,'17'-9'77,"-3"-2"-2,-3 5-3,-2-4-4,-3 3-4,-28-1-56,22 8-7,-17 0-5,0 4-4,-7 1-1,-5 2 2,-4 0 2,-2-2 3,-2 1 5,3-4 1,2 1-1,3-3 2,9 0-1,0 0-2,11 0-1,0-1-1,9 1-1,0 0 0,11 0 1,2 0-1,2 0 1,3 2 1,-4 10 2,6 8 4,-8 12 4,-1 10 2,-1 22 1,-2 18 1,-2 15 0,-1 14 0,1 11-15,-2 4 14,2 5-4,-2-9-2,1-15-8,-3-12 0,2-11 0,-1-15 0,-1-12 0,-2-11 0,1-10 0,1-4 0,0-1 0,5-8 0,2 0 0,2-2 0,4-3 0,5-1 0,5-5 0,2-3 0,-1-2 0,1-1 0,-2-4 0,-2-2 0,-4-2 0,-3-1 0,-2 1 0,-14 2 0,13-7-24,-13 7-54,7-12 20,-5 4 0,-5-27 1,3 16-27,4-13 1</inkml:trace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2:57.8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9CB0A6C-BE5B-479F-8EA9-CF1F1E495917}" emma:medium="tactile" emma:mode="ink">
          <msink:context xmlns:msink="http://schemas.microsoft.com/ink/2010/main" type="writingRegion" rotatedBoundingBox="1875,2170 11220,1973 11250,3382 1904,3580"/>
        </emma:interpretation>
      </emma:emma>
    </inkml:annotationXML>
    <inkml:traceGroup>
      <inkml:annotationXML>
        <emma:emma xmlns:emma="http://www.w3.org/2003/04/emma" version="1.0">
          <emma:interpretation id="{0C5A1891-C4E3-46CB-B730-E81E5529C710}" emma:medium="tactile" emma:mode="ink">
            <msink:context xmlns:msink="http://schemas.microsoft.com/ink/2010/main" type="paragraph" rotatedBoundingBox="1875,2170 11220,1973 11250,3382 1904,35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445271-6C22-4CDB-8731-782DB5A3E4D1}" emma:medium="tactile" emma:mode="ink">
              <msink:context xmlns:msink="http://schemas.microsoft.com/ink/2010/main" type="line" rotatedBoundingBox="1875,2170 11220,1973 11250,3382 1904,3580"/>
            </emma:interpretation>
          </emma:emma>
        </inkml:annotationXML>
        <inkml:traceGroup>
          <inkml:annotationXML>
            <emma:emma xmlns:emma="http://www.w3.org/2003/04/emma" version="1.0">
              <emma:interpretation id="{CF3D5B28-8634-4EFD-AF1A-332231105803}" emma:medium="tactile" emma:mode="ink">
                <msink:context xmlns:msink="http://schemas.microsoft.com/ink/2010/main" type="inkWord" rotatedBoundingBox="1875,2178 2458,2166 2482,3290 1899,3303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모</emma:literal>
                </emma:interpretation>
                <emma:interpretation id="interp2" emma:lang="ko-KR" emma:confidence="0">
                  <emma:literal>머</emma:literal>
                </emma:interpretation>
                <emma:interpretation id="interp3" emma:lang="ko-KR" emma:confidence="0">
                  <emma:literal>月</emma:literal>
                </emma:interpretation>
                <emma:interpretation id="interp4" emma:lang="ko-KR" emma:confidence="0">
                  <emma:literal>마</emma:literal>
                </emma:interpretation>
              </emma:one-of>
            </emma:emma>
          </inkml:annotationXML>
          <inkml:trace contextRef="#ctx0" brushRef="#br0">55 447 31,'-4'8'63,"2"16"6,-5 8-3,3 6-3,-10 12-41,9 3-10,-1 3 1,3 7 0,3 0-5,0-9-3,0-9 0,0-12 3,3-7 6,0-12-1,0 0 1,-3-14-1,-2-5-3,-2-17-2,0-4-1,0-9-6,0-9-5,3-5-2,0-9-1,5-9 0,2-2 1,3 1 1,3-3 2,2 0-2,-1 1 2,3 1 1,-4 4 0,5 10 2,-2 7-1,5 4 1,2 8-1,2 11 2,4 8-1,-1 11 1,5 6 2,-2 18 1,4 20 4,-5 16 2,-2 18 0,-2 18 0,-1 8 1,-2 11-1,-1 2-3,0 1-2,-1-12-3,0-10-4,-3-14-2,-2-19 0,-7-14-4,-2-14-7,-6-11-18,-7-15-42,-4-6-1,-9-18-2,-5-6-5,-6-10-1</inkml:trace>
          <inkml:trace contextRef="#ctx0" brushRef="#br0" timeOffset="171.6003">115 685 64,'0'0'80,"5"5"-1,6-7-5,11-9-6,2-1-8,14 5-89,16 1-40,-2 1-2,8-1-5,-3-2-4,2 3-1</inkml:trace>
        </inkml:traceGroup>
        <inkml:traceGroup>
          <inkml:annotationXML>
            <emma:emma xmlns:emma="http://www.w3.org/2003/04/emma" version="1.0">
              <emma:interpretation id="{079B7250-D1BB-40C3-9628-8EA60A9819EC}" emma:medium="tactile" emma:mode="ink">
                <msink:context xmlns:msink="http://schemas.microsoft.com/ink/2010/main" type="inkWord" rotatedBoundingBox="2734,2818 3192,2808 3203,3347 2745,3357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바</emma:literal>
                </emma:interpretation>
                <emma:interpretation id="interp7" emma:lang="ko-KR" emma:confidence="0">
                  <emma:literal>八</emma:literal>
                </emma:interpretation>
                <emma:interpretation id="interp8" emma:lang="ko-KR" emma:confidence="0">
                  <emma:literal>7</emma:literal>
                </emma:interpretation>
                <emma:interpretation id="interp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608.401">841 645 65,'6'12'73,"-1"1"2,0 9-3,0 1-3,1-6-28,-3 20-32,5 11 2,-1 4-2,0-3-1,0 1-2,-1-11-2,-1-5 2,-2-8-1,-3-11 0,0-15-1,-8-12-1,4-11-2,-1-10 0,4-8-4,1-8 0,8-5-1,5 1 1,5 2 0,5 7 1,5 7 1,3 12-1,0 10 3,-2 14 0,0 12 2,-1 15 0,-1 11 0,-6 11 1,0 12 1,-4 2 1,-6 1-2,-2-3-1,-1-5-2,-4-12-1,-1-7-2,1-14-5,-1-13-18,-3-9-12,5-24-38,3-7-2,1-15-3,1-7-4,2-13-1</inkml:trace>
        </inkml:traceGroup>
        <inkml:traceGroup>
          <inkml:annotationXML>
            <emma:emma xmlns:emma="http://www.w3.org/2003/04/emma" version="1.0">
              <emma:interpretation id="{0494ED81-1956-474A-8D83-64A24105D0AE}" emma:medium="tactile" emma:mode="ink">
                <msink:context xmlns:msink="http://schemas.microsoft.com/ink/2010/main" type="inkWord" rotatedBoundingBox="3463,2410 4189,2394 4209,3343 3483,3359"/>
              </emma:interpretation>
              <emma:one-of disjunction-type="recognition" id="oneOf2">
                <emma:interpretation id="interp10" emma:lang="ko-KR" emma:confidence="0">
                  <emma:literal>이</emma:literal>
                </emma:interpretation>
                <emma:interpretation id="interp11" emma:lang="ko-KR" emma:confidence="0">
                  <emma:literal>비</emma:literal>
                </emma:interpretation>
                <emma:interpretation id="interp12" emma:lang="ko-KR" emma:confidence="0">
                  <emma:literal>어</emma:literal>
                </emma:interpretation>
                <emma:interpretation id="interp13" emma:lang="ko-KR" emma:confidence="0">
                  <emma:literal>너</emma:literal>
                </emma:interpretation>
                <emma:interpretation id="interp1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889.2016">1580 500 31,'11'25'86,"-6"20"-2,-5 5-3,0 13-5,-6-5-1,0 4-50,6-3-10,11-8-13,7-10-11,16-28-4,5-14-1,5-24 1,0-3 3,0-19 2,-6-7 5,-12-4 5,-8 4 6,-16 10 1,-8 7-2,-13 11-4,-11 5-8,-2 13-14,-8 10-19,-1 11-33,-4 4-6,4 1-1,5 4-3</inkml:trace>
          <inkml:trace contextRef="#ctx0" brushRef="#br0" timeOffset="1185.6018">2200 224 6,'30'0'90,"-8"6"1,-1 14-4,-9 13-4,-3 16-1,-6 15-10,2 15-72,-5 18 0,0 14 0,0-3 0,-2-7-14,-2-8 0,-1-19 1,-3-16-1,0-22-6,-3-17-14,-2-19-8,1-13-29,-6-15 1,1-11-6,-9-8-4</inkml:trace>
        </inkml:traceGroup>
        <inkml:traceGroup>
          <inkml:annotationXML>
            <emma:emma xmlns:emma="http://www.w3.org/2003/04/emma" version="1.0">
              <emma:interpretation id="{E3B9F9FD-106B-41DB-8302-1E4D587ECB10}" emma:medium="tactile" emma:mode="ink">
                <msink:context xmlns:msink="http://schemas.microsoft.com/ink/2010/main" type="inkWord" rotatedBoundingBox="3897,2419 5913,2376 5932,3255 3916,3298"/>
              </emma:interpretation>
              <emma:one-of disjunction-type="recognition" id="oneOf3">
                <emma:interpretation id="interp15" emma:lang="ko-KR" emma:confidence="0">
                  <emma:literal>마</emma:literal>
                </emma:interpretation>
                <emma:interpretation id="interp16" emma:lang="ko-KR" emma:confidence="0">
                  <emma:literal>못</emma:literal>
                </emma:interpretation>
                <emma:interpretation id="interp17" emma:lang="ko-KR" emma:confidence="0">
                  <emma:literal>돼</emma:literal>
                </emma:interpretation>
                <emma:interpretation id="interp18" emma:lang="ko-KR" emma:confidence="0">
                  <emma:literal>남</emma:literal>
                </emma:interpretation>
                <emma:interpretation id="interp19" emma:lang="ko-KR" emma:confidence="0">
                  <emma:literal>자</emma:literal>
                </emma:interpretation>
              </emma:one-of>
            </emma:emma>
          </inkml:annotationXML>
          <inkml:trace contextRef="#ctx0" brushRef="#br0" timeOffset="2090.4037">2014 692 22,'3'11'84,"9"0"-1,3 0-3,10-2-4,6-9 1,8 1-42,7-1-28,10-6-5,7-10-11,2-9-8,-1-7-3,-2-9 0,-6-7-3,-7-6 4,-10 0 8,-7-3 13,-8 5 9,-7 10 8,-5 6 2,-6 8-5,-1 15-1,-5 13 0,0 0-5,2 20-5,-2 14 0,-2 15-1,-1 14 1,0 9 3,-2 6 2,1 15 0,2-3-2,1-3-8,1-8 0,0-14 0,1-14 0,1-10 0,1-8 0,-1-21 0,-2-12 0,0-8 0,0-11 0,-2-9 0,-1-6-4,2-4-5,0-9 2,1 4 2,0 3 2,0 5 2,2 9 1,2 12 2,-4 14 1,14 3 0,-5 20 1,2 9-1,0 10-1,2 5 1,4-2 0,6-2 0,0-3 0,5-8-3,3-10 0,4-12 0,10-10 0,0-13 0,2-9 0,4-15 0,-2-2 0,0-8 0,-1-8 0,-3-1 0,-4 0 0,-3 10 0,-9 1 0,-6 11 0,-6 2 0,-6 8 0,-8 11 0,-3 5 0,-10 8 0,-5 3 0,-5 12 0,-3 4 0,-1 7 0,0 10 0,2 0 0,4 8 0,4-2 0,6-2 0,6-8 0,3 0 0,9-3 0,4-11 0,7-5 0,4-7 0,5-2 0,2-4 0,2-11 0,2-4 0,-1-6 0,2-2 0,-5-1 0,-5 2 0,-1 4 0,-4 2 0,-2 13 0,-1 9 0,0 7 0,3 14 0,1 6 0,4 1 0,-1 0 0,2 0 0,-1-7 0,2-9-28,0 16-30,-6-41-28,1-8-2,-7-15-6,5-14-2</inkml:trace>
        </inkml:traceGroup>
        <inkml:traceGroup>
          <inkml:annotationXML>
            <emma:emma xmlns:emma="http://www.w3.org/2003/04/emma" version="1.0">
              <emma:interpretation id="{5AFCC1E3-1C34-48AA-8653-3B65DF0D39D9}" emma:medium="tactile" emma:mode="ink">
                <msink:context xmlns:msink="http://schemas.microsoft.com/ink/2010/main" type="inkWord" rotatedBoundingBox="6928,2064 8048,2040 8070,3094 6950,3117"/>
              </emma:interpretation>
              <emma:one-of disjunction-type="recognition" id="oneOf4">
                <emma:interpretation id="interp20" emma:lang="ko-KR" emma:confidence="0">
                  <emma:literal>와</emma:literal>
                </emma:interpretation>
                <emma:interpretation id="interp21" emma:lang="ko-KR" emma:confidence="0">
                  <emma:literal>ⅸ</emma:literal>
                </emma:interpretation>
                <emma:interpretation id="interp22" emma:lang="ko-KR" emma:confidence="0">
                  <emma:literal>웨</emma:literal>
                </emma:interpretation>
                <emma:interpretation id="interp23" emma:lang="ko-KR" emma:confidence="0">
                  <emma:literal>화</emma:literal>
                </emma:interpretation>
                <emma:interpretation id="interp24" emma:lang="ko-KR" emma:confidence="0">
                  <emma:literal>런</emma:literal>
                </emma:interpretation>
              </emma:one-of>
            </emma:emma>
          </inkml:annotationXML>
          <inkml:trace contextRef="#ctx0" brushRef="#br0" timeOffset="3120.0055">5361-48 83,'24'-7'88,"-7"2"-4,-3-4-5,-3-2-2,-1 2-6,-10-2-75,7 11-2,-1-3 1,3 0 0,-9 3 0,0 0 1,0 0 0,-9-9 4,-4 9 3,-10-2 3,-6 4-2,-5 10 3,-1 9-3,-10 1 0,4 7 0,-2 5-1,4 7-1,5-2-1,5 1 0,6-3-1,9-6 1,9 0 0,5-3 0,14-6 0,6-8 0,7 0 0,2-6 0,2 0 0,1 0 0,-4 9-1,-3 1 2,-13 16-1,-6 8 1,-9 15 1,-12 6-1,-7 4 0,-2 3 0,-2-6-2,0-3 0,8-13 0,5-8 0,10-18 0,8-9-6,16-10-3,8-10-8,11-10-17,3-10-11,13-10-5,4-5 1,2-9-2,3-4 1,-3-3 4,5-1 8,-6-2 26,0 2 21,-5 5 6,-8 3 9,2 5 6,-9 11 3,-6 9 8,-10 14 4,-10 12-5,-10 13-4,-11 16-4,-13 13-6,-12 13-4,-9 12-4,-2 6-8,-6 1-5,4 4-5,3-13-6,9-7-19,9-9-49,5-35-4,8 0-4,3-20-3,7-16-5</inkml:trace>
          <inkml:trace contextRef="#ctx0" brushRef="#br0" timeOffset="3291.6058">5724 487 42,'10'0'84,"0"4"-1,5 9-5,0 2-3,8 7-1,-1 7-58,13 1-4,0-2-9,10 6-17,0-2-22,-2 0-38,2-5-1,-5-6-6,-1-6-5,-10-8 1</inkml:trace>
        </inkml:traceGroup>
        <inkml:traceGroup>
          <inkml:annotationXML>
            <emma:emma xmlns:emma="http://www.w3.org/2003/04/emma" version="1.0">
              <emma:interpretation id="{BE6906FE-71D2-4E6B-A7BE-5FECD36DC449}" emma:medium="tactile" emma:mode="ink">
                <msink:context xmlns:msink="http://schemas.microsoft.com/ink/2010/main" type="inkWord" rotatedBoundingBox="8230,2623 8620,2615 8628,2957 8238,2965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"</emma:literal>
                </emma:interpretation>
                <emma:interpretation id="interp27" emma:lang="ko-KR" emma:confidence="0">
                  <emma:literal>ㅅ</emma:literal>
                </emma:interpretation>
                <emma:interpretation id="interp28" emma:lang="ko-KR" emma:confidence="0">
                  <emma:literal>八</emma:literal>
                </emma:interpretation>
                <emma:interpretation id="interp2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3744.0066">6566 518 37,'-10'-6'90,"-2"6"-3,-9 12-4,-4-89-2,2 112 0,-4-3-31,-1 16-48,4 1-2,4-2 0,3-3 0,8-12 0,4-4 0,5-7 0,4-13 0,8-7 0,6-10 0,3-13 0,1-12 0,1-1 0,2-6 0,1-1 0,-6 6 0,-1 6 0,-4 12 0,-1 9 0,-1 9 0,0 7 0,-3 9 0,-2 9 0,3 4 0,0 1 0,0 1 0,-2-2 0,5-1-16,-3-4-24,-1-5-13,5-9-27,-5-10-2,3-8-7,-2-13-1</inkml:trace>
        </inkml:traceGroup>
        <inkml:traceGroup>
          <inkml:annotationXML>
            <emma:emma xmlns:emma="http://www.w3.org/2003/04/emma" version="1.0">
              <emma:interpretation id="{708D4A81-C282-4A19-93F6-AD4D7BA876EA}" emma:medium="tactile" emma:mode="ink">
                <msink:context xmlns:msink="http://schemas.microsoft.com/ink/2010/main" type="inkWord" rotatedBoundingBox="8735,2630 9404,2616 9411,2947 8742,2961"/>
              </emma:interpretation>
              <emma:one-of disjunction-type="recognition" id="oneOf6">
                <emma:interpretation id="interp30" emma:lang="ko-KR" emma:confidence="0">
                  <emma:literal>m</emma:literal>
                </emma:interpretation>
                <emma:interpretation id="interp31" emma:lang="ko-KR" emma:confidence="0">
                  <emma:literal>매</emma:literal>
                </emma:interpretation>
                <emma:interpretation id="interp32" emma:lang="ko-KR" emma:confidence="0">
                  <emma:literal>머</emma:literal>
                </emma:interpretation>
                <emma:interpretation id="interp33" emma:lang="ko-KR" emma:confidence="0">
                  <emma:literal>미</emma:literal>
                </emma:interpretation>
                <emma:interpretation id="interp3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4258.8075">6843 474 13,'7'23'98,"0"8"-4,-5 2-3,1 2-7,-2 1-1,1 0-35,35-9-48,-55 0 0,18 5 0,2-9 0,-2-12 0,0-11 0,2-4 0,-2-20 0,0-6 0,0-2 0,1-9 0,5 3 0,1 4 0,6 3 0,3 6 0,3 9 0,4 8 0,2 5 0,-1 3 0,0 7 0,-2 6 0,-4 8 0,-2 3 0,-7 2 0,-3-2 0,-3 0 0,-3 0 0,-3-2 0,1-9 0,2-13 0,0 0 0,0 0 0,2-17 0,8-9 0,5-6 0,3-7 0,1 0 0,3 5 0,2 0 0,2 14 0,1 9 0,-1 11 0,0 11 0,0 13 0,-3 6 0,-1 8 0,-3 1 0,-2-1-21,-5-6-13,1-8-47,3-8-2,-4-8-3,4-8 0,-5-10 1</inkml:trace>
        </inkml:traceGroup>
        <inkml:traceGroup>
          <inkml:annotationXML>
            <emma:emma xmlns:emma="http://www.w3.org/2003/04/emma" version="1.0">
              <emma:interpretation id="{97BC01B8-273B-4DAD-9D16-E0452F99704E}" emma:medium="tactile" emma:mode="ink">
                <msink:context xmlns:msink="http://schemas.microsoft.com/ink/2010/main" type="inkWord" rotatedBoundingBox="9542,2589 9923,2581 9941,3410 9560,3418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了</emma:literal>
                </emma:interpretation>
                <emma:interpretation id="interp3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4695.6083">7672 452 77,'7'11'95,"6"13"-7,-3 12-4,2 8-2,0 4-1,4 14-77,-4 7-4,5 9 0,0 1 0,-3-2 0,-2-5 0,-2-12 0,-4-7 0,-3-10 0,-3-20 0,-9-12 0,-4-11 0,-4-11 0,-5-12 0,2-8 0,-5-12 0,2-11 0,2-4 0,5-8 0,9-4 0,5 0-2,7-1-2,10-1 2,10 6 2,7 11 2,6 5-1,6 12 1,-3 8 1,1 12-3,-3 12 0,-4 9 0,-6 9 0,-11 10 0,-7 3 0,-11 9 0,-7 1 0,-12 3 0,-10-4 0,-5-2 0,-5-4 0,-1-3 0,-1-10-39,6-6-15,7-12-29,9-14 0,10-10-6,4-15-3</inkml:trace>
        </inkml:traceGroup>
        <inkml:traceGroup>
          <inkml:annotationXML>
            <emma:emma xmlns:emma="http://www.w3.org/2003/04/emma" version="1.0">
              <emma:interpretation id="{E5C591F1-4B23-43A7-9005-AC7BAE794038}" emma:medium="tactile" emma:mode="ink">
                <msink:context xmlns:msink="http://schemas.microsoft.com/ink/2010/main" type="inkWord" rotatedBoundingBox="10141,2134 10312,2130 10330,2990 10159,2994"/>
              </emma:interpretation>
              <emma:one-of disjunction-type="recognition" id="oneOf8">
                <emma:interpretation id="interp40" emma:lang="ko-KR" emma:confidence="0">
                  <emma:literal>)</emma:literal>
                </emma:interpretation>
                <emma:interpretation id="interp41" emma:lang="ko-KR" emma:confidence="0">
                  <emma:literal>1</emma:literal>
                </emma:interpretation>
                <emma:interpretation id="interp42" emma:lang="ko-KR" emma:confidence="0">
                  <emma:literal>l</emma:literal>
                </emma:interpretation>
                <emma:interpretation id="interp43" emma:lang="ko-KR" emma:confidence="0">
                  <emma:literal>I</emma:literal>
                </emma:interpretation>
                <emma:interpretation id="interp4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929.6087">8248-39 17,'36'13'98,"0"16"-1,-9 8-7,-1 16-3,-5 6-4,-8 8-44,-7 7-39,4 13 0,-5 4 0,-1-10 0,-3-5-17,-5-12-8,-6-11-5,0-19-14,2-8-36,-4-12 4,3-14-2,-2-7-1,5-3 4</inkml:trace>
        </inkml:traceGroup>
        <inkml:traceGroup>
          <inkml:annotationXML>
            <emma:emma xmlns:emma="http://www.w3.org/2003/04/emma" version="1.0">
              <emma:interpretation id="{4831995F-C714-4702-9FE7-DA150D38ABDE}" emma:medium="tactile" emma:mode="ink">
                <msink:context xmlns:msink="http://schemas.microsoft.com/ink/2010/main" type="inkWord" rotatedBoundingBox="10333,2590 11233,2570 11239,2883 10340,2902"/>
              </emma:interpretation>
              <emma:one-of disjunction-type="recognition" id="oneOf9">
                <emma:interpretation id="interp45" emma:lang="ko-KR" emma:confidence="0">
                  <emma:literal>8</emma:literal>
                </emma:interpretation>
                <emma:interpretation id="interp46" emma:lang="ko-KR" emma:confidence="0">
                  <emma:literal>~</emma:literal>
                </emma:interpretation>
                <emma:interpretation id="interp47" emma:lang="ko-KR" emma:confidence="0">
                  <emma:literal>e</emma:literal>
                </emma:interpretation>
                <emma:interpretation id="interp48" emma:lang="ko-KR" emma:confidence="0">
                  <emma:literal>.</emma:literal>
                </emma:interpretation>
                <emma:interpretation id="interp4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5272.8093">8446 670 10,'12'-2'96,"1"0"-1,2-4-4,6 3-7,-2 0-1,6-1-31,-4-4-52,15 2 0,2 0 0,3-3 0,0-3 0,-2-6 0,-4-3 0,-10-6 0,-5-2 0,-13 0 0,-5 4 0,-7 4 0,-10 6 0,-7 12 0,-8 12 0,-3 14 0,0 11 0,5 7 0,4 0 0,10 3 0,9-1 0,12-9 0,21-11 0,19-12 0,15-16 0,21-5 0,7-24-41,1 0-43,7-11-4,-18-17-6,-11 1-4,-31-14-1</inkml:trace>
        </inkml:traceGroup>
      </inkml:traceGroup>
    </inkml:traceGroup>
  </inkml:traceGroup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47.4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443A48A-F4F5-4EED-87B6-3866FEA0AB38}" emma:medium="tactile" emma:mode="ink">
          <msink:context xmlns:msink="http://schemas.microsoft.com/ink/2010/main" type="writingRegion" rotatedBoundingBox="5111,9030 7365,9074 7348,9936 5094,9893"/>
        </emma:interpretation>
      </emma:emma>
    </inkml:annotationXML>
    <inkml:traceGroup>
      <inkml:annotationXML>
        <emma:emma xmlns:emma="http://www.w3.org/2003/04/emma" version="1.0">
          <emma:interpretation id="{17DDA417-03FA-4541-8825-943D12ADE487}" emma:medium="tactile" emma:mode="ink">
            <msink:context xmlns:msink="http://schemas.microsoft.com/ink/2010/main" type="paragraph" rotatedBoundingBox="5111,9030 7365,9074 7348,9936 5094,98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D610CD-3907-4D59-BC34-5D93BA9C3D1C}" emma:medium="tactile" emma:mode="ink">
              <msink:context xmlns:msink="http://schemas.microsoft.com/ink/2010/main" type="line" rotatedBoundingBox="5111,9030 7365,9074 7348,9936 5094,9893"/>
            </emma:interpretation>
          </emma:emma>
        </inkml:annotationXML>
        <inkml:traceGroup>
          <inkml:annotationXML>
            <emma:emma xmlns:emma="http://www.w3.org/2003/04/emma" version="1.0">
              <emma:interpretation id="{8B641E05-8E3C-4457-8241-07C9DA412385}" emma:medium="tactile" emma:mode="ink">
                <msink:context xmlns:msink="http://schemas.microsoft.com/ink/2010/main" type="inkWord" rotatedBoundingBox="5111,9030 5748,9043 5731,9893 5094,9881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오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으</emma:literal>
                </emma:interpretation>
                <emma:interpretation id="interp4" emma:lang="ko-KR" emma:confidence="0">
                  <emma:literal>〇</emma:literal>
                </emma:interpretation>
              </emma:one-of>
            </emma:emma>
          </inkml:annotationXML>
          <inkml:trace contextRef="#ctx0" brushRef="#br0">318 129 4,'8'2'59,"0"0"0,-8-2-2,12 4-2,-12-4-3,0 0-40,0 0-13,7 2 5,-7-2 8,0 0 6,7 6 2,-7-6 4,0 0 2,0 0-3,0 0-1,0 0-5,4-10-6,-4 0-5,-1-2-3,-3-3-2,0-3-2,-3 1 1,-1 0-1,-4 0-1,-1 4 1,-1 2-1,-3 6 0,-2 5-1,-4 7 0,-3 7 0,-2 6 0,-1 8 1,-1 10 1,-1 11 2,3 8 1,4 6 1,3 9 0,7 4 2,5 2-1,7-4-1,3-5 1,13-10-2,7-7 1,9-12 1,7-10-1,5-14 1,9-9-1,1-7 0,1-2 1,1-7-4,0-3 0,-6-5 0,-6 3 0,-2 0 0,-9 1 0,-6 4-10,-8 2-12,-6 0-24,0 5-32,-11 2 0,0 0-6,0 0-1,-8 0 0</inkml:trace>
        </inkml:traceGroup>
        <inkml:traceGroup>
          <inkml:annotationXML>
            <emma:emma xmlns:emma="http://www.w3.org/2003/04/emma" version="1.0">
              <emma:interpretation id="{D56ED6B9-DCFF-4E07-AA68-903ED9EE19CC}" emma:medium="tactile" emma:mode="ink">
                <msink:context xmlns:msink="http://schemas.microsoft.com/ink/2010/main" type="inkWord" rotatedBoundingBox="5875,9277 6476,9288 6464,9919 5863,9907"/>
              </emma:interpretation>
              <emma:one-of disjunction-type="recognition" id="oneOf1">
                <emma:interpretation id="interp5" emma:lang="ko-KR" emma:confidence="0">
                  <emma:literal>4</emma:literal>
                </emma:interpretation>
                <emma:interpretation id="interp6" emma:lang="ko-KR" emma:confidence="0">
                  <emma:literal>X</emma:literal>
                </emma:interpretation>
                <emma:interpretation id="interp7" emma:lang="ko-KR" emma:confidence="0">
                  <emma:literal>x</emma:literal>
                </emma:interpretation>
                <emma:interpretation id="interp8" emma:lang="ko-KR" emma:confidence="0">
                  <emma:literal>乂</emma:literal>
                </emma:interpretation>
                <emma:interpretation id="interp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483.6008">790 287 20,'0'0'68,"-15"-7"0,15 7-4,0 0-3,0 0-1,10 11-42,1 7-3,7 2-4,4 6 0,4 6 3,8 0 4,5 3 0,3-4-2,2 1-3,3-3-4,-2 0-1,1-6-1,-1-4-3,-7-2-1,-3-4-2,-4-2-2,-10-1-6,-2-4-6,-6-2-20,-13-4-43,7 0-1,-7-9-4,-5-5-7,-6-12 1</inkml:trace>
          <inkml:trace contextRef="#ctx0" brushRef="#br0" timeOffset="717.6013">1225 250 73,'-14'6'79,"-2"14"0,-2 4-5,-3 18-3,-3 3-1,2 13-65,1 4 0,-2 4-1,2-3 0,1-6-1,3-9 0,1-10-1,5-13-4,4-6-10,6 20-28,1-25-27,9-14-6,2-14-7,2-3-3,1-16-2</inkml:trace>
        </inkml:traceGroup>
        <inkml:traceGroup>
          <inkml:annotationXML>
            <emma:emma xmlns:emma="http://www.w3.org/2003/04/emma" version="1.0">
              <emma:interpretation id="{DF91926D-D16F-4BF1-A2B9-F5E73A2805D7}" emma:medium="tactile" emma:mode="ink">
                <msink:context xmlns:msink="http://schemas.microsoft.com/ink/2010/main" type="inkWord" rotatedBoundingBox="6913,9304 7360,9313 7355,9593 6907,9584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느</emma:literal>
                </emma:interpretation>
                <emma:interpretation id="interp12" emma:lang="ko-KR" emma:confidence="0">
                  <emma:literal>二</emma:literal>
                </emma:interpretation>
                <emma:interpretation id="interp13" emma:lang="ko-KR" emma:confidence="0">
                  <emma:literal>ㄷ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388.4024">1821 269 27,'0'0'79,"-8"4"-5,8-4-2,0 0-5,0 0 1,8 6-43,5-3-16,5 2-3,5-2 0,6 1 3,5 0 1,0-2 0,4-1-1,-3 0 0,1-1-1,-2-2-2,-2 0-4,-7-3-5,-1 3-10,-10-1-22,0 2-39,-2 1-1,-12 0-7,0 7-3,-17-1-1</inkml:trace>
          <inkml:trace contextRef="#ctx0" brushRef="#br0" timeOffset="1591.2028">1899 478 83,'-21'15'87,"9"1"-7,3-4-3,9-3-2,5-6-1,5 2-62,17-3-7,7 6-4,6-5 1,5-1 1,0-2 0,4 0-2,-10-2-9,-3-3-35,-2 1-32,-14-4-1,-5 1-6,-15-4-3,-1 3-6</inkml:trace>
        </inkml:traceGroup>
      </inkml:traceGroup>
    </inkml:traceGroup>
  </inkml:traceGroup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08.3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A721566-C53C-4C5F-B2F7-B5AE37032ECC}" emma:medium="tactile" emma:mode="ink">
          <msink:context xmlns:msink="http://schemas.microsoft.com/ink/2010/main" type="writingRegion" rotatedBoundingBox="8388,4240 9953,4608 9757,5440 8193,5072"/>
        </emma:interpretation>
      </emma:emma>
    </inkml:annotationXML>
    <inkml:traceGroup>
      <inkml:annotationXML>
        <emma:emma xmlns:emma="http://www.w3.org/2003/04/emma" version="1.0">
          <emma:interpretation id="{8C5D92FD-48E8-47DA-BD43-825B8A847377}" emma:medium="tactile" emma:mode="ink">
            <msink:context xmlns:msink="http://schemas.microsoft.com/ink/2010/main" type="paragraph" rotatedBoundingBox="8388,4240 9953,4608 9757,5440 8193,50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1F4F5B-FD56-48F9-8D54-0E9ED26D70AB}" emma:medium="tactile" emma:mode="ink">
              <msink:context xmlns:msink="http://schemas.microsoft.com/ink/2010/main" type="line" rotatedBoundingBox="8388,4240 9953,4608 9757,5440 8193,5072"/>
            </emma:interpretation>
          </emma:emma>
        </inkml:annotationXML>
        <inkml:traceGroup>
          <inkml:annotationXML>
            <emma:emma xmlns:emma="http://www.w3.org/2003/04/emma" version="1.0">
              <emma:interpretation id="{A0E0144B-D03C-4DAE-87C1-04DFB3B2B49C}" emma:medium="tactile" emma:mode="ink">
                <msink:context xmlns:msink="http://schemas.microsoft.com/ink/2010/main" type="inkWord" rotatedBoundingBox="8388,4240 9119,4412 8923,5244 8193,5072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오</emma:literal>
                </emma:interpretation>
                <emma:interpretation id="interp2" emma:lang="ko-KR" emma:confidence="0">
                  <emma:literal>[</emma:literal>
                </emma:interpretation>
                <emma:interpretation id="interp3" emma:lang="ko-KR" emma:confidence="0">
                  <emma:literal>도</emma:literal>
                </emma:interpretation>
                <emma:interpretation id="interp4" emma:lang="ko-KR" emma:confidence="0">
                  <emma:literal>으</emma:literal>
                </emma:interpretation>
              </emma:one-of>
            </emma:emma>
          </inkml:annotationXML>
          <inkml:trace contextRef="#ctx0" brushRef="#br0">6738 2137 23,'0'0'75,"0"0"1,0 0-6,0 0-4,0 0-2,9 0-45,-9 0-13,9 8-4,-9-8-3,13 10 2,-13-10 3,16 13 3,-7-6 0,0 0 0,-2-3 0,-7-4 0,13 13 0,-13-13-1,11 10-2,-11-10-1,6 6 1,-6-6 1,0 0 0,0 0-1,0 0 0,0 0 1,-1-10-1,-5-2-1,-2-2-1,-4 0-2,-3 1-1,-4 2 0,-2-1-1,-6 7-1,0 1 1,-6 5 0,-3 11 0,-1 6 0,1 8 3,1 2 3,1 12 1,3 7 3,4 11 0,6 8-4,8 6-4,9 1 0,21 15 0,20 3 0,8-13 0,10-9 0,4-18 0</inkml:trace>
          <inkml:trace contextRef="#ctx0" brushRef="#br0" timeOffset="109.2002">6610 2938 511,'69'40'0,"-3"-14"0,5-9 0,-25-23 0,-4-10-5,-8-3-13,-1-3-29,7 8-28,-21-8 1,2 0-5,-9 0-3,6 2-4</inkml:trace>
        </inkml:traceGroup>
        <inkml:traceGroup>
          <inkml:annotationXML>
            <emma:emma xmlns:emma="http://www.w3.org/2003/04/emma" version="1.0">
              <emma:interpretation id="{B1516A1C-26F8-42A8-B836-0C5E8F565E2E}" emma:medium="tactile" emma:mode="ink">
                <msink:context xmlns:msink="http://schemas.microsoft.com/ink/2010/main" type="inkWord" rotatedBoundingBox="9326,4512 9941,4656 9838,5093 9223,4949"/>
              </emma:interpretation>
              <emma:one-of disjunction-type="recognition" id="oneOf1">
                <emma:interpretation id="interp5" emma:lang="ko-KR" emma:confidence="0">
                  <emma:literal>『</emma:literal>
                </emma:interpretation>
                <emma:interpretation id="interp6" emma:lang="ko-KR" emma:confidence="0">
                  <emma:literal>乙</emma:literal>
                </emma:interpretation>
                <emma:interpretation id="interp7" emma:lang="ko-KR" emma:confidence="0">
                  <emma:literal>÷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=</emma:literal>
                </emma:interpretation>
              </emma:one-of>
            </emma:emma>
          </inkml:annotationXML>
          <inkml:trace contextRef="#ctx0" brushRef="#br0" timeOffset="592.8009">7438 2465 73,'-11'0'89,"4"0"-4,-2-4-5,9 4-4,-4-10-2,4 10-54,12-2-12,7 2-6,3 0-2,11 0 0,3 2 4,5-2-4,4 3 0,2-3 0,7 0-2,0 0-12,-6 0-14,-8-1-20,-5 1-25</inkml:trace>
          <inkml:trace contextRef="#ctx0" brushRef="#br0" timeOffset="811.2015">7560 2742 55,'-14'26'81,"3"-4"-2,11-6-2,1-7-4,16-5 0,6 11-28,10-15-39,5 0-4,7 0-9,4 2-18,0-28-25,3 27-22,-7-4-2,-5-5-4,-11-2-7,-6 0 4</inkml:trace>
          <inkml:trace contextRef="#ctx0" brushRef="#br0" timeOffset="639.6011">7893 2453 346,'25'0'-77,"-9"6"-5,-12 2-7,-14 2 18</inkml:trace>
        </inkml:traceGroup>
      </inkml:traceGroup>
    </inkml:traceGroup>
  </inkml:traceGroup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36.4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8A2D706-90F1-4352-B2A4-698273A7F98C}" emma:medium="tactile" emma:mode="ink">
          <msink:context xmlns:msink="http://schemas.microsoft.com/ink/2010/main" type="writingRegion" rotatedBoundingBox="15338,3677 15966,10785 13115,11037 12487,3929">
            <msink:destinationLink direction="with" ref="{98D67018-C8BC-4039-A524-748B827E5723}"/>
          </msink:context>
        </emma:interpretation>
      </emma:emma>
    </inkml:annotationXML>
    <inkml:traceGroup>
      <inkml:annotationXML>
        <emma:emma xmlns:emma="http://www.w3.org/2003/04/emma" version="1.0">
          <emma:interpretation id="{FDA71868-3661-42F1-AD16-BA265D274E01}" emma:medium="tactile" emma:mode="ink">
            <msink:context xmlns:msink="http://schemas.microsoft.com/ink/2010/main" type="paragraph" rotatedBoundingBox="15396,3928 15411,6579 14548,6584 14533,39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61CBD9-B1E5-4702-A1CE-4C382D083EE3}" emma:medium="tactile" emma:mode="ink">
              <msink:context xmlns:msink="http://schemas.microsoft.com/ink/2010/main" type="line" rotatedBoundingBox="15396,3928 15411,6579 14548,6584 14533,3933"/>
            </emma:interpretation>
          </emma:emma>
        </inkml:annotationXML>
        <inkml:traceGroup>
          <inkml:annotationXML>
            <emma:emma xmlns:emma="http://www.w3.org/2003/04/emma" version="1.0">
              <emma:interpretation id="{C1CEAD9F-2D6C-4EE0-8D0B-0DC2929FEFC8}" emma:medium="tactile" emma:mode="ink">
                <msink:context xmlns:msink="http://schemas.microsoft.com/ink/2010/main" type="inkWord" rotatedBoundingBox="15396,3928 15399,4361 14536,4365 14533,3933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「</emma:literal>
                </emma:interpretation>
                <emma:interpretation id="interp2" emma:lang="ko-KR" emma:confidence="0">
                  <emma:literal>F</emma:literal>
                </emma:interpretation>
                <emma:interpretation id="interp3" emma:lang="ko-KR" emma:confidence="0">
                  <emma:literal>A</emma:literal>
                </emma:interpretation>
                <emma:interpretation id="interp4" emma:lang="ko-KR" emma:confidence="0">
                  <emma:literal>f</emma:literal>
                </emma:interpretation>
              </emma:one-of>
            </emma:emma>
          </inkml:annotationXML>
          <inkml:trace contextRef="#ctx0" brushRef="#br0">13423 1758 51,'8'-1'76,"2"0"-6,-10 1 3,11 5-2,-9 6-1,2 5-60,2 7-5,-4 4 2,3 0 1,0 10-1,-2 3-6,3 1-6,-3-1-6,1-4-11,1 1-17,-3-7-33,2-1-4,-4-12-1,3-1-2</inkml:trace>
          <inkml:trace contextRef="#ctx0" brushRef="#br0" timeOffset="-218.4004">12659 2026 62,'-8'-2'68,"3"-6"-2,5 8-5,-4-12-3,4 12-39,0 0-7,6-10-5,5 6-3,5-4 1,3 3 3,8-3 1,5 3 1,4 3 0,5 2-1,6 0-2,-2 4-2,1 3-1,0-1-3,-5 1-2,-3-1-4,-5-2-9,-6-4-12,-5 2-9,-4 4-32,-6-7-5,1-1-4,-2-9 1</inkml:trace>
        </inkml:traceGroup>
        <inkml:traceGroup>
          <inkml:annotationXML>
            <emma:emma xmlns:emma="http://www.w3.org/2003/04/emma" version="1.0">
              <emma:interpretation id="{5C02AD4C-8DAB-4643-9D77-0ACF5F67FF09}" emma:medium="tactile" emma:mode="ink">
                <msink:context xmlns:msink="http://schemas.microsoft.com/ink/2010/main" type="inkWord" rotatedBoundingBox="15252,5253 15254,5557 14975,5559 14973,5254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°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@</emma:literal>
                </emma:interpretation>
                <emma:interpretation id="interp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717.6013">13266 3170 29,'0'-10'60,"0"1"2,-2 1-2,-1-4-3,-24 2-37,23-2-1,0 3-3,-1 0-3,-2 5 2,-2-2 3,-3 6 1,-1 4 0,-3 9-1,-2 10-3,0 4-3,-1 6-2,6 3-2,2 3-3,8-4 0,3-2-3,11-5-1,8-9-1,6-6 0,6-11 0,1-8-1,3-12-1,-1-6 0,-4-7 1,-4-3 0,-8-3 2,-6 0 1,-7 1-1,-5 9 1,-4 3-2,-8 8-1,-3 3-2,-5 11-6,-2 2-8,1 10-16,-2 4-9,-4 2-33,5 6-4,-1-4-2,4 6-3</inkml:trace>
        </inkml:traceGroup>
        <inkml:traceGroup>
          <inkml:annotationXML>
            <emma:emma xmlns:emma="http://www.w3.org/2003/04/emma" version="1.0">
              <emma:interpretation id="{BA621207-9730-432F-AE59-B0587C0A5440}" emma:medium="tactile" emma:mode="ink">
                <msink:context xmlns:msink="http://schemas.microsoft.com/ink/2010/main" type="inkWord" rotatedBoundingBox="15049,6141 15052,6581 14996,6582 14994,6142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185.6018">13101 3969 39,'12'4'77,"-12"-4"-4,0 0-4,9 5 0,-9-5 1,0 16-55,0 3-5,3 7-3,0 8-7,-1 7 9,2 7 2,-2 0 0,3 5-5,-4-6-12,3-4-30,-1-16-25,-3-7-10,5-11-8,-4-12-4,3-13-4</inkml:trace>
        </inkml:traceGroup>
      </inkml:traceGroup>
    </inkml:traceGroup>
    <inkml:traceGroup>
      <inkml:annotationXML>
        <emma:emma xmlns:emma="http://www.w3.org/2003/04/emma" version="1.0">
          <emma:interpretation id="{719BDF83-28A8-419A-B4A9-72FF087B1408}" emma:medium="tactile" emma:mode="ink">
            <msink:context xmlns:msink="http://schemas.microsoft.com/ink/2010/main" type="paragraph" rotatedBoundingBox="13572,3833 14200,10941 13115,11037 12487,39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35954A-2CA5-407B-9D15-E36994EC32C2}" emma:medium="tactile" emma:mode="ink">
              <msink:context xmlns:msink="http://schemas.microsoft.com/ink/2010/main" type="inkBullet" rotatedBoundingBox="13534,3837 13573,4281 13137,4320 13098,3875"/>
            </emma:interpretation>
            <emma:one-of disjunction-type="recognition" id="oneOf3">
              <emma:interpretation id="interp15" emma:lang="ko-KR" emma:confidence="0">
                <emma:literal>o</emma:literal>
              </emma:interpretation>
              <emma:interpretation id="interp16" emma:lang="ko-KR" emma:confidence="0">
                <emma:literal>〇</emma:literal>
              </emma:interpretation>
              <emma:interpretation id="interp17" emma:lang="ko-KR" emma:confidence="0">
                <emma:literal>O</emma:literal>
              </emma:interpretation>
              <emma:interpretation id="interp18" emma:lang="ko-KR" emma:confidence="0">
                <emma:literal>@</emma:literal>
              </emma:interpretation>
              <emma:interpretation id="interp19" emma:lang="ko-KR" emma:confidence="0">
                <emma:literal>0</emma:literal>
              </emma:interpretation>
            </emma:one-of>
          </emma:emma>
        </inkml:annotationXML>
        <inkml:trace contextRef="#ctx0" brushRef="#br0" timeOffset="-5818.8102">11338 1842 1,'6'-13'38,"-2"-4"1,3 3 4,-2-1-30,0 4 3,-2-1 3,1 1-1,-2 0 1,0-1 3,-2 4 0,0 0 0,-2 0-1,2 8-3,-11-10-2,3 9-4,-8 1-1,4 9-2,-5 6-2,0 6 1,-1 5-3,2 6 3,1 6-2,4 8 0,7 0 0,4 1-1,5-2-1,13-5 0,8-6-1,3-11-1,8-3 0,3-18 0,6-9 1,-1-14-1,-2-10 0,-5-9-1,-6-6-1,-5-1 1,-6 0 1,-9-2 1,-9 8 0,-3 5 0,-10 8 0,-6 7 0,-8 10-2,1 7-5,-6 4-4,-2 13-9,1 3-8,-1 7-7,-1 1-4,-1 6-4,3 1-5,4 2-25,7-1 1,3 0 5</inkml:trace>
      </inkml:traceGroup>
      <inkml:traceGroup>
        <inkml:annotationXML>
          <emma:emma xmlns:emma="http://www.w3.org/2003/04/emma" version="1.0">
            <emma:interpretation id="{C467B6BF-2E9F-4073-A8B1-9ACABEB451DE}" emma:medium="tactile" emma:mode="ink">
              <msink:context xmlns:msink="http://schemas.microsoft.com/ink/2010/main" type="line" rotatedBoundingBox="13683,5091 14200,10941 13115,11037 12598,5187">
                <msink:destinationLink direction="with" ref="{5B389C13-A270-4AC8-A6B4-D558CC66BBF7}"/>
                <msink:destinationLink direction="with" ref="{86A4C2DB-E484-4B87-A5D2-EDA843984DC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F2536EC-D911-4B81-A4F3-BFBE05D63E67}" emma:medium="tactile" emma:mode="ink">
                <msink:context xmlns:msink="http://schemas.microsoft.com/ink/2010/main" type="inkWord" rotatedBoundingBox="13285,5127 13336,5702 13247,5710 13196,5134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…</emma:literal>
                </emma:interpretation>
                <emma:interpretation id="interp23" emma:lang="ko-KR" emma:confidence="0">
                  <emma:literal>一</emma:literal>
                </emma:interpretation>
                <emma:interpretation id="interp2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5288.4092">11401 3051 39,'-5'-18'52,"3"8"7,0-5 4,-1 1-29,2 5 2,-2-6-5,3 15-1,-3-15-4,3 15-3,0 0-3,-8 2-5,8 18-5,-2 10-3,2 9-2,-1 9-1,-1 10-1,1 7 1,1 1-1,0-1-5,0-6-6,0-14-21,-17-3-44,20-12 0,-1-17-6,-2-13-4,0 0-1</inkml:trace>
        </inkml:traceGroup>
        <inkml:traceGroup>
          <inkml:annotationXML>
            <emma:emma xmlns:emma="http://www.w3.org/2003/04/emma" version="1.0">
              <emma:interpretation id="{C6A61F2F-9ED1-4433-9DC6-372EDE376783}" emma:medium="tactile" emma:mode="ink">
                <msink:context xmlns:msink="http://schemas.microsoft.com/ink/2010/main" type="inkWord" rotatedBoundingBox="13560,6163 13608,6703 12739,6780 12691,6240"/>
              </emma:interpretation>
              <emma:one-of disjunction-type="recognition" id="oneOf5">
                <emma:interpretation id="interp25" emma:lang="ko-KR" emma:confidence="0">
                  <emma:literal>등</emma:literal>
                </emma:interpretation>
                <emma:interpretation id="interp26" emma:lang="ko-KR" emma:confidence="0">
                  <emma:literal>i</emma:literal>
                </emma:interpretation>
                <emma:interpretation id="interp27" emma:lang="ko-KR" emma:confidence="0">
                  <emma:literal>j</emma:literal>
                </emma:interpretation>
                <emma:interpretation id="interp28" emma:lang="ko-KR" emma:confidence="0">
                  <emma:literal>ㅎ</emma:literal>
                </emma:interpretation>
                <emma:interpretation id="interp29" emma:lang="ko-KR" emma:confidence="0">
                  <emma:literal>=</emma:literal>
                </emma:interpretation>
              </emma:one-of>
            </emma:emma>
          </inkml:annotationXML>
          <inkml:trace contextRef="#ctx0" brushRef="#br0" timeOffset="-2761.2045">11588 4015 29,'14'-7'79,"-3"-2"-3,-3 5-5,-8 4-2,13 6-2,-9 12-43,1 11-22,0 13-2,0 5-1,-1 9 1,3 2 2,-4-1 1,2-3 0,-1-4-1,2-9-1,-4-9-11,2-38-35,5 38 45,-6-21 0,5-2-67,-8-9-4,3-7-4,-3-12-3,0-1 0</inkml:trace>
          <inkml:trace contextRef="#ctx0" brushRef="#br0" timeOffset="-3042.0053">10939 4368 42,'-12'-8'66,"-2"0"-1,2-3-2,-1 0-2,1-2-36,0 6-11,2 2-3,3 1-2,-1 1 3,8 3 1,-12-7 1,12 7 0,-9-6-1,9 6-1,0 0-2,0 0-4,7-5-4,7 5-2,7 1-1,7 1 0,3 4 1,8 1 0,0-1 1,1-2-1,0 3 2,-3-1-1,-1-1 0,-5-3 0,-5-1-1,-3-1-3,-1 0-8,-9 1-15,3 1-44,2-1-2,-6-1-4,0-2-5,-4-6-1</inkml:trace>
        </inkml:traceGroup>
        <inkml:traceGroup>
          <inkml:annotationXML>
            <emma:emma xmlns:emma="http://www.w3.org/2003/04/emma" version="1.0">
              <emma:interpretation id="{2A320D09-64A7-479D-BB4E-DC972EB0E8F0}" emma:medium="tactile" emma:mode="ink">
                <msink:context xmlns:msink="http://schemas.microsoft.com/ink/2010/main" type="inkWord" rotatedBoundingBox="13868,8426 13928,9099 13272,9157 13212,8484"/>
              </emma:interpretation>
              <emma:one-of disjunction-type="recognition" id="oneOf6">
                <emma:interpretation id="interp30" emma:lang="ko-KR" emma:confidence="0">
                  <emma:literal>F</emma:literal>
                </emma:interpretation>
                <emma:interpretation id="interp31" emma:lang="ko-KR" emma:confidence="0">
                  <emma:literal>i</emma:literal>
                </emma:interpretation>
                <emma:interpretation id="interp32" emma:lang="ko-KR" emma:confidence="0">
                  <emma:literal>E</emma:literal>
                </emma:interpretation>
                <emma:interpretation id="interp33" emma:lang="ko-KR" emma:confidence="0">
                  <emma:literal>f</emma:literal>
                </emma:interpretation>
                <emma:interpretation id="interp34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27518.4483">11343 6323 43,'0'0'83,"-12"-5"-3,12 5-4,-11-7-7,11 7 0,0 0-53,0 0-9,0 0-3,0 5-2,11 8 1,0 4 1,9 5 2,-2 5 1,9 0 1,0 4-1,3-4-1,-1 1 0,-2-3-2,-1-3-2,-3-5-4,-2-4-2,-7-5-4,0-4-11,-4-4-16,-37-9-42,57-1 0,-28-11-5,2 1-1,-4-9-1</inkml:trace>
          <inkml:trace contextRef="#ctx0" brushRef="#br0" timeOffset="27690.0486">11693 6347 0,'-3'-18'75,"1"6"2,-3 3-4,5 9-1,-18 0-3,-33 12-30,33 8-15,-4 11-10,-3 7-6,-2 9 0,-1 1 1,0 5-1,2-4-3,3 3-7,1-4-11,7-10-26,7-3-34,1-14-1,7-7-6,0-14-5,3 2-1</inkml:trace>
          <inkml:trace contextRef="#ctx0" brushRef="#br0" timeOffset="27924.0491">11892 6483 5,'34'-3'82,"-5"3"2,-10 9-4,-3 17-4,-6 4-2,-5 8-1,-5 3-71,0 7 0,0 3 2,0 0-2,0-6-3,-1-7-10,-2-5-29,2-10-34,1-6 0,0-17-6,0 0-3,-6-12-3</inkml:trace>
        </inkml:traceGroup>
        <inkml:traceGroup>
          <inkml:annotationXML>
            <emma:emma xmlns:emma="http://www.w3.org/2003/04/emma" version="1.0">
              <emma:interpretation id="{A315AD38-1814-4F6F-9726-BC195B0DD25C}" emma:medium="tactile" emma:mode="ink">
                <msink:context xmlns:msink="http://schemas.microsoft.com/ink/2010/main" type="inkWord" rotatedBoundingBox="14072,9487 14114,9968 13369,10034 13327,9552"/>
              </emma:interpretation>
              <emma:one-of disjunction-type="recognition" id="oneOf7">
                <emma:interpretation id="interp35" emma:lang="ko-KR" emma:confidence="0">
                  <emma:literal>스</emma:literal>
                </emma:interpretation>
                <emma:interpretation id="interp36" emma:lang="ko-KR" emma:confidence="0">
                  <emma:literal>』</emma:literal>
                </emma:interpretation>
                <emma:interpretation id="interp37" emma:lang="ko-KR" emma:confidence="0">
                  <emma:literal>N</emma:literal>
                </emma:interpretation>
                <emma:interpretation id="interp38" emma:lang="ko-KR" emma:confidence="0">
                  <emma:literal>t</emma:literal>
                </emma:interpretation>
                <emma:interpretation id="interp39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28392.0499">11510 7440 25,'-17'-6'91,"4"3"-2,-3-5-5,5 3-5,1-2-3,3-5-26,7 12-38,0 0-9,2 6-1,8 7-2,6 6 0,2 4 0,3 3 0,4 5 0,2 2 0,0-2 0,2 2 0,-1-2 0,-3-6 0,-1 0-10,-5-12-33,-1-5-9,2-8-29,-8-8-2,2-11-4,-7-16-4</inkml:trace>
          <inkml:trace contextRef="#ctx0" brushRef="#br0" timeOffset="28579.2502">11765 7352 78,'-14'0'87,"0"13"-6,-5 8-3,0 11-3,-4 2-1,3 10-62,-4 6-5,-1 7-3,2-5-2,2 3-5,2-7-7,3-9-28,3-6-38,4-15 0,7-7-6,2-11-5,5-11-1</inkml:trace>
          <inkml:trace contextRef="#ctx0" brushRef="#br0" timeOffset="29016.051">11924 7542 63,'0'-10'78,"0"10"-5,5-12-4,3 2-3,3 1-2,-3 2-62,7 0-4,1 4-2,1 3 1,-3 3 5,-1 7 1,-7 7 4,-4 4 2,-4 9 2,-7 2 2,-3 5 0,-2-5 0,-1 1-3,0-5-2,4-1-3,1-8-1,7-5 1,3-5-3,10-7-2,6 0 0,12-2 0,4-5 0,5-1-11,0-5-19,-34 2-47,38 2-4,-9 0-2,-8 7-5,-14 0-2</inkml:trace>
        </inkml:traceGroup>
        <inkml:traceGroup>
          <inkml:annotationXML>
            <emma:emma xmlns:emma="http://www.w3.org/2003/04/emma" version="1.0">
              <emma:interpretation id="{5CE56E61-C247-4FDE-885E-A898176431F2}" emma:medium="tactile" emma:mode="ink">
                <msink:context xmlns:msink="http://schemas.microsoft.com/ink/2010/main" type="inkWord" rotatedBoundingBox="14083,10294 14141,10946 13448,11007 13390,10355"/>
              </emma:interpretation>
              <emma:one-of disjunction-type="recognition" id="oneOf8">
                <emma:interpretation id="interp40" emma:lang="ko-KR" emma:confidence="0">
                  <emma:literal>÷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ㄸ</emma:literal>
                </emma:interpretation>
                <emma:interpretation id="interp43" emma:lang="ko-KR" emma:confidence="0">
                  <emma:literal>&amp;</emma:literal>
                </emma:interpretation>
                <emma:interpretation id="interp44" emma:lang="ko-KR" emma:confidence="0">
                  <emma:literal>凸</emma:literal>
                </emma:interpretation>
              </emma:one-of>
            </emma:emma>
          </inkml:annotationXML>
          <inkml:trace contextRef="#ctx0" brushRef="#br0" timeOffset="29406.0517">11544 8194 52,'-11'-7'86,"2"4"-4,2 0-5,7 3-4,0 0-1,-10 4-50,10-4-17,2 17-1,6-3 1,3 2 1,6 2 2,2 1 1,8 2-1,2 2-6,5 1-2,0-3 0,2-1 0,-1-2 0,-5-2 0,-2-2 0,-5-5-8,-3-6-32,36-2-39,-45-9-4,-3-5-2,-8-10-4,0 0-1</inkml:trace>
          <inkml:trace contextRef="#ctx0" brushRef="#br0" timeOffset="29624.452">11838 8179 22,'-10'-6'87,"2"6"-2,-4 8-2,-3 13-5,-7 6 1,-1-20-22,-1 36-47,-1 15-3,-1 0-4,0 3-3,-2-1 0,7-4 0,1-8 0,6-8 0,1-10-11,8-11-31,5 3-15,0-22-25,13-5-2,2-16-4,9-4-3</inkml:trace>
          <inkml:trace contextRef="#ctx0" brushRef="#br0" timeOffset="30154.853">12013 8358 41,'-11'-7'76,"2"7"0,0-5-5,9 5-4,-12-12-2,12 12-55,0 0-7,0-11 0,5 6 0,8-3 1,5 0 1,5-1 0,4 3 0,2 0-1,0 3 1,0 3-2,-2 4 1,-4 7 0,-12 8 2,-7 6 0,-4 2 1,-9 2 1,-6 0 0,-3-3-2,0-1-1,1-4-1,7-2-2,5-4 0,7 0-1,9 1 1,4 0-2,3 1 0,3 2 0,-2 1 0,-2-3 0,-9 2 0,-8 2 0,-14 2 0,-11-2 0,-8 1 0,-3-6 0,0 2 0,-2-27-33,2 9-47,12-10-3,8-16-3,13-8-6,3-18-3</inkml:trace>
        </inkml:traceGroup>
      </inkml:traceGroup>
    </inkml:traceGroup>
  </inkml:traceGroup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0.7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1D5F52C-BF38-4E7E-866D-20BB3691920A}" emma:medium="tactile" emma:mode="ink">
          <msink:context xmlns:msink="http://schemas.microsoft.com/ink/2010/main" type="inkDrawing" rotatedBoundingBox="12254,8458 12316,10904 11903,10914 11842,8469" semanticType="verticalRange" shapeName="Other">
            <msink:sourceLink direction="with" ref="{B13569C6-43BE-4586-BB16-50DC59EF0985}"/>
            <msink:sourceLink direction="with" ref="{69071021-92B4-4A20-B77A-2644B4501681}"/>
            <msink:sourceLink direction="with" ref="{1B554F8B-4848-429D-B744-4439D262E6AF}"/>
          </msink:context>
        </emma:interpretation>
      </emma:emma>
    </inkml:annotationXML>
    <inkml:trace contextRef="#ctx0" brushRef="#br0">-4 70 55,'0'0'62,"-3"9"-1,8-9-1,8 5-5,7-5-20,-2-3-36,9-2 1,0-1 2,9 0 0,-5-2 2,7-1-1,-1-1 1,-3 0 0,0 2-1,-9 1-1,-2 1-1,-6 0 0,-1 5-1,-9 2 1,-4 9 1,-3 7 3,-2 11 4,-3 14 5,-3 14 2,2 23 3,-5 19 0,0 17 1,3 17-2,-1 17-3,4 7-3,4 3-4,1 1-8,0-8 0,7-18 0,2-8 0,2-14 0,0-16 0,0-15 0,-2-4 0,2-11 0,-2-3 0,-1-4 0,-1-6 0,-2-2 0,-2-6 0,-3-7 0,-4-6 0,-13-6 0,-6-10 0,-6-5 0,-6-5 0,-5-3 0,0-1 0,-3-4 0,6-1-3,9-3-48,5-7-29,11 1-1,5-5-5,11-5-6,5-3-1</inkml:trace>
  </inkml:traceGroup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3.3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B389C13-A270-4AC8-A6B4-D558CC66BBF7}" emma:medium="tactile" emma:mode="ink">
          <msink:context xmlns:msink="http://schemas.microsoft.com/ink/2010/main" type="inkDrawing" rotatedBoundingBox="12927,8462 13050,10901 12707,10918 12584,8479" semanticType="verticalRange" shapeName="Other">
            <msink:sourceLink direction="with" ref="{C467B6BF-2E9F-4073-A8B1-9ACABEB451DE}"/>
          </msink:context>
        </emma:interpretation>
      </emma:emma>
    </inkml:annotationXML>
    <inkml:trace contextRef="#ctx0" brushRef="#br0">334 10 33,'0'13'77,"0"-13"-1,0 8-6,0-8-2,0 0-2,0 0-49,-6 0-8,6 0-6,-11 1-3,1-1 2,-3 2 1,-5-2 1,-3 0 1,-8-2 0,0-3-2,-2 1 1,-2-1 0,2 0 0,3 0-2,5 1 0,2 0-2,7 4 0,5 0-1,9 0-1,-7 1 0,7-1 0,3 13-1,2 1 0,4 9 2,0 8 0,5 14 3,-1 9 2,3 21 0,1 16 1,-4 15 2,4 10 0,-7 11-2,-2 9 0,-3 1-2,0 5 0,-5-9 0,-1-2-1,-5-6-1,0-4 1,-1-11 1,4-9-1,0-10 1,0-7-2,3-7 1,0-18 0,1-7-1,6-10 1,-1-9-2,3-6 0,-2-8 0,3-4 0,-1-2 0,5-5 0,0 1 0,4 2 0,4-3 0,2 0 0,5 2 0,-1-2 0,0 0 0,-1-1-4,-1-2-25,-5-28-22,-11 43-29,7-25-2,-10-12-4,2-8-4,-6-14 6</inkml:trace>
  </inkml:traceGroup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11.46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779401B-0F4F-4459-8CB9-129079CCF39C}" emma:medium="tactile" emma:mode="ink">
          <msink:context xmlns:msink="http://schemas.microsoft.com/ink/2010/main" type="writingRegion" rotatedBoundingBox="17032,8273 19861,8625 19112,14639 16283,14287"/>
        </emma:interpretation>
      </emma:emma>
    </inkml:annotationXML>
    <inkml:traceGroup>
      <inkml:annotationXML>
        <emma:emma xmlns:emma="http://www.w3.org/2003/04/emma" version="1.0">
          <emma:interpretation id="{D4A92A3A-BC32-4954-A5A5-CD0555FA8772}" emma:medium="tactile" emma:mode="ink">
            <msink:context xmlns:msink="http://schemas.microsoft.com/ink/2010/main" type="paragraph" rotatedBoundingBox="17032,8273 19284,8553 19186,9337 16934,90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309032-C69B-43BA-BF20-DD98699A1D34}" emma:medium="tactile" emma:mode="ink">
              <msink:context xmlns:msink="http://schemas.microsoft.com/ink/2010/main" type="line" rotatedBoundingBox="17032,8273 19284,8553 19186,9337 16934,9057">
                <msink:destinationLink direction="with" ref="{A72C055E-BD64-4753-AD6F-9FDAC15AAFB1}"/>
                <msink:destinationLink direction="with" ref="{2DB0B0B5-F735-4644-BC0D-5D1B02FCA16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F940010-5D0A-4A3B-AE27-78263BADF24E}" emma:medium="tactile" emma:mode="ink">
                <msink:context xmlns:msink="http://schemas.microsoft.com/ink/2010/main" type="inkWord" rotatedBoundingBox="17023,8346 17492,8405 17405,9104 16936,9046"/>
              </emma:interpretation>
              <emma:one-of disjunction-type="recognition" id="oneOf0">
                <emma:interpretation id="interp0" emma:lang="ko-KR" emma:confidence="0">
                  <emma:literal>4</emma:literal>
                </emma:interpretation>
                <emma:interpretation id="interp1" emma:lang="ko-KR" emma:confidence="0">
                  <emma:literal>+</emma:literal>
                </emma:interpretation>
                <emma:interpretation id="interp2" emma:lang="ko-KR" emma:confidence="0">
                  <emma:literal>X</emma:literal>
                </emma:interpretation>
                <emma:interpretation id="interp3" emma:lang="ko-KR" emma:confidence="0">
                  <emma:literal>t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8 23 54,'0'0'0,"-6"-11"79,6 11-6,-3-13-1,3 13-6,0 0-66,6 9 66,3 6-57,2 4-3,7 5-3,6 6 1,3 1 2,9-1 2,-1-2 0,6 2 0,-1-3 0,-3-3-2,-4-2-2,0-2-5,-8-7-6,-2 0-15,-12-1-49,-1-7-3,1-5-4,-10-15-6,5-1-2</inkml:trace>
          <inkml:trace contextRef="#ctx0" brushRef="#br0" timeOffset="234.0005">406-49 80,'-18'6'84,"-2"14"-4,-6 10-80,-2 10 78,-5 5-2,3 13-1,-5 9-70,2 5-1,2 3 1,4-7-1,2-10-2,4-12-7,6-10-11,7-12-20,8-8-39,-12-12 0,24-7-6,0-15-3,10 0-2</inkml:trace>
        </inkml:traceGroup>
        <inkml:traceGroup>
          <inkml:annotationXML>
            <emma:emma xmlns:emma="http://www.w3.org/2003/04/emma" version="1.0">
              <emma:interpretation id="{CAFB84B8-C47B-4EF9-83D1-A2258D423472}" emma:medium="tactile" emma:mode="ink">
                <msink:context xmlns:msink="http://schemas.microsoft.com/ink/2010/main" type="inkWord" rotatedBoundingBox="17660,8758 17781,8773 17736,9135 17614,9120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,</emma:literal>
                </emma:interpretation>
                <emma:interpretation id="interp8" emma:lang="ko-KR" emma:confidence="0">
                  <emma:literal>ㅣ</emma:literal>
                </emma:interpretation>
                <emma:interpretation id="interp9" emma:lang="ko-KR" emma:confidence="0">
                  <emma:literal>)</emma:literal>
                </emma:interpretation>
              </emma:one-of>
            </emma:emma>
          </inkml:annotationXML>
          <inkml:trace contextRef="#ctx0" brushRef="#br0" timeOffset="452.4008">648 313 11,'24'5'85,"-4"10"0,-6 3-4,-6 4-4,-4 7-3,-2 8 0,-2-7-71,0 11-6,0 6 0,0-4-3,0-6-10,2-45-28,0 70-31,-2-62-1,0 0-5,0-18-3,0-7 0</inkml:trace>
        </inkml:traceGroup>
        <inkml:traceGroup>
          <inkml:annotationXML>
            <emma:emma xmlns:emma="http://www.w3.org/2003/04/emma" version="1.0">
              <emma:interpretation id="{E1382133-ECB4-4E6A-8938-3EDD83B8EE3B}" emma:medium="tactile" emma:mode="ink">
                <msink:context xmlns:msink="http://schemas.microsoft.com/ink/2010/main" type="inkWord" rotatedBoundingBox="17978,8535 18417,8590 18410,8651 17970,8596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201.2022">1006 147 41,'-17'0'76,"17"0"0,-16 0-5,16 0-5,-13-5-2,13 5-56,0 0-5,0 0-1,0 0 1,11 7 2,3-3 1,3 0 2,9-1 2,3-1 0,8 0-1,2 0-2,3-2-2,3-2-3,-4-1-5,-3 3-7,-7-3-23,-4 0-40,-4 3 0,-10-6-6,0 2-5,-13 4-2</inkml:trace>
        </inkml:traceGroup>
        <inkml:traceGroup>
          <inkml:annotationXML>
            <emma:emma xmlns:emma="http://www.w3.org/2003/04/emma" version="1.0">
              <emma:interpretation id="{97109575-E842-416C-B157-E5DDFA4BDAC5}" emma:medium="tactile" emma:mode="ink">
                <msink:context xmlns:msink="http://schemas.microsoft.com/ink/2010/main" type="inkWord" rotatedBoundingBox="18467,8452 18842,8498 18788,8933 18413,8886"/>
              </emma:interpretation>
              <emma:one-of disjunction-type="recognition" id="oneOf3">
                <emma:interpretation id="interp15" emma:lang="ko-KR" emma:confidence="0">
                  <emma:literal>X</emma:literal>
                </emma:interpretation>
                <emma:interpretation id="interp16" emma:lang="ko-KR" emma:confidence="0">
                  <emma:literal>x</emma:literal>
                </emma:interpretation>
                <emma:interpretation id="interp17" emma:lang="ko-KR" emma:confidence="0">
                  <emma:literal>Ⅹ</emma:literal>
                </emma:interpretation>
                <emma:interpretation id="interp18" emma:lang="ko-KR" emma:confidence="0">
                  <emma:literal>乂</emma:literal>
                </emma:interpretation>
                <emma:interpretation id="interp1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7487.6308">1490 89 39,'-10'-10'65,"10"10"2,-11-11 0,11 11-1,-15-15-36,15 15-8,-3-9-5,3 9-4,0 0-5,0 0-2,0 0-2,7 0 0,1 6-2,1 9 2,6 3 2,1 6 1,5 4 1,1 1 1,4 3-2,-1-1 0,2-1-2,-3-4 1,-1-3-2,-1-2 0,-3-7-2,-2 2-3,-1-9-3,-3 3-8,-3-6-12,-10-4-17,13 5-33,-13-5-4,6-9-3,-6-7-2,5-3 5</inkml:trace>
          <inkml:trace contextRef="#ctx0" brushRef="#br0" timeOffset="17690.4311">1830 55 56,'-7'-2'75,"-3"8"-1,-6 6-1,-6 9-2,-8 4 0,0 5-64,-4 7 1,-2 1-1,-1-1 2,4 6-3,-1-11-9,12 2-24,29 1-43,-14-12 0,7-5-6,0-11-5,8-1-3</inkml:trace>
        </inkml:traceGroup>
        <inkml:traceGroup>
          <inkml:annotationXML>
            <emma:emma xmlns:emma="http://www.w3.org/2003/04/emma" version="1.0">
              <emma:interpretation id="{38BA306F-BB6B-4D21-A1B8-FE4C48EC49D3}" emma:medium="tactile" emma:mode="ink">
                <msink:context xmlns:msink="http://schemas.microsoft.com/ink/2010/main" type="inkWord" rotatedBoundingBox="18899,8794 19248,8837 19186,9337 18837,9294"/>
              </emma:interpretation>
              <emma:one-of disjunction-type="recognition" id="oneOf4">
                <emma:interpretation id="interp20" emma:lang="ko-KR" emma:confidence="0">
                  <emma:literal>3</emma:literal>
                </emma:interpretation>
                <emma:interpretation id="interp21" emma:lang="ko-KR" emma:confidence="0">
                  <emma:literal>구</emma:literal>
                </emma:interpretation>
                <emma:interpretation id="interp22" emma:lang="ko-KR" emma:confidence="0">
                  <emma:literal>극</emma:literal>
                </emma:interpretation>
                <emma:interpretation id="interp23" emma:lang="ko-KR" emma:confidence="0">
                  <emma:literal>국</emma:literal>
                </emma:interpretation>
                <emma:interpretation id="interp24" emma:lang="ko-KR" emma:confidence="0">
                  <emma:literal>직</emma:literal>
                </emma:interpretation>
              </emma:one-of>
            </emma:emma>
          </inkml:annotationXML>
          <inkml:trace contextRef="#ctx0" brushRef="#br0" timeOffset="20841.6367">1902 383 20,'0'0'44,"-7"-3"1,7 3 2,-6-7-30,6 7 2,0 0-1,-2-7 2,2 7 1,0 0-1,0-9-1,0 9-2,0 0-3,0 0-4,0 0-3,0 0-4,0 0-2,0 0-1,0 0-2,0 0 1,0 0 0,0 0 0,5-2 1,-5 2 0,15 0 0,-5 0 0,5 0 0,-1 5-1,5-2 0,0 0 0,0 6-1,-1-1 2,-7 7 1,-3-1 2,-8 6 2,-6 1 1,-12 1 3,-2 1 1,-3-4 2,-4 3-1,2-8-4,4 3-2,4-10-1,7 0 0,10 1-3,4-2 0,14 3-2,6-3 1,10 6 0,5 4 0,5 1 0,-2 4 0,-5-2 1,-3 3 2,-12-1 5,-6-3 2,-14 1 0,-5-4 2,-13-1-1,-3-4-1,-2 1-2,-7-4-10,5 3-18,-2 3-22,7-7-32,7 1-3,1-5-5,10-2-6,0 0 6</inkml:trace>
        </inkml:traceGroup>
      </inkml:traceGroup>
    </inkml:traceGroup>
    <inkml:traceGroup>
      <inkml:annotationXML>
        <emma:emma xmlns:emma="http://www.w3.org/2003/04/emma" version="1.0">
          <emma:interpretation id="{2B942E0B-7433-400F-8950-33D98800A897}" emma:medium="tactile" emma:mode="ink">
            <msink:context xmlns:msink="http://schemas.microsoft.com/ink/2010/main" type="paragraph" rotatedBoundingBox="17066,9660 19228,9774 19201,10304 17038,101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CE743CA-40F4-4399-936C-2C6395D50385}" emma:medium="tactile" emma:mode="ink">
              <msink:context xmlns:msink="http://schemas.microsoft.com/ink/2010/main" type="line" rotatedBoundingBox="17066,9660 19228,9774 19201,10304 17038,10190">
                <msink:destinationLink direction="with" ref="{A72C055E-BD64-4753-AD6F-9FDAC15AAFB1}"/>
                <msink:destinationLink direction="with" ref="{2DB0B0B5-F735-4644-BC0D-5D1B02FCA16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661713D-6E94-4E02-AD93-8782AC5F59D0}" emma:medium="tactile" emma:mode="ink">
                <msink:context xmlns:msink="http://schemas.microsoft.com/ink/2010/main" type="inkWord" rotatedBoundingBox="17066,9663 17423,9682 17399,10130 17043,10111"/>
              </emma:interpretation>
              <emma:one-of disjunction-type="recognition" id="oneOf5">
                <emma:interpretation id="interp25" emma:lang="ko-KR" emma:confidence="0">
                  <emma:literal>X</emma:literal>
                </emma:interpretation>
                <emma:interpretation id="interp26" emma:lang="ko-KR" emma:confidence="0">
                  <emma:literal>×</emma:literal>
                </emma:interpretation>
                <emma:interpretation id="interp27" emma:lang="ko-KR" emma:confidence="0">
                  <emma:literal>乂</emma:literal>
                </emma:interpretation>
                <emma:interpretation id="interp28" emma:lang="ko-KR" emma:confidence="0">
                  <emma:literal>Ⅹ</emma:literal>
                </emma:interpretation>
                <emma:interpretation id="interp2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23259.6409">100 1341 41,'-14'-4'63,"5"1"5,0-2 1,2-1 0,7 6-37,-7-9-3,7 9-3,0 0-6,0 0-4,-4-7-5,4 7-3,4 0-4,4 0-2,5 8-2,6 1 0,3 6 0,3 1 1,4 3 1,1 2 0,1 5 0,-2-5 0,-2 1 1,-4-4-3,-1-1-2,-6-5-5,-3 1-8,-3-9-22,-3-4-36,3-3-1,-6-11-7,2-3-2,-6-10 3</inkml:trace>
          <inkml:trace contextRef="#ctx0" brushRef="#br0" timeOffset="23446.8412">383 1239 30,'0'0'71,"-18"-4"0,9 8 0,-7 7-1,-2 6 1,-4 4-43,1 7-18,-2 4-1,-4 8 2,-1 1 0,-2 0-2,2 0-4,8-3-4,-2-4-7,6-4-18,6-3-48,6-9-1,4-7-5,7-11-4,9-3-5</inkml:trace>
        </inkml:traceGroup>
        <inkml:traceGroup>
          <inkml:annotationXML>
            <emma:emma xmlns:emma="http://www.w3.org/2003/04/emma" version="1.0">
              <emma:interpretation id="{381ADAAB-4704-4DE0-B87B-500E2E52B6AA}" emma:medium="tactile" emma:mode="ink">
                <msink:context xmlns:msink="http://schemas.microsoft.com/ink/2010/main" type="inkWord" rotatedBoundingBox="17496,9838 17873,9858 17855,10213 17478,10193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긴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3946.0421">482 1448 45,'0'0'57,"5"0"4,-5 0-2,11-12-1,0 4-40,4 2-7,3 0-2,4-1-1,2 2-1,3 3-1,-2 2-2,-2 1 0,-3 9 1,-8 6 1,-8 6 2,-4 5 1,-10 3 2,-3 6 1,-8-4 1,-1 3 0,2-8-3,0 1 0,6-9-3,3 0 0,6-8-1,1-2 0,7 0-2,8-2-1,3-4 1,4 3 0,5 0-1,5-3-4,2-1-8,-2-2-15,0-2-20,1-1-31,-7-3-3,1-1-6,-7-7-2,-2 2 3</inkml:trace>
        </inkml:traceGroup>
        <inkml:traceGroup>
          <inkml:annotationXML>
            <emma:emma xmlns:emma="http://www.w3.org/2003/04/emma" version="1.0">
              <emma:interpretation id="{3D175173-8544-406A-AE88-1CB8628AA402}" emma:medium="tactile" emma:mode="ink">
                <msink:context xmlns:msink="http://schemas.microsoft.com/ink/2010/main" type="inkWord" rotatedBoundingBox="18001,9918 18322,9935 18320,9970 18000,9954"/>
              </emma:interpretation>
              <emma:one-of disjunction-type="recognition" id="oneOf7">
                <emma:interpretation id="interp35" emma:lang="ko-KR" emma:confidence="0">
                  <emma:literal>-</emma:literal>
                </emma:interpretation>
                <emma:interpretation id="interp36" emma:lang="ko-KR" emma:confidence="0">
                  <emma:literal>ㅡ</emma:literal>
                </emma:interpretation>
                <emma:interpretation id="interp37" emma:lang="ko-KR" emma:confidence="0">
                  <emma:literal>一</emma:literal>
                </emma:interpretation>
                <emma:interpretation id="interp38" emma:lang="ko-KR" emma:confidence="0">
                  <emma:literal>~</emma:literal>
                </emma:interpretation>
                <emma:interpretation id="interp3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24289.2427">994 1502 0,'0'0'87,"-6"7"-4,6-7-3,0 0-5,0 0 0,12 0-2,1 0-67,6-1-3,7 0-1,3 0 2,5-2 0,0 2-4,-3-3-9,3 4-22,14 0-43,-26 0-1,-6 0-6,-16 0-4,4-8-3</inkml:trace>
        </inkml:traceGroup>
        <inkml:traceGroup>
          <inkml:annotationXML>
            <emma:emma xmlns:emma="http://www.w3.org/2003/04/emma" version="1.0">
              <emma:interpretation id="{2B3A69B2-A046-4FD8-AE95-A8083EACC1E3}" emma:medium="tactile" emma:mode="ink">
                <msink:context xmlns:msink="http://schemas.microsoft.com/ink/2010/main" type="inkWord" rotatedBoundingBox="18506,9736 18990,9762 18967,10200 18483,10174"/>
              </emma:interpretation>
              <emma:one-of disjunction-type="recognition" id="oneOf8">
                <emma:interpretation id="interp40" emma:lang="ko-KR" emma:confidence="0">
                  <emma:literal>乂</emma:literal>
                </emma:interpretation>
                <emma:interpretation id="interp41" emma:lang="ko-KR" emma:confidence="0">
                  <emma:literal>Ⅹ</emma:literal>
                </emma:interpretation>
                <emma:interpretation id="interp42" emma:lang="ko-KR" emma:confidence="0">
                  <emma:literal>X</emma:literal>
                </emma:interpretation>
                <emma:interpretation id="interp43" emma:lang="ko-KR" emma:confidence="0">
                  <emma:literal>x</emma:literal>
                </emma:interpretation>
                <emma:interpretation id="interp44" emma:lang="ko-KR" emma:confidence="0">
                  <emma:literal>¢</emma:literal>
                </emma:interpretation>
              </emma:one-of>
            </emma:emma>
          </inkml:annotationXML>
          <inkml:trace contextRef="#ctx0" brushRef="#br0" timeOffset="26535.6467">1533 1414 25,'-2'-9'60,"-5"0"6,2-2 2,-2 0 0,-2 1-36,3 3-3,4-2-2,2 9-1,-3-7-6,3 7-7,0 0-5,0 0-3,0 0-2,6-1-1,2 6-2,7 6 0,1 4 0,7 2 2,4 4 2,5 2 2,5 2-2,3-1 1,-4 1-2,-1-2 1,-1-2-1,-1-3-2,-4-2-4,-6-4-6,-3-1-15,-7 35-45,2-46-5,1-7-6,-9-8-3,-1-1-3</inkml:trace>
          <inkml:trace contextRef="#ctx0" brushRef="#br0" timeOffset="26738.447">1958 1316 7,'-13'0'60,"0"0"3,-6 5 4,-2 3 1,-1 4-1,-25 4-46,22 4-3,-1 7 1,-1 2-1,1 6-2,3 3-2,1 3-6,1-1-3,8 0-9,-2-3-16,8-7-50,7-3 0,1-14-5,13-9-6,1-9-4</inkml:trace>
        </inkml:traceGroup>
        <inkml:traceGroup>
          <inkml:annotationXML>
            <emma:emma xmlns:emma="http://www.w3.org/2003/04/emma" version="1.0">
              <emma:interpretation id="{55D5768C-3DA4-4F38-BAB1-1E3320A45E3B}" emma:medium="tactile" emma:mode="ink">
                <msink:context xmlns:msink="http://schemas.microsoft.com/ink/2010/main" type="inkWord" rotatedBoundingBox="19126,9900 19222,9905 19201,10304 19105,10299"/>
              </emma:interpretation>
              <emma:one-of disjunction-type="recognition" id="oneOf9">
                <emma:interpretation id="interp45" emma:lang="ko-KR" emma:confidence="0">
                  <emma:literal>1</emma:literal>
                </emma:interpretation>
                <emma:interpretation id="interp46" emma:lang="ko-KR" emma:confidence="0">
                  <emma:literal>l</emma:literal>
                </emma:interpretation>
                <emma:interpretation id="interp47" emma:lang="ko-KR" emma:confidence="0">
                  <emma:literal>I</emma:literal>
                </emma:interpretation>
                <emma:interpretation id="interp48" emma:lang="ko-KR" emma:confidence="0">
                  <emma:literal>/</emma:literal>
                </emma:interpretation>
                <emma:interpretation id="interp4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26956.8474">2176 1459 54,'21'14'76,"-12"4"-1,-8 9-1,-5 4-3,-10 1 0,3 5-63,-9 3 1,0 4-2,0-5 0,7-2-5,4-7-22,41-4-49,-34-12-1,2-6-6,0-8-6,4-16-1</inkml:trace>
        </inkml:traceGroup>
      </inkml:traceGroup>
    </inkml:traceGroup>
    <inkml:traceGroup>
      <inkml:annotationXML>
        <emma:emma xmlns:emma="http://www.w3.org/2003/04/emma" version="1.0">
          <emma:interpretation id="{36E1ED47-0241-4593-AD22-BD4063CBFA68}" emma:medium="tactile" emma:mode="ink">
            <msink:context xmlns:msink="http://schemas.microsoft.com/ink/2010/main" type="paragraph" rotatedBoundingBox="17106,10768 19441,10773 19439,11453 17104,114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12F14F5-554F-4739-9E1A-34FA0866A543}" emma:medium="tactile" emma:mode="ink">
              <msink:context xmlns:msink="http://schemas.microsoft.com/ink/2010/main" type="line" rotatedBoundingBox="17106,10768 19441,10773 19439,11453 17104,11447">
                <msink:destinationLink direction="with" ref="{A72C055E-BD64-4753-AD6F-9FDAC15AAFB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B55131C-A7E9-4DDF-B913-FBA2560D8587}" emma:medium="tactile" emma:mode="ink">
                <msink:context xmlns:msink="http://schemas.microsoft.com/ink/2010/main" type="inkWord" rotatedBoundingBox="17106,10790 17542,10791 17541,11279 17105,11278"/>
              </emma:interpretation>
              <emma:one-of disjunction-type="recognition" id="oneOf10">
                <emma:interpretation id="interp50" emma:lang="ko-KR" emma:confidence="0">
                  <emma:literal>4</emma:literal>
                </emma:interpretation>
                <emma:interpretation id="interp51" emma:lang="ko-KR" emma:confidence="0">
                  <emma:literal>乂</emma:literal>
                </emma:interpretation>
                <emma:interpretation id="interp52" emma:lang="ko-KR" emma:confidence="0">
                  <emma:literal>X</emma:literal>
                </emma:interpretation>
                <emma:interpretation id="interp53" emma:lang="ko-KR" emma:confidence="0">
                  <emma:literal>x</emma:literal>
                </emma:interpretation>
                <emma:interpretation id="interp54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29234.4514">101 2489 29,'0'-13'44,"0"1"7,0 0 7,-6 3-34,6 9 2,-1-11-2,1 11-1,0 0-2,0 0-3,0 0-3,0 0-7,12 1-2,-2 7-1,4 3 2,4 1 3,5 5 1,4-1 1,3 4-2,1-1 1,3 0-3,-5-2 0,6-2-2,-3-2-2,-2 1-4,-5-2 0,0-1-25,-5-2-43,-4-5 0,0-3-6,-16-1 74,9-10-78,-9-9-5</inkml:trace>
          <inkml:trace contextRef="#ctx0" brushRef="#br0" timeOffset="29468.4518">502 2353 20,'0'0'63,"-7"-7"1,-1 8 3,-6 7 0,1 4-1,-5 5-51,0 7-2,-4 5 1,-1 6 2,0 3-1,1 4-15,4 1 13,0 1-2,3-3-3,5 0-7,0-5-12,6-5-23,3-4-35,1-14-1,6-7-7,4-9-7,7-10 0</inkml:trace>
        </inkml:traceGroup>
        <inkml:traceGroup>
          <inkml:annotationXML>
            <emma:emma xmlns:emma="http://www.w3.org/2003/04/emma" version="1.0">
              <emma:interpretation id="{874F9E28-2023-46FE-8CEA-DCD20851348F}" emma:medium="tactile" emma:mode="ink">
                <msink:context xmlns:msink="http://schemas.microsoft.com/ink/2010/main" type="inkWord" rotatedBoundingBox="17615,10971 17894,10972 17893,11449 17613,11448"/>
              </emma:interpretation>
              <emma:one-of disjunction-type="recognition" id="oneOf11">
                <emma:interpretation id="interp55" emma:lang="ko-KR" emma:confidence="0">
                  <emma:literal>3</emma:literal>
                </emma:interpretation>
                <emma:interpretation id="interp56" emma:lang="ko-KR" emma:confidence="0">
                  <emma:literal>]</emma:literal>
                </emma:interpretation>
                <emma:interpretation id="interp57" emma:lang="ko-KR" emma:confidence="0">
                  <emma:literal>)</emma:literal>
                </emma:interpretation>
                <emma:interpretation id="interp58" emma:lang="ko-KR" emma:confidence="0">
                  <emma:literal>〕</emma:literal>
                </emma:interpretation>
                <emma:interpretation id="interp5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30061.2528">610 2555 38,'0'0'59,"-7"-3"5,7 3-3,0 0-33,0 0-6,5-10-1,-5 10-3,14-6-4,0 3-8,1 0-3,2 0-1,0 3-1,3 1 1,-1 4 0,-3 4-1,-1 2 0,1 5 1,-6 6-2,-1-1 6,-4 2 1,-3-3 1,-2 2 1,-2-4 1,-1 1-2,-2-7-1,-1-3 0,6-1-4,0-8 0,8 14-2,6-5-1,4-1 0,-3 3 1,5 1 1,-6 3 3,-3 5 2,-10-1 2,-8 3-1,-9-1 3,-10 1 0,-3-1 0,-4-2-1,0-3-4,3-2-9,6-3-10,7-4-20,17-7-41,0 0-2,9 0-5,6-10-5,12-3-1</inkml:trace>
        </inkml:traceGroup>
        <inkml:traceGroup>
          <inkml:annotationXML>
            <emma:emma xmlns:emma="http://www.w3.org/2003/04/emma" version="1.0">
              <emma:interpretation id="{98447C19-1A6B-44E0-B0B0-4DD20F2436B9}" emma:medium="tactile" emma:mode="ink">
                <msink:context xmlns:msink="http://schemas.microsoft.com/ink/2010/main" type="inkWord" rotatedBoundingBox="18163,11035 18487,11036 18486,11120 18163,11120"/>
              </emma:interpretation>
              <emma:one-of disjunction-type="recognition" id="oneOf12">
                <emma:interpretation id="interp60" emma:lang="ko-KR" emma:confidence="0">
                  <emma:literal>-</emma:literal>
                </emma:interpretation>
                <emma:interpretation id="interp61" emma:lang="ko-KR" emma:confidence="0">
                  <emma:literal>ㅡ</emma:literal>
                </emma:interpretation>
                <emma:interpretation id="interp62" emma:lang="ko-KR" emma:confidence="0">
                  <emma:literal>一</emma:literal>
                </emma:interpretation>
                <emma:interpretation id="interp63" emma:lang="ko-KR" emma:confidence="0">
                  <emma:literal>~</emma:literal>
                </emma:interpretation>
                <emma:interpretation id="interp64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30388.8534">1151 2675 3,'11'0'85,"-11"0"1,0 0-2,0 0-4,0 0-3,0 0-2,8-3-67,1 1-8,8 0 0,1-4 5,6 1-5,6 1 3,6 3-3,-3-3-12,5 4 12,-2 0 0,-9 0-74,-2 0-3,-16-4 0,-6-4 77,-9-6-84,1 3-4,-16-9-3</inkml:trace>
        </inkml:traceGroup>
        <inkml:traceGroup>
          <inkml:annotationXML>
            <emma:emma xmlns:emma="http://www.w3.org/2003/04/emma" version="1.0">
              <emma:interpretation id="{61BC7831-321A-4C1B-ADB0-F65D62E88EB1}" emma:medium="tactile" emma:mode="ink">
                <msink:context xmlns:msink="http://schemas.microsoft.com/ink/2010/main" type="inkWord" rotatedBoundingBox="18605,10771 19043,10773 19041,11213 18604,11212"/>
              </emma:interpretation>
              <emma:one-of disjunction-type="recognition" id="oneOf13">
                <emma:interpretation id="interp65" emma:lang="ko-KR" emma:confidence="0">
                  <emma:literal>4</emma:literal>
                </emma:interpretation>
                <emma:interpretation id="interp66" emma:lang="ko-KR" emma:confidence="0">
                  <emma:literal>x</emma:literal>
                </emma:interpretation>
                <emma:interpretation id="interp67" emma:lang="ko-KR" emma:confidence="0">
                  <emma:literal>Ⅹ</emma:literal>
                </emma:interpretation>
                <emma:interpretation id="interp68" emma:lang="ko-KR" emma:confidence="0">
                  <emma:literal>f</emma:literal>
                </emma:interpretation>
                <emma:interpretation id="interp6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32541.6572">1647 2510 25,'-10'-4'65,"1"-3"6,0-1 1,2 0 0,1-5-30,0 6-12,4-1-6,2 8-4,-5-10-5,5 10-4,0 0-5,0 0-2,0 0-2,11 3 0,-2 10-1,7 2-1,3 3 1,4 2 1,3 2 1,3 1 0,2 0 0,-2-1 0,2-4-3,-4 2 2,2-4-5,-7-2-15,1-7-52,1-1 8,-5-11-13,0-6 75,-7-13-84,1-6-2,-5-9 5</inkml:trace>
          <inkml:trace contextRef="#ctx0" brushRef="#br0" timeOffset="32775.6576">2031 2328 36,'-15'11'71,"-2"6"3,-6 5 3,-3 2-2,-6 3 0,1 8-61,2 3 2,-5 4 1,2 1-17,6 0 17,0-4-5,9-1-8,4-7-14,7-36-49,5 27 59,1-11 0,8-9-73,1-5-3,8-9-6,0-11-6,3 3 88,1 25 0,2-33 0,0 4-90</inkml:trace>
        </inkml:traceGroup>
        <inkml:traceGroup>
          <inkml:annotationXML>
            <emma:emma xmlns:emma="http://www.w3.org/2003/04/emma" version="1.0">
              <emma:interpretation id="{DB826C58-729F-42CA-B39B-6F66EFF2957F}" emma:medium="tactile" emma:mode="ink">
                <msink:context xmlns:msink="http://schemas.microsoft.com/ink/2010/main" type="inkWord" rotatedBoundingBox="19112,10946 19440,10947 19439,11247 19111,11246"/>
              </emma:interpretation>
              <emma:one-of disjunction-type="recognition" id="oneOf14">
                <emma:interpretation id="interp70" emma:lang="ko-KR" emma:confidence="0">
                  <emma:literal>2</emma:literal>
                </emma:interpretation>
                <emma:interpretation id="interp71" emma:lang="ko-KR" emma:confidence="0">
                  <emma:literal>그</emma:literal>
                </emma:interpretation>
                <emma:interpretation id="interp72" emma:lang="ko-KR" emma:confidence="0">
                  <emma:literal>z</emma:literal>
                </emma:interpretation>
                <emma:interpretation id="interp73" emma:lang="ko-KR" emma:confidence="0">
                  <emma:literal>고</emma:literal>
                </emma:interpretation>
                <emma:interpretation id="interp74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33181.2583">2100 2539 8,'0'0'53,"0"0"3,0 0 1,9-6 0,-1 2-30,4-2-15,2 3 0,3-3 2,4 2-1,1 0-3,1 1-1,-3 2-3,-2 1 0,-4 2-1,-1 4 0,-11 6-1,-2 0 1,-14 9 2,0 6-7,-5-3 13,-4 5 2,0-1-2,1 0 0,7-4-1,0-1 1,11-7 0,4-2-2,7-6-4,9 1-1,10-3-1,4-4-4,6 3-12,1-2-26,-2-2-37,1-1-2,-9-2-4,-3-2-7,-14-4-1</inkml:trace>
        </inkml:traceGroup>
      </inkml:traceGroup>
    </inkml:traceGroup>
    <inkml:traceGroup>
      <inkml:annotationXML>
        <emma:emma xmlns:emma="http://www.w3.org/2003/04/emma" version="1.0">
          <emma:interpretation id="{A47DA86B-C2EA-4FA8-85BC-D41CACDE9F5E}" emma:medium="tactile" emma:mode="ink">
            <msink:context xmlns:msink="http://schemas.microsoft.com/ink/2010/main" type="paragraph" rotatedBoundingBox="19131,12184 19167,14573 18730,14580 18693,12191" alignmentLevel="5"/>
          </emma:interpretation>
        </emma:emma>
      </inkml:annotationXML>
      <inkml:traceGroup>
        <inkml:annotationXML>
          <emma:emma xmlns:emma="http://www.w3.org/2003/04/emma" version="1.0">
            <emma:interpretation id="{1D03FE3D-CFF5-441B-A254-A12746F74AC8}" emma:medium="tactile" emma:mode="ink">
              <msink:context xmlns:msink="http://schemas.microsoft.com/ink/2010/main" type="line" rotatedBoundingBox="19131,12184 19167,14573 18730,14580 18693,12191"/>
            </emma:interpretation>
          </emma:emma>
        </inkml:annotationXML>
        <inkml:traceGroup>
          <inkml:annotationXML>
            <emma:emma xmlns:emma="http://www.w3.org/2003/04/emma" version="1.0">
              <emma:interpretation id="{A925DB15-CC50-4298-8CCD-AE84642CC1C0}" emma:medium="tactile" emma:mode="ink">
                <msink:context xmlns:msink="http://schemas.microsoft.com/ink/2010/main" type="inkWord" rotatedBoundingBox="19131,12184 19167,14573 18730,14580 18693,12191"/>
              </emma:interpretation>
              <emma:one-of disjunction-type="recognition" id="oneOf15">
                <emma:interpretation id="interp75" emma:lang="ko-KR" emma:confidence="0">
                  <emma:literal>ㅡ</emma:literal>
                </emma:interpretation>
                <emma:interpretation id="interp76" emma:lang="ko-KR" emma:confidence="0">
                  <emma:literal>一</emma:literal>
                </emma:interpretation>
                <emma:interpretation id="interp77" emma:lang="ko-KR" emma:confidence="0">
                  <emma:literal>-</emma:literal>
                </emma:interpretation>
                <emma:interpretation id="interp78" emma:lang="ko-KR" emma:confidence="0">
                  <emma:literal>…</emma:literal>
                </emma:interpretation>
                <emma:interpretation id="interp7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207979.5653">1786 3854 0,'-7'-9'54,"0"0"7,1 0 4,3-3 0,1 2-31,2 1-5,0 0-2,4 1-6,5-1-6,3 2-5,6 1-4,4 0-4,7 1-2,0 3 1,5 1-1,3 1 0,-2 1 0,0 3 0,-5 2-2,-5 1-1,-5 2-1,-6 3 1,-8 5-1,-6 3 1,-2 8 0,-9 7 1,-2 10 4,-7 9 3,1 16 6,-3 15 2,-3 14 3,1 15 1,-1 16-17,2 11 19,5 6-3,5 8 0,8-7-2,5-6-5,5-9-2,11-15-7,10-12 0,3-12 0,0-13 0,3-12 0,-7-9 0,-1-9 0,-5-8 0,-7-6 0,-10-7 0,-3-7 0,-15-7 0,-4-3 0,-12-5 0,-10-4 0,-4 1 0,-4-5 0,-4 30-41,7-30-16,7-8-26,9-5-4,10-9-5,19-1-1</inkml:trace>
        </inkml:traceGroup>
      </inkml:traceGroup>
    </inkml:traceGroup>
    <inkml:traceGroup>
      <inkml:annotationXML>
        <emma:emma xmlns:emma="http://www.w3.org/2003/04/emma" version="1.0">
          <emma:interpretation id="{E025E866-9E3A-4542-83B7-5A9783308384}" emma:medium="tactile" emma:mode="ink">
            <msink:context xmlns:msink="http://schemas.microsoft.com/ink/2010/main" type="paragraph" rotatedBoundingBox="17751,12245 17522,14438 16999,14384 17228,121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1C1FD6F-F239-4AD3-BC62-613C006DF3A4}" emma:medium="tactile" emma:mode="ink">
              <msink:context xmlns:msink="http://schemas.microsoft.com/ink/2010/main" type="line" rotatedBoundingBox="17751,12245 17522,14438 16999,14384 17228,12190"/>
            </emma:interpretation>
          </emma:emma>
        </inkml:annotationXML>
        <inkml:traceGroup>
          <inkml:annotationXML>
            <emma:emma xmlns:emma="http://www.w3.org/2003/04/emma" version="1.0">
              <emma:interpretation id="{7FF42295-4FC9-4FCF-8BF2-0294E79F813E}" emma:medium="tactile" emma:mode="ink">
                <msink:context xmlns:msink="http://schemas.microsoft.com/ink/2010/main" type="inkWord" rotatedBoundingBox="17751,12245 17522,14438 16999,14384 17228,12190"/>
              </emma:interpretation>
              <emma:one-of disjunction-type="recognition" id="oneOf16">
                <emma:interpretation id="interp80" emma:lang="ko-KR" emma:confidence="0">
                  <emma:literal>ㅡ</emma:literal>
                </emma:interpretation>
                <emma:interpretation id="interp81" emma:lang="ko-KR" emma:confidence="0">
                  <emma:literal>一</emma:literal>
                </emma:interpretation>
                <emma:interpretation id="interp82" emma:lang="ko-KR" emma:confidence="0">
                  <emma:literal>~</emma:literal>
                </emma:interpretation>
                <emma:interpretation id="interp83" emma:lang="ko-KR" emma:confidence="0">
                  <emma:literal>-</emma:literal>
                </emma:interpretation>
                <emma:interpretation id="interp8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205873.5613">576 3897 27,'26'-16'58,"-5"1"6,-2-1-4,-6 1-2,-3 2-40,-9 3-3,-4 2-6,-5 3-1,-4 1-2,-4 0-3,-1 0-1,-1 3 0,-3 0 0,0 1 0,-8 1 0,1 2-1,-4 1 0,0-1 0,-5 1-1,1 0 1,2 0 0,5-2 0,7-1-1,2-1 0,6 0 1,1 0-1,6 0 0,7 0 0,-7 0 0,7 0 0,0 0 0,0 0 0,0 0-1,0 0 1,1 12-1,-1-3 2,0 9 4,0 4 4,1 13 3,-1 14 6,-2 14 1,-4 22 2,-3 17 1,-2 16-1,-3 8-21,-3 27 22,3 8-6,0-5-12,3 1-4,-1-15 0,6-7 0,-1-14 0,5-6 0,-1-31 0,-1-14 0,2-14 0,-3-12 0,3-10 0,0-11 0,2-6 0,5-7 0,8-4 0,7-2 0,4-1 0,6 2 0,4-1 0,5 4 0,0-3 0,2 3 0,-6-2-5,1-4-49,16 3-26,-30-7-4,1-7-4,-7-8-2,2-2 2</inkml:trace>
        </inkml:traceGroup>
      </inkml:traceGroup>
    </inkml:traceGroup>
    <inkml:traceGroup>
      <inkml:annotationXML>
        <emma:emma xmlns:emma="http://www.w3.org/2003/04/emma" version="1.0">
          <emma:interpretation id="{78E03BB8-FEC1-4AB1-A3C3-E2B44B6A2D63}" emma:medium="tactile" emma:mode="ink">
            <msink:context xmlns:msink="http://schemas.microsoft.com/ink/2010/main" type="paragraph" rotatedBoundingBox="18315,12482 18261,14164 17815,14150 17869,1246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DF41D65-E67B-438C-9C93-0285E663CE3E}" emma:medium="tactile" emma:mode="ink">
              <msink:context xmlns:msink="http://schemas.microsoft.com/ink/2010/main" type="line" rotatedBoundingBox="18315,12482 18261,14164 17815,14150 17869,12468"/>
            </emma:interpretation>
          </emma:emma>
        </inkml:annotationXML>
        <inkml:traceGroup>
          <inkml:annotationXML>
            <emma:emma xmlns:emma="http://www.w3.org/2003/04/emma" version="1.0">
              <emma:interpretation id="{3A67F114-CC84-4EB9-B43A-D1FA2A0DB36D}" emma:medium="tactile" emma:mode="ink">
                <msink:context xmlns:msink="http://schemas.microsoft.com/ink/2010/main" type="inkWord" rotatedBoundingBox="18315,12482 18305,12776 17860,12761 17869,12468"/>
              </emma:interpretation>
              <emma:one-of disjunction-type="recognition" id="oneOf17">
                <emma:interpretation id="interp85" emma:lang="ko-KR" emma:confidence="0">
                  <emma:literal>0</emma:literal>
                </emma:interpretation>
                <emma:interpretation id="interp86" emma:lang="ko-KR" emma:confidence="0">
                  <emma:literal>〇</emma:literal>
                </emma:interpretation>
                <emma:interpretation id="interp87" emma:lang="ko-KR" emma:confidence="0">
                  <emma:literal>o</emma:literal>
                </emma:interpretation>
                <emma:interpretation id="interp88" emma:lang="ko-KR" emma:confidence="0">
                  <emma:literal>9</emma:literal>
                </emma:interpretation>
                <emma:interpretation id="interp8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206403.9626">915 4209 43,'-6'-11'72,"-1"4"-2,-5 2 0,1 5-1,-2 21-25,3-11-22,6 9-3,2 0-6,5 3-2,17-4 1,11-1-2,15-9-2,6-8-2,5-4 0,2-12-2,-2-9-2,-3-4-1,-16-6 0,-15 1-1,-13-3-1,-11 3 0,-17 5 0,-12 5-1,-7 11-1,-13 6-5,-3 7-12,-4 9-15,4 13-38,3-4 3,15 11-10,1 4-1,9-3-3</inkml:trace>
        </inkml:traceGroup>
        <inkml:traceGroup>
          <inkml:annotationXML>
            <emma:emma xmlns:emma="http://www.w3.org/2003/04/emma" version="1.0">
              <emma:interpretation id="{B675B7C6-C4FF-4AFE-8ECA-FD162BA953B1}" emma:medium="tactile" emma:mode="ink">
                <msink:context xmlns:msink="http://schemas.microsoft.com/ink/2010/main" type="inkWord" rotatedBoundingBox="18120,13352 18110,13644 17859,13636 17869,13344"/>
              </emma:interpretation>
              <emma:one-of disjunction-type="recognition" id="oneOf18">
                <emma:interpretation id="interp90" emma:lang="ko-KR" emma:confidence="0">
                  <emma:literal>0</emma:literal>
                </emma:interpretation>
                <emma:interpretation id="interp91" emma:lang="ko-KR" emma:confidence="0">
                  <emma:literal>o</emma:literal>
                </emma:interpretation>
                <emma:interpretation id="interp92" emma:lang="ko-KR" emma:confidence="0">
                  <emma:literal>a</emma:literal>
                </emma:interpretation>
                <emma:interpretation id="interp93" emma:lang="ko-KR" emma:confidence="0">
                  <emma:literal>으</emma:literal>
                </emma:interpretation>
                <emma:interpretation id="interp9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206840.7633">967 4964 45,'-13'20'79,"-7"4"2,-1 1 0,-1 0-4,3-2 0,6-1-53,4 3-3,8-2-4,4-4-8,13-3-9,11-9 0,4-7 0,5-8 0,2-9 0,-3-7 0,-6-4 0,-6-6 0,-9-6 0,-10 3 0,-5 3 0,-10 6 0,-8 7 0,-3 10 0,-6 5-28,0 12-51,5-12 18,-1 53 61,11-23 0,1-2-81,9 5-7,2-4-1,12 1 5</inkml:trace>
        </inkml:traceGroup>
        <inkml:traceGroup>
          <inkml:annotationXML>
            <emma:emma xmlns:emma="http://www.w3.org/2003/04/emma" version="1.0">
              <emma:interpretation id="{5677A0C0-DF2D-4547-8C1D-33F33625DB49}" emma:medium="tactile" emma:mode="ink">
                <msink:context xmlns:msink="http://schemas.microsoft.com/ink/2010/main" type="inkWord" rotatedBoundingBox="18168,13705 18154,14161 17891,14152 17906,13697"/>
              </emma:interpretation>
              <emma:one-of disjunction-type="recognition" id="oneOf19">
                <emma:interpretation id="interp95" emma:lang="ko-KR" emma:confidence="0">
                  <emma:literal>0</emma:literal>
                </emma:interpretation>
                <emma:interpretation id="interp96" emma:lang="ko-KR" emma:confidence="0">
                  <emma:literal>오</emma:literal>
                </emma:interpretation>
                <emma:interpretation id="interp97" emma:lang="ko-KR" emma:confidence="0">
                  <emma:literal>〇</emma:literal>
                </emma:interpretation>
                <emma:interpretation id="interp98" emma:lang="ko-KR" emma:confidence="0">
                  <emma:literal>×</emma:literal>
                </emma:interpretation>
                <emma:interpretation id="interp9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207199.5639">1020 5397 44,'-19'26'86,"-4"-2"0,-2 7 0,-1-1-2,1-2-2,25 3-48,-14 2-25,8-3-9,6-1 0,11-6 0,11-8 0,7-4 0,7-8 0,3-7 0,-1-8 0,-6-8 0,-1-3 0,-13-5 0,-10 2 0,-8-3 0,-8 4 0,-8 2 0,-7 6 0,-4 5 0,1 3 0,-6 4 0,9 1-59,8-2-1,6-9-1,7-2 1,8-15 0,17-3-27,3-18 8,19-5 34</inkml:trace>
        </inkml:traceGroup>
      </inkml:traceGroup>
    </inkml:traceGroup>
  </inkml:traceGroup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10.9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72C055E-BD64-4753-AD6F-9FDAC15AAFB1}" emma:medium="tactile" emma:mode="ink">
          <msink:context xmlns:msink="http://schemas.microsoft.com/ink/2010/main" type="inkDrawing" rotatedBoundingBox="16267,11018 16284,8266 16706,8268 16689,11020" semanticType="verticalRange" shapeName="Other">
            <msink:sourceLink direction="with" ref="{26309032-C69B-43BA-BF20-DD98699A1D34}"/>
            <msink:sourceLink direction="with" ref="{4CE743CA-40F4-4399-936C-2C6395D50385}"/>
            <msink:sourceLink direction="with" ref="{D12F14F5-554F-4739-9E1A-34FA0866A543}"/>
          </msink:context>
        </emma:interpretation>
      </emma:emma>
    </inkml:annotationXML>
    <inkml:trace contextRef="#ctx0" brushRef="#br0">316 110 8,'16'-9'70,"-1"-4"2,-1 2-3,-6 2-4,-3 2-4,-5 7-47,2-8-5,-2 8-3,0 0-3,0 0 1,-8-7 2,-1 6 0,-3-3 2,-2 1-1,-5-2-2,-3 1 0,-5 2 0,-2-1-2,-1 0-1,-3 1-1,3-1 0,-2 1 0,6 0 0,3 0 0,3-2-1,5 2 1,4 0-1,4 1-1,7 1 0,-9-1-2,9 1 1,0 0-1,0 10 1,1 3-1,3 12 3,0 41 5,4 26 3,-1 21 1,2 24 1,-6 22 1,1 24 1,-4 14-1,5 12 0,-1-26-7,-4-8 0,-4-9-2,-2-15 0,5-11-1,-3-21 1,2-11-2,-4-17 0,1-10 0,-1-16 0,2-6 0,3-10 0,0-10 0,-2-7 0,3-7 0,0-4 0,3-6 0,4-2 0,4-7 0,6 1 0,6-5 0,6 0 0,5-2 0,4 0 0,2-4 0,3-3 0,-3 1 0,-3 3-11,-9 1-67,-6 13 15,-7-13 63,-9-11 0,0-2-81,-6-10-5,-2-5-5,-9-21 4</inkml:trace>
  </inkml:traceGroup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8.3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F8A0F31-1200-4D32-AD92-C26A5F04506B}" emma:medium="tactile" emma:mode="ink">
          <msink:context xmlns:msink="http://schemas.microsoft.com/ink/2010/main" type="writingRegion" rotatedBoundingBox="15067,9090 15541,9090 15541,9435 15067,9435"/>
        </emma:interpretation>
      </emma:emma>
    </inkml:annotationXML>
    <inkml:traceGroup>
      <inkml:annotationXML>
        <emma:emma xmlns:emma="http://www.w3.org/2003/04/emma" version="1.0">
          <emma:interpretation id="{81AF49F2-236F-41CA-824C-116DBC2126D0}" emma:medium="tactile" emma:mode="ink">
            <msink:context xmlns:msink="http://schemas.microsoft.com/ink/2010/main" type="paragraph" rotatedBoundingBox="15067,9090 15541,9090 15541,9435 15067,9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1867E6-9740-4AA7-B784-5AF89B2F8856}" emma:medium="tactile" emma:mode="ink">
              <msink:context xmlns:msink="http://schemas.microsoft.com/ink/2010/main" type="line" rotatedBoundingBox="15067,9090 15541,9090 15541,9435 15067,9435"/>
            </emma:interpretation>
          </emma:emma>
        </inkml:annotationXML>
        <inkml:traceGroup>
          <inkml:annotationXML>
            <emma:emma xmlns:emma="http://www.w3.org/2003/04/emma" version="1.0">
              <emma:interpretation id="{FEC534B8-0197-46A3-B42C-07BFFC8B2E08}" emma:medium="tactile" emma:mode="ink">
                <msink:context xmlns:msink="http://schemas.microsoft.com/ink/2010/main" type="inkWord" rotatedBoundingBox="15067,9090 15541,9090 15541,9435 15067,9435"/>
              </emma:interpretation>
              <emma:one-of disjunction-type="recognition" id="oneOf0">
                <emma:interpretation id="interp0" emma:lang="ko-KR" emma:confidence="0">
                  <emma:literal>乙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=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ㄷ</emma:literal>
                </emma:interpretation>
              </emma:one-of>
            </emma:emma>
          </inkml:annotationXML>
          <inkml:trace contextRef="#ctx0" brushRef="#br0">13183 6991 65,'-9'0'85,"9"0"-5,0 0-5,0 0-3,0 0 1,0-8-59,6 8-3,7 0-5,3 0 0,5-2 1,5 1 1,5-2 1,0-3-9,4-2 0,-1-2 0,-1 2 0,-1 1 0,-3 5 0,-6-5-22,-6-5-27,-4 12-30,-13 0-1,-1 11-5,-15-2-4,-3 7 1</inkml:trace>
          <inkml:trace contextRef="#ctx0" brushRef="#br0" timeOffset="171.6003">13274 7185 16,'-8'27'91,"3"-6"-1,7-4-3,14-11-6,11 0 0,5-6-16,-11-6-65,22 2 0,7 2 0,1 2-45,-3 12-18,-3-14-18,-17-8-3,-8 2-6,-16-9-3</inkml:trace>
        </inkml:traceGroup>
      </inkml:traceGroup>
    </inkml:traceGroup>
  </inkml:traceGroup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7.71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6A4C2DB-E484-4B87-A5D2-EDA843984DCF}" emma:medium="tactile" emma:mode="ink">
          <msink:context xmlns:msink="http://schemas.microsoft.com/ink/2010/main" type="inkDrawing" rotatedBoundingBox="14820,8399 14904,10736 14415,10754 14331,8417" semanticType="verticalRange" shapeName="Other">
            <msink:sourceLink direction="with" ref="{C467B6BF-2E9F-4073-A8B1-9ACABEB451DE}"/>
          </msink:context>
        </emma:interpretation>
      </emma:emma>
    </inkml:annotationXML>
    <inkml:trace contextRef="#ctx0" brushRef="#br0">12475 6324 11,'-7'-6'50,"7"6"5,-13-7 6,8-2 3,-1 0-64,6 9 31,-4-12-4,4 12-5,0 0-22,0 0 20,11-15-20,3 15 20,5-2-3,9 0-6,3 1-6,8-4-5,2-3 1,3 7 0,-2 0-1,3-1 0,-9 1-1,-1-3 0,-2-1 0,-8 3-2,-4-1 0,-8 1 0,-2 4 0,-11 23 9,-2 14 4,-7 16 2,-5 18 4,1 25 3,-6 21 0,5 22 2,-5 21-1,10-3-13,3 8-7,2 1 0,4-4 0,0-13 0,3-15 0,1-19 0,2-16 0,3-17 0,-1-11 0,-2-16 0,-2-9 0,-4-8 0,0-5 0,-8-7 0,-6-2 0,-4-5 0,-5-4 0,1-2 0,-2-4 0,0-2 0,3-6 0,7 1 0,-20-4-50,29-7-33,6-4-3,9-10-3,11-5-5,2-11 1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36.0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77 79 7,'-13'4'71,"1"-1"1,1-3-3,4 0-6,7 0-2,-34-3-44,34 3-6,0 0-5,4-2 0,8-3 2,4 1 2,4-4 3,7 0 1,4-4 0,5 2-1,6 0-2,-3 3-4,4 1-2,-3 0-2,-2 1-2,-6 5-1,-5 0-2,-3 0-3,-9 3-5,-3-3-8,-12 0-16,5 12-14,-7 17-1,25-24-26,-23-5-4,-7 5-1,7-5 6</inkml:trace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46.0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DB0B0B5-F735-4644-BC0D-5D1B02FCA165}" emma:medium="tactile" emma:mode="ink">
          <msink:context xmlns:msink="http://schemas.microsoft.com/ink/2010/main" type="inkDrawing" rotatedBoundingBox="20327,8009 20516,10819 19819,10865 19630,8056" semanticType="verticalRange" shapeName="Other">
            <msink:sourceLink direction="with" ref="{26309032-C69B-43BA-BF20-DD98699A1D34}"/>
            <msink:sourceLink direction="with" ref="{4CE743CA-40F4-4399-936C-2C6395D50385}"/>
          </msink:context>
        </emma:interpretation>
      </emma:emma>
    </inkml:annotationXML>
    <inkml:trace contextRef="#ctx0" brushRef="#br0">-11 4 24,'0'0'65,"0"0"1,-3 7-2,3-7-3,0 0-36,0 0-7,0 0-4,0 0-5,0 0-2,0 0-3,0 0 1,0 0-1,6 0 2,6 0-2,7 0-2,9 0-1,7 2 0,10 1 2,5 2-1,7-2 0,-4 2 0,6 0-1,-1 0 0,-7 0 0,-3 0-1,-8-1 1,-5 1-1,-6-1-1,-2 0 1,-9 1-2,-3-1 1,-6 3-2,-9-7 1,11 11-2,-10-4 1,-1 5 0,-1 2 2,-5 11 2,-1 3 2,-4 15 3,-2 15-6,-3 29 13,4 18 2,0 15 0,5 17 2,-2 5-1,7 17-1,2 0-2,2 0-1,5-19-9,2-6 0,2-8-1,1-13-1,1-5-1,-2-11 0,2-8 0,-2-7 0,0-5 1,-4-7-1,-3-5 2,-3-3-2,-1-7 0,-7-6 0,-4-6 0,-6-8 0,-8-4 0,-3-7 0,-1-8 0,-3-1 0,1-8 0,1-2 0,1-3 0,9-1-13,25 0-65,-39-5-3,68-1-2,-29-10-7,12 2-3</inkml:trace>
  </inkml:traceGroup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48.7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CA78CEB-F835-418C-ACC6-57CE55FE5746}" emma:medium="tactile" emma:mode="ink">
          <msink:context xmlns:msink="http://schemas.microsoft.com/ink/2010/main" type="writingRegion" rotatedBoundingBox="20813,8734 21355,8734 21355,9043 20813,9043"/>
        </emma:interpretation>
      </emma:emma>
    </inkml:annotationXML>
    <inkml:traceGroup>
      <inkml:annotationXML>
        <emma:emma xmlns:emma="http://www.w3.org/2003/04/emma" version="1.0">
          <emma:interpretation id="{0ADA1006-9B4F-4DD2-9D7A-A7274DD135E4}" emma:medium="tactile" emma:mode="ink">
            <msink:context xmlns:msink="http://schemas.microsoft.com/ink/2010/main" type="paragraph" rotatedBoundingBox="20813,8734 21355,8734 21355,9043 20813,90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F6FB9D-F39C-4FBC-A518-99B0C46940C0}" emma:medium="tactile" emma:mode="ink">
              <msink:context xmlns:msink="http://schemas.microsoft.com/ink/2010/main" type="line" rotatedBoundingBox="20813,8734 21355,8734 21355,9043 20813,9043"/>
            </emma:interpretation>
          </emma:emma>
        </inkml:annotationXML>
        <inkml:traceGroup>
          <inkml:annotationXML>
            <emma:emma xmlns:emma="http://www.w3.org/2003/04/emma" version="1.0">
              <emma:interpretation id="{1EA024F4-0D01-4D1C-8942-8344F32523F6}" emma:medium="tactile" emma:mode="ink">
                <msink:context xmlns:msink="http://schemas.microsoft.com/ink/2010/main" type="inkWord" rotatedBoundingBox="20813,8734 21355,8734 21355,9043 20813,9043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고</emma:literal>
                </emma:interpretation>
                <emma:interpretation id="interp4" emma:lang="ko-KR" emma:confidence="0">
                  <emma:literal>느</emma:literal>
                </emma:interpretation>
              </emma:one-of>
            </emma:emma>
          </inkml:annotationXML>
          <inkml:trace contextRef="#ctx0" brushRef="#br0">66 103 8,'-33'19'89,"13"1"0,4-10-6,16-10-4,0 0-1,21 0-3,43-14-68,-26 3-8,7-1-2,8 2-7,1-3-17,0-36-44,1 40-7,-11-3-1,-6 1-5,-15-1-3</inkml:trace>
          <inkml:trace contextRef="#ctx0" brushRef="#br0" timeOffset="-171.6003">102-14 46,'0'0'68,"-5"-15"-1,5 15 2,-6-17-1,5 10-37,1 7-2,-2-10-4,2 10-6,0 0-3,0-9-2,0 9-3,12-8-3,1 2-3,4-3-2,7-1-1,5 0 0,6 0-1,4 2 1,5-1-1,-1 1-2,4 3-4,-4 4-8,-4 0-17,-4 5-46,-16 5 2,-7 2-5,-13 1-4,-11 5-2</inkml:trace>
        </inkml:traceGroup>
      </inkml:traceGroup>
    </inkml:traceGroup>
  </inkml:traceGroup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2.4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D13F004-58F3-4C8B-A05D-CA013E9D957F}" emma:medium="tactile" emma:mode="ink">
          <msink:context xmlns:msink="http://schemas.microsoft.com/ink/2010/main" type="writingRegion" rotatedBoundingBox="23103,7933 23427,10707 22481,10817 22158,8043">
            <msink:destinationLink direction="with" ref="{80A5B361-8305-49C9-86D9-4AC5595FEAF6}"/>
            <msink:destinationLink direction="with" ref="{002A17C4-E0FE-4F85-BA06-66356EF2FFE8}"/>
          </msink:context>
        </emma:interpretation>
      </emma:emma>
    </inkml:annotationXML>
    <inkml:traceGroup>
      <inkml:annotationXML>
        <emma:emma xmlns:emma="http://www.w3.org/2003/04/emma" version="1.0">
          <emma:interpretation id="{C348A062-8B81-44E5-8F59-52D5469002BC}" emma:medium="tactile" emma:mode="ink">
            <msink:context xmlns:msink="http://schemas.microsoft.com/ink/2010/main" type="paragraph" rotatedBoundingBox="23132,8321 23210,8689 23143,8703 23066,83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9273C61-2E91-419B-8769-EE88FD4964EA}" emma:medium="tactile" emma:mode="ink">
              <msink:context xmlns:msink="http://schemas.microsoft.com/ink/2010/main" type="line" rotatedBoundingBox="23132,8321 23210,8689 23143,8703 23066,8335"/>
            </emma:interpretation>
          </emma:emma>
        </inkml:annotationXML>
        <inkml:traceGroup>
          <inkml:annotationXML>
            <emma:emma xmlns:emma="http://www.w3.org/2003/04/emma" version="1.0">
              <emma:interpretation id="{9D679DFC-115E-48E2-B8B7-8B2A8B1934DF}" emma:medium="tactile" emma:mode="ink">
                <msink:context xmlns:msink="http://schemas.microsoft.com/ink/2010/main" type="inkWord" rotatedBoundingBox="23132,8321 23210,8689 23143,8703 23066,8335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-</emma:literal>
                </emma:interpretation>
                <emma:interpretation id="interp4" emma:lang="ko-KR" emma:confidence="0">
                  <emma:literal>_</emma:literal>
                </emma:interpretation>
              </emma:one-of>
            </emma:emma>
          </inkml:annotationXML>
          <inkml:trace contextRef="#ctx0" brushRef="#br0">612 325 29,'25'8'79,"-6"3"-2,-2 6-4,-4 0-4,-2 5-69,-6 9 69,1 0-31,-4 3-39,1 3 0,-3 0-4,0-2-21,20-1-40,-27-10-2,2-5-5,-6-12-4,11-7-4</inkml:trace>
        </inkml:traceGroup>
      </inkml:traceGroup>
    </inkml:traceGroup>
    <inkml:traceGroup>
      <inkml:annotationXML>
        <emma:emma xmlns:emma="http://www.w3.org/2003/04/emma" version="1.0">
          <emma:interpretation id="{281B9526-AC13-4E13-B27B-86A3D838DE2C}" emma:medium="tactile" emma:mode="ink">
            <msink:context xmlns:msink="http://schemas.microsoft.com/ink/2010/main" type="paragraph" rotatedBoundingBox="23095,7934 23419,10708 22481,10817 22158,80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8D1970-0603-4F1F-9A28-500D096E30C1}" emma:medium="tactile" emma:mode="ink">
              <msink:context xmlns:msink="http://schemas.microsoft.com/ink/2010/main" type="inkBullet" rotatedBoundingBox="22834,7964 22907,8589 22476,8639 22403,8014"/>
            </emma:interpretation>
            <emma:one-of disjunction-type="recognition" id="oneOf1">
              <emma:interpretation id="interp5" emma:lang="ko-KR" emma:confidence="0">
                <emma:literal>」</emma:literal>
              </emma:interpretation>
              <emma:interpretation id="interp6" emma:lang="ko-KR" emma:confidence="0">
                <emma:literal>고</emma:literal>
              </emma:interpretation>
              <emma:interpretation id="interp7" emma:lang="ko-KR" emma:confidence="0">
                <emma:literal>〇</emma:literal>
              </emma:interpretation>
              <emma:interpretation id="interp8" emma:lang="ko-KR" emma:confidence="0">
                <emma:literal>내</emma:literal>
              </emma:interpretation>
              <emma:interpretation id="interp9" emma:lang="ko-KR" emma:confidence="0">
                <emma:literal>t</emma:literal>
              </emma:interpretation>
            </emma:one-of>
          </emma:emma>
        </inkml:annotationXML>
        <inkml:trace contextRef="#ctx0" brushRef="#br0" timeOffset="-218.4004">12 48 64,'-4'-10'67,"-1"-1"-2,3 1-5,0-8-4,2 18-46,0 0-8,0 0-5,0 0-1,0 9 4,0 10 2,0 8 3,0 5 2,2 9 4,-1 2 1,2 5-1,-2 4 0,-1 2-2,1-3-2,-1-9-1,1-6 1,-1-7 1,1-11-1,-1-4-1,0-14-1,8-3-2,-1-13-2,5-6-1,6 2 0,5-4-3,6 6-1,5-1-1,9 5 1,2 4 1,1 9 1,-2 2 1,-3 11 0,-3 10 2,-17-2 1,-1 8 2,-20-1 0,-7 5 1,-20-7 1,-1 2 1,-12-11 0,0-3-1,0-2-2,2-5-3,3-2-5,7-4-16,5 0-50,5-4-3,9-2-4,2-7-4,8-1-3</inkml:trace>
      </inkml:traceGroup>
      <inkml:traceGroup>
        <inkml:annotationXML>
          <emma:emma xmlns:emma="http://www.w3.org/2003/04/emma" version="1.0">
            <emma:interpretation id="{39CF0DA1-F6C2-4550-B8CC-FF5DC1104F94}" emma:medium="tactile" emma:mode="ink">
              <msink:context xmlns:msink="http://schemas.microsoft.com/ink/2010/main" type="line" rotatedBoundingBox="23224,9042 23419,10708 22481,10817 22287,9152"/>
            </emma:interpretation>
          </emma:emma>
        </inkml:annotationXML>
        <inkml:traceGroup>
          <inkml:annotationXML>
            <emma:emma xmlns:emma="http://www.w3.org/2003/04/emma" version="1.0">
              <emma:interpretation id="{64B4E1B9-D8F5-4302-B3E2-65B88EEB73F4}" emma:medium="tactile" emma:mode="ink">
                <msink:context xmlns:msink="http://schemas.microsoft.com/ink/2010/main" type="inkWord" rotatedBoundingBox="22846,9086 22907,9607 22453,9660 22392,9139"/>
              </emma:interpretation>
              <emma:one-of disjunction-type="recognition" id="oneOf2">
                <emma:interpretation id="interp10" emma:lang="ko-KR" emma:confidence="0">
                  <emma:literal>」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이</emma:literal>
                </emma:interpretation>
                <emma:interpretation id="interp13" emma:lang="ko-KR" emma:confidence="0">
                  <emma:literal>미</emma:literal>
                </emma:interpretation>
                <emma:interpretation id="interp1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717.6011">57 1116 44,'0'0'64,"7"6"0,-7 4-1,1 2-1,-1-12-17,0 27-36,0 4-2,-2 8 5,-2-2-1,3 10 1,1-2-1,-3-5-2,3-2-1,-1-6-2,1-6 0,0-9 1,1-2-1,-1-15-1,7-4-1,-3-11 0,4-7-1,5-3-1,0-2-2,10 1-2,3-2-1,10 9 1,4 4-1,1 11 0,-1 4 0,-3 6 1,-3 4 0,-7 7 2,-4 4 1,-16 2 2,-9 4 1,-14-3 1,-9 3 0,-9-1 1,-7 1 1,-4-5-3,-5-1-2,2-6-3,2-4-5,6-1-7,6-8-14,7 1-17,9-2-32,9-1 0,9 0-6,0-12-1,14 2 10</inkml:trace>
        </inkml:traceGroup>
        <inkml:traceGroup>
          <inkml:annotationXML>
            <emma:emma xmlns:emma="http://www.w3.org/2003/04/emma" version="1.0">
              <emma:interpretation id="{D11BBD33-0F67-4C71-BE91-BD408778A083}" emma:medium="tactile" emma:mode="ink">
                <msink:context xmlns:msink="http://schemas.microsoft.com/ink/2010/main" type="inkWord" rotatedBoundingBox="23266,9394 23301,9695 22927,9738 22892,9438"/>
              </emma:interpretation>
              <emma:one-of disjunction-type="recognition" id="oneOf3">
                <emma:interpretation id="interp15" emma:lang="ko-KR" emma:confidence="0">
                  <emma:literal>~</emma:literal>
                </emma:interpretation>
                <emma:interpretation id="interp16" emma:lang="ko-KR" emma:confidence="0">
                  <emma:literal>Ⅴ</emma:literal>
                </emma:interpretation>
                <emma:interpretation id="interp17" emma:lang="ko-KR" emma:confidence="0">
                  <emma:literal>v</emma:literal>
                </emma:interpretation>
                <emma:interpretation id="interp18" emma:lang="ko-KR" emma:confidence="0">
                  <emma:literal>V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232.4022">521 1432 50,'0'0'60,"8"-7"-4,-8 7 0,0 0-3,8-8-39,-8 8-6,7 0-3,-7 0-2,14 0 2,-7 0 1,3 0 1,0 0-1,3 2 0,-3 0-1,3 2-3,-4-2 0,0 2 1,-2 2 0,-3 2 2,-4 8 2,-4-3 1,-7 6 1,-6-4 2,-1 11-1,-5-7 0,0 3-1,-1-5-2,3-2 0,4 0-2,4-3-1,5-2 1,3-1-1,5 0 0,7-3 1,9-1 0,5-1-1,8-2 0,5-2 1,6 1-4,1-1-3,5 0-11,-2-1-17,-8-1-43,-4 2-2,-10 4-5,-9 0-3,-13-4-3</inkml:trace>
        </inkml:traceGroup>
        <inkml:traceGroup>
          <inkml:annotationXML>
            <emma:emma xmlns:emma="http://www.w3.org/2003/04/emma" version="1.0">
              <emma:interpretation id="{8C65F6C3-8F2F-4A1C-9462-CB753A8EFE7A}" emma:medium="tactile" emma:mode="ink">
                <msink:context xmlns:msink="http://schemas.microsoft.com/ink/2010/main" type="inkWord" rotatedBoundingBox="23110,9902 23207,10733 22481,10817 22384,9986"/>
              </emma:interpretation>
              <emma:one-of disjunction-type="recognition" id="oneOf4">
                <emma:interpretation id="interp20" emma:lang="ko-KR" emma:confidence="0">
                  <emma:literal>여</emma:literal>
                </emma:interpretation>
                <emma:interpretation id="interp21" emma:lang="ko-KR" emma:confidence="0">
                  <emma:literal>』</emma:literal>
                </emma:interpretation>
                <emma:interpretation id="interp22" emma:lang="ko-KR" emma:confidence="0">
                  <emma:literal>개</emma:literal>
                </emma:interpretation>
                <emma:interpretation id="interp23" emma:lang="ko-KR" emma:confidence="0">
                  <emma:literal>게</emma:literal>
                </emma:interpretation>
                <emma:interpretation id="interp2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903.2033">75 1984 32,'2'-15'77,"-2"15"-6,8-10-2,-8 10-4,9 8 0,-4 12-42,-1 12-17,0 7 1,0 10 2,-1 5 2,-2 7 1,0 0-1,-1 0 0,0-8-3,0-6-2,0-9-1,0-6-1,0-8 2,0-9 0,0-7 1,0-8-7,0 0 0,0 0 0,-7-7 0,2-4 0,1-2 0,2-3 0,2 2 0,2-5 0,7 2 0,4 1 0,8 1 0,3 6 0,1 3 0,4 4 0,0 3 0,-1 8-2,-2 6 1,-3 3 1,-8 1 1,-4 7 1,-8-3-2,-5 3 0,-12-4 0,-8 1 0,-8-2 0,-5-1 0,-4-2 0,-5-5 0,4-2 0,3-3-24,4-4-53,9-3-4,6-3-2,13-8-4,5-4-3</inkml:trace>
          <inkml:trace contextRef="#ctx0" brushRef="#br0" timeOffset="2558.4045">429 2356 45,'0'0'55,"0"0"2,0 0 2,0 0-32,0-10 0,0 10 0,0 0-3,8-6-3,-8 6-2,8-5-1,-8 5-4,12-6-5,-5 3-3,6 2-3,0 0-1,3 1-1,2 0-1,-1 0 1,1 2 0,-1 1 0,0 3 1,-3 0 0,0 1 1,-5 2 0,-2 1 1,-2 1 1,-5 2-1,-2 3 0,-7 1 0,-6 0-1,-2-2-1,-4 1 1,3-2-2,-1-4 0,7 0-1,1-4-1,11-6 1,2 11 2,15-4 0,6 4 0,6 1 3,4 1-1,2 2 1,-4 5 2,-2-3 1,-8 4-1,-13-3-1,-10-1 0,-17 1-6,-13-1 0,-9 2 0,-10-7-11,-1-7-65,0 3-3,-1-6-2,9-2-6,9-15-6,15-3 9</inkml:trace>
        </inkml:traceGroup>
      </inkml:traceGroup>
    </inkml:traceGroup>
  </inkml:traceGroup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6.77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5A5A5F5-DD82-4FEB-885C-44F54699C104}" emma:medium="tactile" emma:mode="ink">
          <msink:context xmlns:msink="http://schemas.microsoft.com/ink/2010/main" type="writingRegion" rotatedBoundingBox="23959,8137 25261,8137 25261,9074 23959,9074"/>
        </emma:interpretation>
      </emma:emma>
    </inkml:annotationXML>
    <inkml:traceGroup>
      <inkml:annotationXML>
        <emma:emma xmlns:emma="http://www.w3.org/2003/04/emma" version="1.0">
          <emma:interpretation id="{0941ABF3-6336-41BD-972B-C1299CE67C26}" emma:medium="tactile" emma:mode="ink">
            <msink:context xmlns:msink="http://schemas.microsoft.com/ink/2010/main" type="paragraph" rotatedBoundingBox="23959,8137 25261,8137 25261,9074 23959,90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AA7747-9C89-4379-BB48-992F795676B7}" emma:medium="tactile" emma:mode="ink">
              <msink:context xmlns:msink="http://schemas.microsoft.com/ink/2010/main" type="line" rotatedBoundingBox="23959,8137 25261,8137 25261,9074 23959,9074"/>
            </emma:interpretation>
          </emma:emma>
        </inkml:annotationXML>
        <inkml:traceGroup>
          <inkml:annotationXML>
            <emma:emma xmlns:emma="http://www.w3.org/2003/04/emma" version="1.0">
              <emma:interpretation id="{7AA2236C-4C98-4D51-B0E4-DE36DB87398D}" emma:medium="tactile" emma:mode="ink">
                <msink:context xmlns:msink="http://schemas.microsoft.com/ink/2010/main" type="inkWord" rotatedBoundingBox="23959,8606 24435,8606 24435,8860 23959,8860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ㄷ</emma:literal>
                </emma:interpretation>
                <emma:interpretation id="interp3" emma:lang="ko-KR" emma:confidence="0">
                  <emma:literal>그</emma:literal>
                </emma:interpretation>
                <emma:interpretation id="interp4" emma:lang="ko-KR" emma:confidence="0">
                  <emma:literal>느</emma:literal>
                </emma:interpretation>
              </emma:one-of>
            </emma:emma>
          </inkml:annotationXML>
          <inkml:trace contextRef="#ctx0" brushRef="#br0">53 0 8,'-25'24'89,"3"-5"-2,12-5-5,10-4-6,12-2-1,14-8-6,3 0-74,9 0-8,10 2-7,-1-2-5,6 0-4,-1-4-5,-6-3-5,-2 5-35,-13-9 1,0 5 1,-12-8 7</inkml:trace>
          <inkml:trace contextRef="#ctx0" brushRef="#br0" timeOffset="-187.2003">90-121 74,'-10'-4'82,"10"4"-5,-13-8-3,13 8-5,2-10 0,17 4-67,-2 0-2,7 4-1,4-1-1,6-2 1,2 1 0,4 1-6,-6 0-9,1 1-18,7 2-37,-19 0 0,-2 0-6,-21 0-2,7 11 0</inkml:trace>
        </inkml:traceGroup>
        <inkml:traceGroup>
          <inkml:annotationXML>
            <emma:emma xmlns:emma="http://www.w3.org/2003/04/emma" version="1.0">
              <emma:interpretation id="{68A099DC-2A83-4246-BA83-48B6831E5020}" emma:medium="tactile" emma:mode="ink">
                <msink:context xmlns:msink="http://schemas.microsoft.com/ink/2010/main" type="inkWord" rotatedBoundingBox="24789,8137 25261,8137 25261,9074 24789,9074"/>
              </emma:interpretation>
              <emma:one-of disjunction-type="recognition" id="oneOf1">
                <emma:interpretation id="interp5" emma:lang="ko-KR" emma:confidence="0">
                  <emma:literal>b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6</emma:literal>
                </emma:interpretation>
                <emma:interpretation id="interp8" emma:lang="ko-KR" emma:confidence="0">
                  <emma:literal>3</emma:literal>
                </emma:interpretation>
                <emma:interpretation id="interp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717.6013">837-625 54,'-5'-12'66,"5"12"-4,-5-9-2,5 9-2,-1 40-29,2-21-25,5 4 2,4 15-1,1 9-5,-1 15 11,8 4 3,-5 0 2,6 4-1,-6-5-1,2-2-3,-6-14-1,0-6-2,0-18-4,-7-6 2,1-8-1,-3-11 0,0 0 0,0 0-1,-5-7-1,5-6-1,0-1-3,4-3-1,6 1-1,7 2 0,8 6-1,5 1 2,4 7-1,6 3 2,-2 9 1,4 5 0,-9 6 1,-5 1 1,-10 2 2,-8 9-1,-10-1 0,-17-2 2,-11 1-1,-7-6 1,-5-3 0,-5-5-3,2-5-4,2-10-7,-3-4-14,10-6-50,13-5-4,-1-6-1,7-2-6,4-10-4</inkml:trace>
        </inkml:traceGroup>
      </inkml:traceGroup>
    </inkml:traceGroup>
  </inkml:traceGroup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1.42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0A5B361-8305-49C9-86D9-4AC5595FEAF6}" emma:medium="tactile" emma:mode="ink">
          <msink:context xmlns:msink="http://schemas.microsoft.com/ink/2010/main" type="inkDrawing" rotatedBoundingBox="21656,10551 21759,7987 22227,8006 22124,10570" semanticType="verticalRange" shapeName="Other">
            <msink:sourceLink direction="with" ref="{8D13F004-58F3-4C8B-A05D-CA013E9D957F}"/>
          </msink:context>
        </emma:interpretation>
      </emma:emma>
    </inkml:annotationXML>
    <inkml:trace contextRef="#ctx0" brushRef="#br0">-384 267 29,'14'-10'53,"-6"-2"2,3 2 0,-9-2 0,3 1-38,-5 11 1,5-16 0,-4 8-2,-1-6 3,-2 0 0,-7 1 0,0-2-4,-6-1-6,-3-5-2,-6 3-2,-2 2-3,0 1 0,-2 1 0,1 1-1,3 4 2,2-1-1,5 3 1,4 1 0,5 3-2,8 3-1,-9-3-1,9 3-1,-1 11-1,1 7 0,0 9 1,0 14 0,-3 19 3,-3 22-1,-3 42 6,-8 11 0,-1 29 1,-5 7 1,5 14-1,-2 3-1,4 0 0,4-12-1,6-29-5,5-5 2,1-22-2,1-11 1,3-19 0,2-12-1,1-12 0,5-10 0,-1-12 1,9-9 1,0-5 2,9-7 0,4-5 0,6-2 1,2-5-1,2-5-2,0 1-7,-6-3-13,-1-3-56,-8 4-4,-13-5-2,-4 0-7,-11-10-3</inkml:trace>
  </inkml:traceGroup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6.1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02A17C4-E0FE-4F85-BA06-66356EF2FFE8}" emma:medium="tactile" emma:mode="ink">
          <msink:context xmlns:msink="http://schemas.microsoft.com/ink/2010/main" type="inkDrawing" rotatedBoundingBox="23679,8125 23858,10690 23438,10719 23258,8154" semanticType="verticalRange" shapeName="Other">
            <msink:sourceLink direction="with" ref="{8D13F004-58F3-4C8B-A05D-CA013E9D957F}"/>
          </msink:context>
        </emma:interpretation>
      </emma:emma>
    </inkml:annotationXML>
    <inkml:trace contextRef="#ctx0" brushRef="#br0">67 133 26,'-9'-6'54,"0"-1"1,9 7-6,-11-16-2,-27 10-45,38 6-2,5-11-1,4 7 0,3-2 2,4 0 1,5-2 6,0-1 2,7 0 1,-1 1-1,3-1 0,-2 2-1,1 1-4,-5 2-2,-1 1-3,-6 3-2,-1 0 0,-5 7 2,-2 6 1,-1 7 5,-1 13 4,1 10 5,0 22-15,-2 18 22,-1 24 3,-3 20 2,-1 18-3,0 16-1,2 18-5,-3 5-2,6 4-5,-1-7-7,6-14-2,1-11 0,3-17-2,2-17-1,-1-23 2,1-12-2,-5-22 1,-2-11 1,-3-14 0,-6-6 0,-3-9 2,-10-5 1,-11-8-4,-9-3 0,-6-5 0,-10-4 0,0 1 0,-3-2-6,5-18-71,5 6-2,5-6-2,14-8-6,11-8-5,15-6 3</inkml:trace>
  </inkml:traceGroup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7:09.1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72D851C-EA0D-4517-909A-D61F98B2596C}" emma:medium="tactile" emma:mode="ink">
          <msink:context xmlns:msink="http://schemas.microsoft.com/ink/2010/main" type="writingRegion" rotatedBoundingBox="2548,12899 7651,12523 7725,13517 2622,13893"/>
        </emma:interpretation>
      </emma:emma>
    </inkml:annotationXML>
    <inkml:traceGroup>
      <inkml:annotationXML>
        <emma:emma xmlns:emma="http://www.w3.org/2003/04/emma" version="1.0">
          <emma:interpretation id="{A3FE27B4-6633-417B-B70B-7248FCCD8B35}" emma:medium="tactile" emma:mode="ink">
            <msink:context xmlns:msink="http://schemas.microsoft.com/ink/2010/main" type="paragraph" rotatedBoundingBox="2548,12899 7651,12523 7725,13517 2622,138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83F18C-7DAF-4E5F-98C2-EA52F50ABE9D}" emma:medium="tactile" emma:mode="ink">
              <msink:context xmlns:msink="http://schemas.microsoft.com/ink/2010/main" type="line" rotatedBoundingBox="2548,12899 7651,12523 7725,13517 2622,13893"/>
            </emma:interpretation>
          </emma:emma>
        </inkml:annotationXML>
        <inkml:traceGroup>
          <inkml:annotationXML>
            <emma:emma xmlns:emma="http://www.w3.org/2003/04/emma" version="1.0">
              <emma:interpretation id="{1AB36DA6-B9DB-4BC5-B720-C990F226C7D9}" emma:medium="tactile" emma:mode="ink">
                <msink:context xmlns:msink="http://schemas.microsoft.com/ink/2010/main" type="inkWord" rotatedBoundingBox="2566,13134 3392,13073 3448,13833 2622,13893"/>
              </emma:interpretation>
              <emma:one-of disjunction-type="recognition" id="oneOf0">
                <emma:interpretation id="interp0" emma:lang="ko-KR" emma:confidence="0">
                  <emma:literal>W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ⅳ</emma:literal>
                </emma:interpretation>
                <emma:interpretation id="interp3" emma:lang="ko-KR" emma:confidence="0">
                  <emma:literal>Ⅳ</emma:literal>
                </emma:interpretation>
                <emma:interpretation id="interp4" emma:lang="ko-KR" emma:confidence="0">
                  <emma:literal>N</emma:literal>
                </emma:interpretation>
              </emma:one-of>
            </emma:emma>
          </inkml:annotationXML>
          <inkml:trace contextRef="#ctx0" brushRef="#br0">52 147 42,'-1'-18'54,"-8"-4"6,3 3 0,-1 2 1,1 2-41,-1 6-2,7 9-3,-10-10-3,10 10-4,0 0-2,-6 11-1,6 15-5,-3 20 12,7 18-2,0 6-2,7 19 0,-3 0 3,6 6 1,0-13 0,2-6-1,2-25-6,-7-15 2,2-16-1,3-20 2,-2-13-1,3-17-1,1-7-2,4-11-2,1-8-4,2-1-2,1-1-2,-1 3 0,-2 8-1,-1 8 2,-6 9 0,-1 9 1,-2 11 2,0 10 2,-5 9 1,1 16 2,0 9 0,5 9 2,2 1 2,8 7-1,2-3 0,3-4-1,4-8 2,-1-15 1,3-12-1,-2-11-3,4-13-4,-8-15 0,-3-8 0,1-8 0,-9-6 0,-1 1 0,-5 0 0,-7 0 0,-5 4 0,-5 5 0,-8 4-20,-5 10-30,1 1-31,-4 0 81,3 4-82,0-5-4,10 2-4,0-7 5</inkml:trace>
        </inkml:traceGroup>
        <inkml:traceGroup>
          <inkml:annotationXML>
            <emma:emma xmlns:emma="http://www.w3.org/2003/04/emma" version="1.0">
              <emma:interpretation id="{E52CBD39-ECF3-46D6-A03F-0EBDACA0F837}" emma:medium="tactile" emma:mode="ink">
                <msink:context xmlns:msink="http://schemas.microsoft.com/ink/2010/main" type="inkWord" rotatedBoundingBox="3511,12829 3942,12797 4009,13706 3578,13738"/>
              </emma:interpretation>
              <emma:one-of disjunction-type="recognition" id="oneOf1">
                <emma:interpretation id="interp5" emma:lang="ko-KR" emma:confidence="0">
                  <emma:literal>h</emma:literal>
                </emma:interpretation>
                <emma:interpretation id="interp6" emma:lang="ko-KR" emma:confidence="0">
                  <emma:literal>卜</emma:literal>
                </emma:interpretation>
                <emma:interpretation id="interp7" emma:lang="ko-KR" emma:confidence="0">
                  <emma:literal>k</emma:literal>
                </emma:interpretation>
                <emma:interpretation id="interp8" emma:lang="ko-KR" emma:confidence="0">
                  <emma:literal>b</emma:literal>
                </emma:interpretation>
                <emma:interpretation id="interp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405.6007">934-267 23,'17'19'60,"1"13"11,-2 10 2,-4 17 1,-5 25-74,2-1 50,-2 10-16,-1-1-2,0-1-3,-4-10-4,0-11-7,1-17-2,2-19-10,-3-11-6,-2-23 0,0 0 0,9-10 0,-5-10 0,-2-7 0,4-5 0,2-5 0,3-5-9,5-1-7,3 3 3,6 2 2,0 7 4,2 8 6,1 8 5,-1 9 2,0 8 2,-5 13 3,1 15 0,-10 10-1,2 6-3,-6 4-7,0-1 0,-3-4 0,-3-3 0,1-9 0,0-6 0,-1-17 0,3-37-65,-6 27-15,10-15-1,-4-2-6,-3-10-3,5-3-2</inkml:trace>
        </inkml:traceGroup>
        <inkml:traceGroup>
          <inkml:annotationXML>
            <emma:emma xmlns:emma="http://www.w3.org/2003/04/emma" version="1.0">
              <emma:interpretation id="{F3A6179A-3D45-4BEB-9416-DDA6C5DF6595}" emma:medium="tactile" emma:mode="ink">
                <msink:context xmlns:msink="http://schemas.microsoft.com/ink/2010/main" type="inkWord" rotatedBoundingBox="4106,13235 4636,13196 4671,13666 4141,13705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오</emma:literal>
                </emma:interpretation>
                <emma:interpretation id="interp13" emma:lang="ko-KR" emma:confidence="0">
                  <emma:literal>c</emma:literal>
                </emma:interpretation>
                <emma:interpretation id="interp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95.6014">1546 360 13,'13'17'81,"-8"-3"-2,5-1-3,-3-1-3,5-3 1,0-6-1,7-1-69,5-1 2,5-4 2,8-9 0,1-5 1,3-4-2,-1-7-7,-4-3 0,-2-4 0,-5-1-2,-7-1 2,-11 3-7,-8 9 0,-5-2-1,-19 16 2,-4 8 6,-8 5-1,-5 11 3,-5 13 2,1 8 2,1 8 4,3 3-1,11 1-9,7-2 0,9 2 0,11-1 0,4-6 0,12-7 0,7-6 0,8-3 0,8-10 0,1-9 0,2-4-20,2-12-41,-2-40 1,-1 53 60,-8-31 0,-1-3-84,-10-12-5,4 6-1,-11-4 1</inkml:trace>
        </inkml:traceGroup>
        <inkml:traceGroup>
          <inkml:annotationXML>
            <emma:emma xmlns:emma="http://www.w3.org/2003/04/emma" version="1.0">
              <emma:interpretation id="{94A67C36-AFC7-4820-8EB7-46F8E37E3AED}" emma:medium="tactile" emma:mode="ink">
                <msink:context xmlns:msink="http://schemas.microsoft.com/ink/2010/main" type="inkWord" rotatedBoundingBox="4612,13103 5145,13064 5188,13647 4655,13686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w</emma:literal>
                </emma:interpretation>
                <emma:interpretation id="interp17" emma:lang="ko-KR" emma:confidence="0">
                  <emma:literal>』</emma:literal>
                </emma:interpretation>
                <emma:interpretation id="interp18" emma:lang="ko-KR" emma:confidence="0">
                  <emma:literal>W</emma:literal>
                </emma:interpretation>
                <emma:interpretation id="interp1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1232.4022">2140 236 7,'8'-17'78,"1"12"0,-9 5-1,10 0-1,-10 14 0,-2 0-1,-11 8-63,5 12-3,-2 6 1,2 3 1,-3 1-9,2 0-2,1-8 0,2-1 0,1-13 0,3-5 0,2-6 0,0-11 0,0 0 0,-5-7 0,2-9-13,2-6 0,-1-2 2,-1-8 0,3 2 4,0 2 6,0 4 3,4 4 5,4 6 2,2 7 3,3 6-1,6 8 0,1 2-7,6 8-4,4 1 0,1 0 0,8 2 0,1-4 0,1-4 0,0-5 0,0-7 0,-4 0 0,0-9 0,-8-5 0,-3-10 0,-11-3 0,-4-4 0,-7-8 0,-4-2 0,-3-2 0,-6-4 0,-1 2 0,-3 2 0,2 8-34,0 4-30,-1 6 0,3 0-25,0 3-6,5 7-3</inkml:trace>
        </inkml:traceGroup>
        <inkml:traceGroup>
          <inkml:annotationXML>
            <emma:emma xmlns:emma="http://www.w3.org/2003/04/emma" version="1.0">
              <emma:interpretation id="{DDA2398D-3401-48F6-ACC0-CCB54D7D3EA7}" emma:medium="tactile" emma:mode="ink">
                <msink:context xmlns:msink="http://schemas.microsoft.com/ink/2010/main" type="inkWord" rotatedBoundingBox="6557,12825 7009,12791 7058,13452 6605,13485"/>
              </emma:interpretation>
              <emma:one-of disjunction-type="recognition" id="oneOf4">
                <emma:interpretation id="interp20" emma:lang="ko-KR" emma:confidence="0">
                  <emma:literal>b</emma:literal>
                </emma:interpretation>
                <emma:interpretation id="interp21" emma:lang="ko-KR" emma:confidence="0">
                  <emma:literal>5</emma:literal>
                </emma:interpretation>
                <emma:interpretation id="interp22" emma:lang="ko-KR" emma:confidence="0">
                  <emma:literal>동</emma:literal>
                </emma:interpretation>
                <emma:interpretation id="interp23" emma:lang="ko-KR" emma:confidence="0">
                  <emma:literal>능</emma:literal>
                </emma:interpretation>
                <emma:interpretation id="interp2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3822.0067">4023-133 3,'-4'-15'47,"0"-2"1,0 1 6,-1-5 5,0 6-36,0 1 0,2 2-3,-1 0-2,2 6-3,2 6-1,-6-10-7,6 10-6,0 12-1,2 7 3,2 11 2,1 8 0,1 11 3,3 5 4,5 12 3,-6-3 1,2-5-3,-3-7-4,3-10 0,-4-10 0,1-8 2,-6-7 0,-1-16 0,0 0-2,0-11 0,0-1-2,0-3-2,3-4-4,-1-1-3,4-5-2,1-1 4,7 3-7,3 0 0,4 3 0,9 3 0,5 6 0,1 5 1,5 6 1,3 7 2,-3 12 3,-4 2 0,-6 6 0,-11 7 3,-8-2 1,-7 1 2,-6 2 2,-14-8 0,-8-4 1,-6-2-2,-5-4 1,-2-6-2,-4-2-2,5-4-1,1-4-7,5-1-4,3-2-8,6-4-23,29-1-37,-15-10 15,13 7 61,-2-4 0,8 1-80,2-5-4,7 6 0</inkml:trace>
        </inkml:traceGroup>
        <inkml:traceGroup>
          <inkml:annotationXML>
            <emma:emma xmlns:emma="http://www.w3.org/2003/04/emma" version="1.0">
              <emma:interpretation id="{C1768F0F-1CEC-4BCC-B35B-A744326252B4}" emma:medium="tactile" emma:mode="ink">
                <msink:context xmlns:msink="http://schemas.microsoft.com/ink/2010/main" type="inkWord" rotatedBoundingBox="7295,13014 7685,12985 7708,13288 7318,13317"/>
              </emma:interpretation>
              <emma:one-of disjunction-type="recognition" id="oneOf5">
                <emma:interpretation id="interp25" emma:lang="ko-KR" emma:confidence="0">
                  <emma:literal>그</emma:literal>
                </emma:interpretation>
                <emma:interpretation id="interp26" emma:lang="ko-KR" emma:confidence="0">
                  <emma:literal>=</emma:literal>
                </emma:interpretation>
                <emma:interpretation id="interp27" emma:lang="ko-KR" emma:confidence="0">
                  <emma:literal>ㄷ</emma:literal>
                </emma:interpretation>
                <emma:interpretation id="interp28" emma:lang="ko-KR" emma:confidence="0">
                  <emma:literal>二</emma:literal>
                </emma:interpretation>
                <emma:interpretation id="interp2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5288.4092">4742 20 69,'0'0'78,"-9"-7"-1,9 7-1,-8-10-4,8 10-40,0-7-7,0 7-7,12-5-4,4 1-5,3-1-3,7-3-2,4-1 0,2 1-1,7 1 0,-1-1-3,-1 1-5,-2 3-10,-6 1-17,-7-32-19,-5 57-26,-10-14-1,-7 4-7,-13 1-1</inkml:trace>
          <inkml:trace contextRef="#ctx0" brushRef="#br0" timeOffset="5460.0096">4856 122 18,'-34'25'76,"5"-1"-1,7-7 1,10-1 0,7-6-1,5-10-33,16 0-28,12-3-2,3-1 0,6-3-6,7 6-15,-2 1-32,2 0-33,0 0-1,-14-4-5,-1-4-5,-12-4 85,-4 0-88</inkml:trace>
        </inkml:traceGroup>
      </inkml:traceGroup>
    </inkml:traceGroup>
  </inkml:traceGroup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7:15.49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50A89C2-7B8F-4825-A894-BC8B1248A07C}" emma:medium="tactile" emma:mode="ink">
          <msink:context xmlns:msink="http://schemas.microsoft.com/ink/2010/main" type="inkDrawing" rotatedBoundingBox="8228,14574 8245,12389 8651,12393 8633,14577" semanticType="verticalRange" shapeName="Other">
            <msink:sourceLink direction="with" ref="{69071021-92B4-4A20-B77A-2644B4501681}"/>
          </msink:context>
        </emma:interpretation>
      </emma:emma>
    </inkml:annotationXML>
    <inkml:trace contextRef="#ctx0" brushRef="#br0">301 107 57,'26'-21'69,"-3"1"1,-3 0 2,-4 0-4,-3 5-45,-6 4 1,-7 11-7,-5-4-6,-10 4-4,-7 3-2,-10 1-5,-2 1 0,-7 3 0,0-1 0,-2-1 0,3-2 1,3-3 1,6-1 0,5 0 2,7 0-1,6-1 0,6-1-2,7 2 0,0 0 0,0 0-2,0 13-1,4 7-1,4 19 2,-2 19 1,-3 23 4,3 19 0,-2 22-4,-2 14 9,1 12 2,-3 8 0,0 2 1,0-9 0,0-6-2,0-13-6,5-13-4,-2-8 0,2-11 0,2-12 0,7-16 0,-1-7 0,3-13 0,2-12 0,0-8 0,5-11 0,-2-9 0,2-5 0,-4-5 0,-1 0 0,-2-2 0,-4-3 0,-1-2-61,-14-20 1,3 15-22,0-4-5,-3-11-4,2-6-3</inkml:trace>
  </inkml:traceGroup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50.9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463446C-791C-40D7-8B84-4EB248FB40D2}" emma:medium="tactile" emma:mode="ink">
          <msink:context xmlns:msink="http://schemas.microsoft.com/ink/2010/main" type="inkDrawing" rotatedBoundingBox="8241,8550 8384,11013 7903,11041 7760,8578" semanticType="verticalRange" shapeName="Other">
            <msink:sourceLink direction="with" ref="{B13569C6-43BE-4586-BB16-50DC59EF0985}"/>
            <msink:sourceLink direction="with" ref="{69071021-92B4-4A20-B77A-2644B4501681}"/>
          </msink:context>
        </emma:interpretation>
      </emma:emma>
    </inkml:annotationXML>
    <inkml:trace contextRef="#ctx0" brushRef="#br0">3021-406 4,'12'2'72,"2"0"0,-5-2-4,-2 0-4,-7 0-6,8-17-27,-8 17-35,0 0-1,0 0-1,-12 5 2,1-4 2,-6 2 3,-1-3 6,-5 0 2,-4-5 1,-2-1 0,0 2-1,0-2-1,1-1 0,6 0-2,-1 3-3,8-3 0,-1 6-2,5-2 0,2 0-1,9 3-1,0 0-1,0 0 0,0 0-1,-3 7 0,3 4 2,1 10 1,1 7 4,3 15 2,1 12 2,-1 15 1,1 13 1,-1 13 0,2 6 0,-1 8-3,-2 3-2,0-5-2,-3 1-1,-1-5 2,0-6 1,-1-3-2,-4 2 0,0-8 0,-1-1 0,1-3 1,0-5-4,5-3 0,0-4 0,0-5 0,1-6 0,4-7 0,1-6 0,2-7 0,-1-4 0,-1-9 0,1-4 0,0-7 0,1-4 0,0 0 0,5-5 0,2 0 0,4 2 0,7-1 0,5 0 0,7 3 0,4 0 0,-1-1 0,4 0 0,-4 0 0,-3-1 0,-4-1 0,-10-1 0,-4 3 0,-12 2-79,4-5-2,-12 0 0,-16-9-5,1-1-8,-10-16 4</inkml:trace>
  </inkml:traceGroup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7:17.5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CDD17F8-D214-426B-81ED-DE34697EC6B7}" emma:medium="tactile" emma:mode="ink">
          <msink:context xmlns:msink="http://schemas.microsoft.com/ink/2010/main" type="inkDrawing" rotatedBoundingBox="10095,12310 10172,14743 9793,14755 9716,12322" semanticType="verticalRange" shapeName="Other">
            <msink:sourceLink direction="with" ref="{69071021-92B4-4A20-B77A-2644B4501681}"/>
          </msink:context>
        </emma:interpretation>
      </emma:emma>
    </inkml:annotationXML>
    <inkml:trace contextRef="#ctx0" brushRef="#br0">-9 165 33,'-2'-9'60,"2"1"2,0-3-3,5-2 0,3 0-37,4 2-6,5 0-6,4 1-3,6-2-1,-2-1-1,8 3 0,-6 0-1,6-1-1,0 3-1,-7 2 0,-3 0-1,-6 4-2,0 1 0,-9 1 0,-2 7 0,-6 7 3,-10 6 2,0 10 6,-3 9 1,0 16 5,-2 18 1,3 19 1,1 18 3,4 17-21,7 15 23,1 15-4,6-2-4,9 4-12,2-10-3,5-6 0,0-12 0,1-12 0,2-11 0,-7-14 0,-2-7 0,-7-10 0,-5-5 0,-5-13 0,-6-6 0,-11-9 0,-8-9 0,-8-8 0,-4-7 0,-5-5 0,-5-2 0,1-5 0,2-5 0,13 2 0,6-5-20,9-46-61,13 51 9,22-44-15,3-2 21,7 0-2,25-16-25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7.9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2BEFBF7-E5CD-451E-BB11-7E123E556BC9}" emma:medium="tactile" emma:mode="ink">
          <msink:context xmlns:msink="http://schemas.microsoft.com/ink/2010/main" type="inkDrawing"/>
        </emma:interpretation>
      </emma:emma>
    </inkml:annotationXML>
    <inkml:trace contextRef="#ctx0" brushRef="#br0">14-3 73,'0'0'75,"-12"0"-3,10 7-4,1 6-2,3 4 0,19 6-60,-2 11-6,8 0 1,3 7 1,10-1 3,1 1 1,2-5 0,-3-2 0,-1-3 1,-1-5-1,-6-6 0,1-3 0,-8-3-5,-2-3-7,-7-4-13,1-6-21,-4 5-8,-4-10-24,0-5-5,-7-6-3,-1 1-1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36.2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-6-1 51,'15'0'82,"0"8"-1,-3 4-3,-2 14 0,-5 9-3,-26 1-54,21 19-11,10 8 1,-10 4-2,0-4-4,0-5-3,0-8-3,0-13-3,0-9-7,-1-12-28,1-16-20,-10 1-18,5-9-3,-2-11-5,2-4-3</inkml:trace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7:23.8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75F17B7-4820-4437-9EF3-BF6CD16745AC}" emma:medium="tactile" emma:mode="ink">
          <msink:context xmlns:msink="http://schemas.microsoft.com/ink/2010/main" type="inkDrawing" rotatedBoundingBox="11695,13255 13702,13072 13705,13101 11697,13284" semanticType="strikethrough" shapeName="Other"/>
        </emma:interpretation>
      </emma:emma>
    </inkml:annotationXML>
    <inkml:trace contextRef="#ctx0" brushRef="#br0">4 191 32,'-9'5'64,"9"-5"4,0 0 1,-8 1-1,8-1-36,0-5-8,0 5-4,14-5-4,2 1-4,5 0-3,9-2-3,9 1-1,15 0 1,2 1 1,16-1-1,6-2 0,14-2-6,2 0 4,10 1-1,6-3 0,0 0-1,4-1 0,-1-1-2,-6 3 1,0 1 0,-3-1 0,-10 1 0,-4 3 0,-10 0 0,-8 0-1,-8 1-2,-12 2-3,-7-1-8,-17 1-10,-10 3-16,11 2-35,-32 3 0,-12 2-7,-18-3-1,-4 5 5</inkml:trace>
  </inkml:traceGroup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7:24.2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534AFA7-B9B2-483C-9BA1-682C36C8BCF5}" emma:medium="tactile" emma:mode="ink">
          <msink:context xmlns:msink="http://schemas.microsoft.com/ink/2010/main" type="inkDrawing" rotatedBoundingBox="11765,13624 14065,13409 14071,13472 11771,13686" semanticType="underline" shapeName="Other"/>
        </emma:interpretation>
      </emma:emma>
    </inkml:annotationXML>
    <inkml:trace contextRef="#ctx0" brushRef="#br0">65 218 23,'-22'8'62,"5"0"8,3-7 0,7 1-2,1 29-25,6-31-13,7 0 1,9-4-7,5 2-5,12-3-5,8-1-2,15-3-1,12 1-2,13-3-1,13 1-2,14-5-1,7 1-2,12-2 0,5 4-3,12 0 0,-5 0 0,6 2 0,-8-1 0,-2 5 0,-11 1 0,-9 0 0,-11-2 0,-18 0 0,-11 0 0,-17 1 0,-12-2 0,-15 1-10,-9 0-10,-12 0-20,19 4-38,-40-5 1,-6 1-5,-11-4-2,4 1-3</inkml:trace>
  </inkml:traceGroup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27.4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70A536-9FB4-43A7-B3E7-4B03BD79863A}" emma:medium="tactile" emma:mode="ink">
          <msink:context xmlns:msink="http://schemas.microsoft.com/ink/2010/main" type="writingRegion" rotatedBoundingBox="11923,3854 11542,14425 8325,14308 8707,3737"/>
        </emma:interpretation>
      </emma:emma>
    </inkml:annotationXML>
    <inkml:traceGroup>
      <inkml:annotationXML>
        <emma:emma xmlns:emma="http://www.w3.org/2003/04/emma" version="1.0">
          <emma:interpretation id="{063D21B8-8864-4F59-9884-84950DEF28A6}" emma:medium="tactile" emma:mode="ink">
            <msink:context xmlns:msink="http://schemas.microsoft.com/ink/2010/main" type="paragraph" rotatedBoundingBox="11918,4005 11824,6614 11023,6585 11118,3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C30A25-4D2D-4C36-95D1-B9F2B53C038C}" emma:medium="tactile" emma:mode="ink">
              <msink:context xmlns:msink="http://schemas.microsoft.com/ink/2010/main" type="line" rotatedBoundingBox="11918,4005 11824,6614 11023,6585 11118,3976"/>
            </emma:interpretation>
          </emma:emma>
        </inkml:annotationXML>
        <inkml:traceGroup>
          <inkml:annotationXML>
            <emma:emma xmlns:emma="http://www.w3.org/2003/04/emma" version="1.0">
              <emma:interpretation id="{FDE1EE41-D6B8-4369-A8A8-B2168D75AE29}" emma:medium="tactile" emma:mode="ink">
                <msink:context xmlns:msink="http://schemas.microsoft.com/ink/2010/main" type="inkWord" rotatedBoundingBox="11918,4005 11864,5500 11064,5471 11118,3976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기</emma:literal>
                </emma:interpretation>
                <emma:interpretation id="interp2" emma:lang="ko-KR" emma:confidence="0">
                  <emma:literal>$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9260 3141 69,'-18'2'80,"6"-1"-6,-4-1-2,6 0-8,-4-3-26,14 3-32,-13-5-4,13 5-5,11 0-2,0 0 4,7 0 1,0 0 3,10 0 3,1 0 0,8-2 1,2-1 0,1-1-2,2 1-2,-2 2 0,0-1-1,-5 2-2,-1 0 1,-7 0-2,-3 3-4,-8-1-6,-1 1-14,-6 36-28,-2-37-17,3-2-4,-10 0-4,6-9-1</inkml:trace>
          <inkml:trace contextRef="#ctx0" brushRef="#br0" timeOffset="-592.8009">9721 1934 31,'0'0'32,"-2"-16"0,2 16-30,-1-11-1,1 3-1,0 8 0,5-14 3,-4 6 3,1-3 0,-2 11 2,3-14 5,-3 5 2,0-1 1,0 10 1,0-11 1,0 11-4,0 0-4,0 0-1,0 0-2,-3 5 4,3 13 2,0 1 1,-2 14 0,1 9 0,-2 4 4,3 8-1,-2-1-3,2 2-4,-1-5-5,-1-4-2,2-14 0,0-6 0,0-7-2,0-6-7,0-3-14,0-3-39,0-7-5,0 0-5,0 0-3,0 0 0</inkml:trace>
          <inkml:trace contextRef="#ctx0" brushRef="#br0" timeOffset="265.2005">9870 2891 63,'9'-2'85,"-2"2"-6,-7 0-5,11 2-3,-6 5-1,0 14-58,-2 0-11,7 9-2,-2 8 0,1 4 1,-1 1 0,1-1 0,-3-2 0,0-4-6,0-3-10,-6-6-19,0-4-36,0-7-3,-3-4-5,-5-7-3,8-5 0</inkml:trace>
        </inkml:traceGroup>
        <inkml:traceGroup>
          <inkml:annotationXML>
            <emma:emma xmlns:emma="http://www.w3.org/2003/04/emma" version="1.0">
              <emma:interpretation id="{8A3500A9-640E-4965-99F8-6DCFCA7096D5}" emma:medium="tactile" emma:mode="ink">
                <msink:context xmlns:msink="http://schemas.microsoft.com/ink/2010/main" type="inkWord" rotatedBoundingBox="11655,6285 11643,6608 11457,6601 11469,6279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°</emma:literal>
                </emma:interpretation>
                <emma:interpretation id="interp7" emma:lang="ko-KR" emma:confidence="0">
                  <emma:literal>0</emma:literal>
                </emma:interpretation>
                <emma:interpretation id="interp8" emma:lang="ko-KR" emma:confidence="0">
                  <emma:literal>。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920.4016">9651 4119 44,'-3'-8'76,"3"8"-4,-16-3-2,7 6-3,-1 9-67,-3 8 69,4 11-56,-1 2-8,3 9 1,3-2-1,3 2 1,1-5-1,5-9-3,8-6-4,3-10-2,4-12-1,1-9 0,3-10 1,3-6-1,-4-5 3,-5-2 1,-5-6 5,-4-2-4,-9 9 7,-5 3 0,-7 6 1,-6 2-3,-2 13-2,-3-1-3,3 9 0,-2 11 0,5 1-66,6 6-1,-2-7-6,7 5-5,-2-10-6,6 4 6</inkml:trace>
        </inkml:traceGroup>
      </inkml:traceGroup>
    </inkml:traceGroup>
    <inkml:traceGroup>
      <inkml:annotationXML>
        <emma:emma xmlns:emma="http://www.w3.org/2003/04/emma" version="1.0">
          <emma:interpretation id="{354A9F98-988D-4A73-AEDF-9CB9A782B3C2}" emma:medium="tactile" emma:mode="ink">
            <msink:context xmlns:msink="http://schemas.microsoft.com/ink/2010/main" type="paragraph" rotatedBoundingBox="11058,3843 10498,10846 9848,10794 10409,37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3569C6-43BE-4586-BB16-50DC59EF0985}" emma:medium="tactile" emma:mode="ink">
              <msink:context xmlns:msink="http://schemas.microsoft.com/ink/2010/main" type="line" rotatedBoundingBox="11058,3843 10498,10846 9848,10794 10409,3791">
                <msink:destinationLink direction="with" ref="{F463446C-791C-40D7-8B84-4EB248FB40D2}"/>
                <msink:destinationLink direction="with" ref="{01D5F52C-BF38-4E7E-866D-20BB3691920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2AC26B2-4615-4888-9144-90C0B8E50040}" emma:medium="tactile" emma:mode="ink">
                <msink:context xmlns:msink="http://schemas.microsoft.com/ink/2010/main" type="inkWord" rotatedBoundingBox="11044,3842 10804,6832 10337,6795 10576,3804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_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3198.0056">8988 1726 1,'0'0'69,"13"-1"3,-13 1-2,8-7-5,-8 7-3,0-8-40,0 8-9,0-8-11,0 8-1,0 0 0,-8-6-1,1 2 1,-4 3 0,-4-5 2,-4 1-1,-2 3 1,-4-4 0,0 0 1,-4 1 1,4 1 0,-1-1 0,4 0 0,3 3-2,3-1 1,3 0-2,3 0 1,3 1-2,7 2-1,-12-1 0,12 1 0,-9 0-1,9 0-1,0 0 0,-4 4 0,4-4-1,0 0 0,-4 11-1,4-3 0,2 12 4,0 5 0,1 16 2,-3 13 2,1 22 0,-1 17 2,-2 15 2,-3 19 0,-3 8-2,0 18-1,-2-1-1,2 8-1,-1-5 0,1-1-2,4-9 1,-5-3-1,3-7 1,-4-10 0,7-5 0,-1-14 0,2-5-2,2-11 4,-2-3 1,2-13-2,0-6 1,0-10-1,3-7 0,-1-9-1,1-6 0,-2-4-1,3-10 0,0-3 0,1-4 0,1-4-1,2-5 2,0 2-1,5-5 1,2-1 0,3 0 0,4 2-2,1 1 0,3-1 0,3 1 0,-1-1 0,-2 3 0,-3-2 0,-2 1 0,-6-1 0,-5-4 0,-3 3-11,-7-4-31,0 0-36,0 0-1,-9 0-3,2-4-6,-5-16-1</inkml:trace>
        </inkml:traceGroup>
        <inkml:traceGroup>
          <inkml:annotationXML>
            <emma:emma xmlns:emma="http://www.w3.org/2003/04/emma" version="1.0">
              <emma:interpretation id="{AEBA39AA-8B13-44FA-8DD3-5E0A70A1E383}" emma:medium="tactile" emma:mode="ink">
                <msink:context xmlns:msink="http://schemas.microsoft.com/ink/2010/main" type="inkWord" rotatedBoundingBox="10385,8619 10358,8960 9997,8931 10025,8590"/>
              </emma:interpretation>
              <emma:one-of disjunction-type="recognition" id="oneOf3">
                <emma:interpretation id="interp15" emma:lang="ko-KR" emma:confidence="0">
                  <emma:literal>o</emma:literal>
                </emma:interpretation>
                <emma:interpretation id="interp16" emma:lang="ko-KR" emma:confidence="0">
                  <emma:literal>.</emma:literal>
                </emma:interpretation>
                <emma:interpretation id="interp17" emma:lang="ko-KR" emma:confidence="0">
                  <emma:literal>,</emma:literal>
                </emma:interpretation>
                <emma:interpretation id="interp18" emma:lang="ko-KR" emma:confidence="0">
                  <emma:literal>e</emma:literal>
                </emma:interpretation>
                <emma:interpretation id="interp1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28548.0501">8203 6538 23,'13'-7'48,"-13"7"2,0 0-1,7-4-3,-7 4-38,0 0-1,0 0 3,0 0 5,-7-8 4,7 8 4,-10 0 0,10 0-2,-14 0 2,2 8 1,3 3-5,-2 4-4,3 12-5,-2-3-2,7 6 0,-1 0 1,9 6-2,11-4-1,5-9 0,13-11-2,1-11 0,8-5-1,-1-16-1,3-8 1,-9-6 0,-4-10 0,-8 5 0,-11 1 0,-8 4 0,-7 3 0,-12 9-3,-6 5 0,-7 5 0,-4 5 0,-3 7 0,-4 4-4,1 9-3,2-3-3,3 2-6,-2 2-11,10 5-11,4 2-9,5-1-27,13 5-4,-1-6-2,4 13 2</inkml:trace>
        </inkml:traceGroup>
        <inkml:traceGroup>
          <inkml:annotationXML>
            <emma:emma xmlns:emma="http://www.w3.org/2003/04/emma" version="1.0">
              <emma:interpretation id="{C895482F-E8C3-4528-87C2-4F768468BF53}" emma:medium="tactile" emma:mode="ink">
                <msink:context xmlns:msink="http://schemas.microsoft.com/ink/2010/main" type="inkWord" rotatedBoundingBox="10324,9502 10285,10000 10217,9994 10257,9497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_</emma:literal>
                </emma:interpretation>
                <emma:interpretation id="interp23" emma:lang="ko-KR" emma:confidence="0">
                  <emma:literal>一</emma:literal>
                </emma:interpretation>
                <emma:interpretation id="interp2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29078.4511">8358 7409 39,'3'-17'82,"0"0"-2,-2 4-4,-1-5-6,0 8 0,21 2-51,-21 8-9,0 3-2,-2 9-3,0 9 1,1 9 0,-2 9 1,2 6 2,-1 5 2,0 2-6,1-3-7,1 1-17,4-2-55,1-8-2,0-12-3,-3-9-7,2-4-4</inkml:trace>
        </inkml:traceGroup>
        <inkml:traceGroup>
          <inkml:annotationXML>
            <emma:emma xmlns:emma="http://www.w3.org/2003/04/emma" version="1.0">
              <emma:interpretation id="{713DC9EE-5D0D-45D4-9D04-12A1803FB219}" emma:medium="tactile" emma:mode="ink">
                <msink:context xmlns:msink="http://schemas.microsoft.com/ink/2010/main" type="inkWord" rotatedBoundingBox="10534,10392 10497,10846 9856,10794 9892,10341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:</emma:literal>
                </emma:interpretation>
                <emma:interpretation id="interp27" emma:lang="ko-KR" emma:confidence="0">
                  <emma:literal>=</emma:literal>
                </emma:interpretation>
                <emma:interpretation id="interp28" emma:lang="ko-KR" emma:confidence="0">
                  <emma:literal>?</emma:literal>
                </emma:interpretation>
                <emma:interpretation id="interp2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29764.8523">8497 8211 52,'8'-2'90,"2"5"-4,-3 9-5,2 4-1,-1 7-3,-1 1-32,4 17-45,-1 6 0,1 6 0,-1 0 0,-3-4 0,0-3 0,-7-7-12,3-11-64,-3-6-3,0-14-2,0-8-6,0-12-5,0-12 8</inkml:trace>
          <inkml:trace contextRef="#ctx0" brushRef="#br0" timeOffset="29546.4519">8025 8394 63,'-13'6'84,"4"0"-4,-2-3-5,11-3-4,-12 4-1,12-4-60,0 0-4,0 0-1,0 0 0,14 9 1,-1-7 1,5 0 2,6 4-1,4 1-1,2-1-2,3 1-5,1 1 0,1-1 0,-6 1-4,0 0-12,-5-5-22,-6-3-13,2 0-28,-7-7-3,2-4-4,-7-5-1</inkml:trace>
        </inkml:traceGroup>
      </inkml:traceGroup>
    </inkml:traceGroup>
    <inkml:traceGroup>
      <inkml:annotationXML>
        <emma:emma xmlns:emma="http://www.w3.org/2003/04/emma" version="1.0">
          <emma:interpretation id="{8784904A-4CE9-4FE2-AA35-2DB7F34ACE88}" emma:medium="tactile" emma:mode="ink">
            <msink:context xmlns:msink="http://schemas.microsoft.com/ink/2010/main" type="paragraph" rotatedBoundingBox="9128,8671 9426,14321 8735,14358 8437,87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04B1B06-3A14-4DE0-AEDC-FC42BA7A44E1}" emma:medium="tactile" emma:mode="ink">
              <msink:context xmlns:msink="http://schemas.microsoft.com/ink/2010/main" type="inkBullet" rotatedBoundingBox="8880,8684 8902,9084 8885,9084 8864,8685"/>
            </emma:interpretation>
            <emma:one-of disjunction-type="recognition" id="oneOf6">
              <emma:interpretation id="interp30" emma:lang="ko-KR" emma:confidence="0">
                <emma:literal>ㅡ</emma:literal>
              </emma:interpretation>
              <emma:interpretation id="interp31" emma:lang="ko-KR" emma:confidence="0">
                <emma:literal>-</emma:literal>
              </emma:interpretation>
              <emma:interpretation id="interp32" emma:lang="ko-KR" emma:confidence="0">
                <emma:literal>_</emma:literal>
              </emma:interpretation>
              <emma:interpretation id="interp33" emma:lang="ko-KR" emma:confidence="0">
                <emma:literal>一</emma:literal>
              </emma:interpretation>
              <emma:interpretation id="interp34" emma:lang="ko-KR" emma:confidence="0">
                <emma:literal>…</emma:literal>
              </emma:interpretation>
            </emma:one-of>
          </emma:emma>
        </inkml:annotationXML>
        <inkml:trace contextRef="#ctx0" brushRef="#br0" timeOffset="24882.0437">6986 6542 50,'0'0'63,"-2"-12"0,2 12-6,-6-11-3,6 11-41,-5-7-2,5 7 2,0 7-2,0 5 1,0 6 3,3 7 3,1 1 2,0 7 0,1-1-2,-2 8-7,0-2-3,1-3-2,-3-2-4,2-6-4,-3-1-10,0-6-23,2-2-37,-2-18-1,4 9-5,-4-9-5,0 0-1</inkml:trace>
      </inkml:traceGroup>
      <inkml:traceGroup>
        <inkml:annotationXML>
          <emma:emma xmlns:emma="http://www.w3.org/2003/04/emma" version="1.0">
            <emma:interpretation id="{69071021-92B4-4A20-B77A-2644B4501681}" emma:medium="tactile" emma:mode="ink">
              <msink:context xmlns:msink="http://schemas.microsoft.com/ink/2010/main" type="line" rotatedBoundingBox="9174,9539 9426,14321 8735,14358 8483,9576">
                <msink:destinationLink direction="with" ref="{F463446C-791C-40D7-8B84-4EB248FB40D2}"/>
                <msink:destinationLink direction="with" ref="{4CDD17F8-D214-426B-81ED-DE34697EC6B7}"/>
                <msink:destinationLink direction="with" ref="{D50A89C2-7B8F-4825-A894-BC8B1248A07C}"/>
                <msink:destinationLink direction="with" ref="{01D5F52C-BF38-4E7E-866D-20BB3691920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B22CB4C-3BBC-4971-BFC1-BDF75B7111E1}" emma:medium="tactile" emma:mode="ink">
                <msink:context xmlns:msink="http://schemas.microsoft.com/ink/2010/main" type="inkWord" rotatedBoundingBox="9174,9539 9189,9813 8497,9850 8483,9576"/>
              </emma:interpretation>
              <emma:one-of disjunction-type="recognition" id="oneOf7">
                <emma:interpretation id="interp35" emma:lang="ko-KR" emma:confidence="0">
                  <emma:literal>:</emma:literal>
                </emma:interpretation>
                <emma:interpretation id="interp36" emma:lang="ko-KR" emma:confidence="0">
                  <emma:literal>i</emma:literal>
                </emma:interpretation>
                <emma:interpretation id="interp37" emma:lang="ko-KR" emma:confidence="0">
                  <emma:literal>ⅰ</emma:literal>
                </emma:interpretation>
                <emma:interpretation id="interp38" emma:lang="ko-KR" emma:confidence="0">
                  <emma:literal>j</emma:literal>
                </emma:interpretation>
                <emma:interpretation id="interp39" emma:lang="ko-KR" emma:confidence="0">
                  <emma:literal>ㅎ</emma:literal>
                </emma:interpretation>
              </emma:one-of>
            </emma:emma>
          </inkml:annotationXML>
          <inkml:trace contextRef="#ctx0" brushRef="#br0" timeOffset="25615.245">7212 7399 30,'13'-8'86,"2"7"-5,-4 1-4,-2 6-4,1 9-1,-6-59-17,-3 63-55,5 13-2,-1 4 2,-3-3 1,-1-2 1,0-3 0,-1-3-1,0-4-3,0-5-10,0-5-22,2 0-39,-2-11 0,2 11-6,-2-11-4,0 0-3</inkml:trace>
          <inkml:trace contextRef="#ctx0" brushRef="#br0" timeOffset="25381.2446">6673 7534 54,'-18'7'69,"5"-4"-3,-2-2-1,5 0-4,1 2-29,9-3-18,-10 3-2,10-3-4,0 0 3,0 0 0,15 9 2,1-6-1,3 0 1,11 1-2,2-1-1,8 3-2,0-3-2,1 2-2,-1-2-1,-3 1-1,-5 0-2,-3-2-5,-11 0-7,-1-1-17,-8 10-44,-9-11-1,16 0-6,-13-6-3,3-3-3</inkml:trace>
        </inkml:traceGroup>
        <inkml:traceGroup>
          <inkml:annotationXML>
            <emma:emma xmlns:emma="http://www.w3.org/2003/04/emma" version="1.0">
              <emma:interpretation id="{3D52C081-C966-4B9F-82A1-CC36CD9369DE}" emma:medium="tactile" emma:mode="ink">
                <msink:context xmlns:msink="http://schemas.microsoft.com/ink/2010/main" type="inkWord" rotatedBoundingBox="9078,10539 9098,10923 8816,10938 8796,10554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o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〇</emma:literal>
                </emma:interpretation>
                <emma:interpretation id="interp4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27003.6474">7041 8413 25,'-9'2'69,"9"-2"1,-11-1-3,11 1-2,-8-4-29,8 4-9,0 0-6,0 0-9,-8 0-2,1 4 1,1 8 1,-5 5 1,-1 5-2,-2 8-1,0 5-1,3 8-1,2-2 0,8 1-2,1-6-2,11-4 0,5-9-1,9-9-1,6-14 0,5-11-1,1-12 0,-3-5-2,-2-10 1,-7-3-1,-7-3-1,-11 2 2,-7 5-1,-7 1 1,-12 8 0,-5 5-2,-3 9-2,-2 11-7,-1 3-16,-1-18-19,11 30-30,1-1-3,9 7-5,5-7-2,5-2 2</inkml:trace>
        </inkml:traceGroup>
        <inkml:traceGroup>
          <inkml:annotationXML>
            <emma:emma xmlns:emma="http://www.w3.org/2003/04/emma" version="1.0">
              <emma:interpretation id="{3250CEC9-E0BC-4AB0-B211-44D155C7765C}" emma:medium="tactile" emma:mode="ink">
                <msink:context xmlns:msink="http://schemas.microsoft.com/ink/2010/main" type="inkWord" rotatedBoundingBox="9252,12557 9265,12820 8949,12837 8935,12573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o</emma:literal>
                </emma:interpretation>
                <emma:interpretation id="interp47" emma:lang="ko-KR" emma:confidence="0">
                  <emma:literal>〇</emma:literal>
                </emma:interpretation>
                <emma:interpretation id="interp48" emma:lang="ko-KR" emma:confidence="0">
                  <emma:literal>O</emma:literal>
                </emma:interpretation>
                <emma:interpretation id="interp4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228509.2014">7051 10568 38,'6'-15'60,"6"0"11,-2-2 0,-4 3-31,3 0-4,-9 7-3,0 7-5,0 0-5,0 14-6,-3 8-8,-6 5-3,8 0 0,1 3 1,9-5 1,6-5 1,14-13-2,8-7 1,5-9 1,-1-13-2,-2-7 0,-5-5-3,-10-3-2,-13 0-2,-10 5-3,-9 1-3,-14 9-4,-7 7-6,-7 15-12,-2 1-16,-2 17-32,5 6-1,4 1-4,9 4-1,4 2 3</inkml:trace>
        </inkml:traceGroup>
        <inkml:traceGroup>
          <inkml:annotationXML>
            <emma:emma xmlns:emma="http://www.w3.org/2003/04/emma" version="1.0">
              <emma:interpretation id="{46F55E66-60A1-420D-9200-DDE98EB7B4D1}" emma:medium="tactile" emma:mode="ink">
                <msink:context xmlns:msink="http://schemas.microsoft.com/ink/2010/main" type="inkWord" rotatedBoundingBox="9184,13479 9200,13766 8969,13778 8954,13492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o</emma:literal>
                </emma:interpretation>
                <emma:interpretation id="interp52" emma:lang="ko-KR" emma:confidence="0">
                  <emma:literal>Q</emma:literal>
                </emma:interpretation>
                <emma:interpretation id="interp53" emma:lang="ko-KR" emma:confidence="0">
                  <emma:literal>a</emma:literal>
                </emma:interpretation>
                <emma:interpretation id="interp5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228930.4021">7157 11376 3,'3'13'72,"-3"-2"8,-5 7 0,-10 2-3,1 5-1,-3 15-20,2-14-37,2-2-1,8-1-2,5-6-5,10-8-8,13-7-3,6-10 0,4-10 0,2-9 0,0-6 0,-8-5 0,-9-3 0,-9 3 0,-9 3 0,-9 8 0,-9 9 0,-7 10-17,-4 6-26,-7 7-35,11 15-2,0 3-2,10 7-5,-1-2 1</inkml:trace>
        </inkml:traceGroup>
        <inkml:traceGroup>
          <inkml:annotationXML>
            <emma:emma xmlns:emma="http://www.w3.org/2003/04/emma" version="1.0">
              <emma:interpretation id="{8515815A-6DE8-4D1A-8D90-888EE81067C9}" emma:medium="tactile" emma:mode="ink">
                <msink:context xmlns:msink="http://schemas.microsoft.com/ink/2010/main" type="inkWord" rotatedBoundingBox="9310,14065 9324,14327 9055,14341 9041,14079"/>
              </emma:interpretation>
              <emma:one-of disjunction-type="recognition" id="oneOf11">
                <emma:interpretation id="interp55" emma:lang="ko-KR" emma:confidence="0">
                  <emma:literal>0</emma:literal>
                </emma:interpretation>
                <emma:interpretation id="interp56" emma:lang="ko-KR" emma:confidence="0">
                  <emma:literal>°</emma:literal>
                </emma:interpretation>
                <emma:interpretation id="interp57" emma:lang="ko-KR" emma:confidence="0">
                  <emma:literal>O</emma:literal>
                </emma:interpretation>
                <emma:interpretation id="interp58" emma:lang="ko-KR" emma:confidence="0">
                  <emma:literal>o</emma:literal>
                </emma:interpretation>
                <emma:interpretation id="interp5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229273.6027">7264 11908 68,'-12'21'83,"-4"4"1,-3 0-4,2 4-2,1-5-2,3 4-60,4 2-4,7-3 0,5-3-10,17-9-2,6-7 0,11-8 0,0-8 0,1-7 0,-2-8 0,-3-1 0,-12-4 0,-8 0 0,-13 3 0,-8 4 0,-11 2 0,-5 6 0,-8 1 0,3 7-34,1 5-46,28 0-2,-16-9-2,2-6-4,13-3-3</inkml:trace>
        </inkml:traceGroup>
      </inkml:traceGroup>
    </inkml:traceGroup>
  </inkml:traceGroup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58.49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45BC040-B6DD-44EA-B6EE-F83AE06A0B36}" emma:medium="tactile" emma:mode="ink">
          <msink:context xmlns:msink="http://schemas.microsoft.com/ink/2010/main" type="writingRegion" rotatedBoundingBox="11585,8638 12998,12772 12110,13075 10698,8941"/>
        </emma:interpretation>
      </emma:emma>
    </inkml:annotationXML>
    <inkml:traceGroup>
      <inkml:annotationXML>
        <emma:emma xmlns:emma="http://www.w3.org/2003/04/emma" version="1.0">
          <emma:interpretation id="{701EEBDE-6B23-45B4-8B00-B7B5618DD667}" emma:medium="tactile" emma:mode="ink">
            <msink:context xmlns:msink="http://schemas.microsoft.com/ink/2010/main" type="paragraph" rotatedBoundingBox="11585,8638 12998,12772 12110,13075 10698,89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554F8B-4848-429D-B744-4439D262E6AF}" emma:medium="tactile" emma:mode="ink">
              <msink:context xmlns:msink="http://schemas.microsoft.com/ink/2010/main" type="line" rotatedBoundingBox="11585,8638 12998,12772 12110,13075 10698,8941">
                <msink:destinationLink direction="with" ref="{01D5F52C-BF38-4E7E-866D-20BB3691920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7B2E4C7-EAF8-4A75-8E12-FF19FCE891A5}" emma:medium="tactile" emma:mode="ink">
                <msink:context xmlns:msink="http://schemas.microsoft.com/ink/2010/main" type="inkWord" rotatedBoundingBox="11585,8638 11730,9063 11080,9285 10934,8860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「</emma:literal>
                </emma:interpretation>
                <emma:interpretation id="interp2" emma:lang="ko-KR" emma:confidence="0">
                  <emma:literal>ⅰ</emma:literal>
                </emma:interpretation>
                <emma:interpretation id="interp3" emma:lang="ko-KR" emma:confidence="0">
                  <emma:literal>×</emma:literal>
                </emma:interpretation>
                <emma:interpretation id="interp4" emma:lang="ko-KR" emma:confidence="0">
                  <emma:literal>f</emma:literal>
                </emma:interpretation>
              </emma:one-of>
            </emma:emma>
          </inkml:annotationXML>
          <inkml:trace contextRef="#ctx0" brushRef="#br0">-4001-4407 62,'7'0'85,"4"4"-2,-6 5-6,3 6 0,-5 2-3,4-3-40,-1 12-30,1 10-1,3 3-1,-1 3-1,0 1-3,-3-1-6,0-6-16,-4 0-50,1-4-5,-3-12-1,0 0-4,-3-9-3</inkml:trace>
          <inkml:trace contextRef="#ctx0" brushRef="#br0" timeOffset="-202.8004">-4583-4158 0,'-10'-6'67,"10"6"2,-17-7-1,17 7-2,-11-8-2,11 8-38,-8-3-7,8 3-7,0 0-5,0 0 1,8 0 2,3 0 0,3 0-1,6 0 2,3 0-1,10 0 0,2 0-1,3 0-3,3 0-2,-1 0-2,-3 0-3,-2 0-3,-2 0-5,-7 0-10,-6 0-15,-37 0-40,57 0 0,-40 0-6,13-11-2,-8-5 2</inkml:trace>
        </inkml:traceGroup>
        <inkml:traceGroup>
          <inkml:annotationXML>
            <emma:emma xmlns:emma="http://www.w3.org/2003/04/emma" version="1.0">
              <emma:interpretation id="{91503921-241B-4118-BE58-1B3DF65D2A10}" emma:medium="tactile" emma:mode="ink">
                <msink:context xmlns:msink="http://schemas.microsoft.com/ink/2010/main" type="inkWord" rotatedBoundingBox="11210,9871 11503,9612 11645,9773 11352,10032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°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748.8013">-4249-3171 64,'2'-11'77,"0"2"-2,-2 9-2,0-16-4,0 9-23,0 7-25,0 0-7,0 0-3,-8-2-1,4 7-2,0 7 0,-2 4 0,1 3-2,1 2 0,3 1 0,1-2-1,7-1-1,8-6-4,7-8 0,6-5 0,5-13 0,4-6 0,0-7 0,-2-6 0,-4-4 0,-5-3 0,-10 3 0,-9 3 0,-7 2 0,-5 8 0,-10 4 0,-10 7 0,-2 9 0,-7 5 0,1 10-4,-3 8-37,1 7-37,4 3-4,0 1-3,9 2-5,0-3 0</inkml:trace>
        </inkml:traceGroup>
        <inkml:traceGroup>
          <inkml:annotationXML>
            <emma:emma xmlns:emma="http://www.w3.org/2003/04/emma" version="1.0">
              <emma:interpretation id="{6506BE9B-BC80-481E-AFAC-240A29F4D5EE}" emma:medium="tactile" emma:mode="ink">
                <msink:context xmlns:msink="http://schemas.microsoft.com/ink/2010/main" type="inkWord" rotatedBoundingBox="11350,10483 11375,10856 11342,10858 11317,10486"/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_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」</emma:literal>
                </emma:interpretation>
                <emma:interpretation id="interp1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1154.402">-4250-2566 6,'12'4'76,"-12"-4"4,8 11 0,-4 0 0,-2 5-2,3 2-26,-4 14-36,1 6-2,0 7-1,-2 3-2,0-1-6,0 0-8,0-12-11,0-35-35,0 20-2,0-20-28,6-1-2,-2-25-6,5-5-3</inkml:trace>
        </inkml:traceGroup>
        <inkml:traceGroup>
          <inkml:annotationXML>
            <emma:emma xmlns:emma="http://www.w3.org/2003/04/emma" version="1.0">
              <emma:interpretation id="{A978E01F-A26E-4648-B51A-1003FAFB59CC}" emma:medium="tactile" emma:mode="ink">
                <msink:context xmlns:msink="http://schemas.microsoft.com/ink/2010/main" type="inkWord" rotatedBoundingBox="12633,11993 12909,12802 12286,13015 12010,12206"/>
              </emma:interpretation>
              <emma:one-of disjunction-type="recognition" id="oneOf3">
                <emma:interpretation id="interp15" emma:lang="ko-KR" emma:confidence="0">
                  <emma:literal>永</emma:literal>
                </emma:interpretation>
                <emma:interpretation id="interp16" emma:lang="ko-KR" emma:confidence="0">
                  <emma:literal>水</emma:literal>
                </emma:interpretation>
                <emma:interpretation id="interp17" emma:lang="ko-KR" emma:confidence="0">
                  <emma:literal>㉮</emma:literal>
                </emma:interpretation>
                <emma:interpretation id="interp18" emma:lang="ko-KR" emma:confidence="0">
                  <emma:literal>㉸</emma:literal>
                </emma:interpretation>
                <emma:interpretation id="interp19" emma:lang="ko-KR" emma:confidence="0">
                  <emma:literal>㉨</emma:literal>
                </emma:interpretation>
              </emma:one-of>
            </emma:emma>
          </inkml:annotationXML>
          <inkml:trace contextRef="#ctx0" brushRef="#br1" timeOffset="229710.4034">-3070-196 8,'-7'9'54,"4"-1"2,3-8 2,-5 9 2,5 25-25,0-34-16,0 0 1,13 2-1,-2-2-1,4 0-2,2-4-2,1-1-3,1-1-4,1-1-2,-6 0 0,-1 0 2,-4 1-2,-9 6 0,3-11 0,-3 11 0,-8-2-1,-3 2-1,1 0-4,1 1-13,-2 4-17,21 5-13,-10-10-25,0 0-5,1 9-4,-1-9-2</inkml:trace>
          <inkml:trace contextRef="#ctx0" brushRef="#br1" timeOffset="230568.4049">-3003-157 55,'-7'11'82,"3"-3"-4,4-8-5,0 0-3,0 0 0,-13 2-69,13-2-19,0 0-51,0 13-1,0-13-5,0 0-4,-7-1-1</inkml:trace>
          <inkml:trace contextRef="#ctx0" brushRef="#br1" timeOffset="229289.2027">-3356-680 6,'-7'-4'59,"-2"-2"7,-4-3-1,4-3-2,-3 0-25,0-3-9,1 3-4,4-3-5,-1 0-4,4 0-4,3 0-2,1 2-1,1-1-3,11-1-3,1 2-2,7-2 0,3-1 0,2 1-2,9 1 1,1 1 0,1 3-1,-2 5 0,1 2 0,2 3 0,-6 4-1,3 7 0,-6 3 0,-1 2 0,-6 6 1,0-2 0,-5 5 1,-3 1 1,-5 4 1,-3 0 0,-5-2 0,0 3 2,-5 0 0,-4-2 0,0 0 0,-4-1-1,0-5 0,-3 1 1,3-3 0,-3-1-1,3-3 0,-1-2-1,5-3-1,-1 0 1,4-2-1,0-2-1,6-8 0,-5 10 0,5-10 1,0 7-1,0-7 1,0 0 1,0 7 0,0-7 0,0 0 0,0 0 0,0 0 1,0 0 0,0 0-1,0 0 0,0 0-1,0 0-1,0 0-1,0 0 0,6 3 0,-6-3-1,0 0-1,11 0-3,-11 0 0,11 0-3,-11 0-1,9 1-6,-9-1-8,0 0-11,9 2-7,-9-2-30,-16 10 0,34-10-1,-18 0-2</inkml:trace>
          <inkml:trace contextRef="#ctx0" brushRef="#br0" timeOffset="206903.1634">-3104-811 3,'-15'-9'53,"4"0"4,2-4 3,-2 0 2,7-1-33,2-1-3,2-2-2,0 2-4,3-3-4,9 2-1,0-1-5,7 1-2,1 0-2,7 5-1,-1 6-1,8 5 0,-2 5 0,-1 11-1,-2 11 1,-9 6 0,-11 9-1,-9 5 0,-7 5-2,-14 4-11,-6 2-19,-10-3-38,-3-5 26,2-6-31,10-9-5,2-7-3</inkml:trace>
          <inkml:trace contextRef="#ctx0" brushRef="#br1" timeOffset="230350.0046">-3410-580 44,'-15'1'53,"-1"-2"11,5-6-2,-6 0-32,11-5-4,5-2-4,1-1-2,0-1-4,6-1-5,4-5-7,6 0-3,7-2 0,1 1-1,5 2 0,0 2 1,6 4 0,-2 5 0,4 7 0,-4 3 0,-3 7 1,-2 9 0,-5 4 0,-1 3 1,-9 3-1,-2 1 2,-7 1 0,-4-2 1,0-3 0,-7 2 0,1-7-1,-1 2-1,-1-3-8,2 4-13,2-5-17,-1 2-28,5 0-6,0-9-4,1 1-2</inkml:trace>
        </inkml:traceGroup>
      </inkml:traceGroup>
    </inkml:traceGroup>
  </inkml:traceGroup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7:35.60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39F93AF-DCEC-4320-B566-D5DFEC685507}" emma:medium="tactile" emma:mode="ink">
          <msink:context xmlns:msink="http://schemas.microsoft.com/ink/2010/main" type="writingRegion" rotatedBoundingBox="12586,12751 24505,12748 24506,16614 12586,16617"/>
        </emma:interpretation>
      </emma:emma>
    </inkml:annotationXML>
    <inkml:traceGroup>
      <inkml:annotationXML>
        <emma:emma xmlns:emma="http://www.w3.org/2003/04/emma" version="1.0">
          <emma:interpretation id="{FA194F51-A61E-42B8-960C-F0F8B41CDB6F}" emma:medium="tactile" emma:mode="ink">
            <msink:context xmlns:msink="http://schemas.microsoft.com/ink/2010/main" type="paragraph" rotatedBoundingBox="12586,12737 16882,12956 16816,14246 12520,14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EA703E-AC77-4056-930E-4A329A2D6BB0}" emma:medium="tactile" emma:mode="ink">
              <msink:context xmlns:msink="http://schemas.microsoft.com/ink/2010/main" type="inkBullet" rotatedBoundingBox="12585,12751 12658,12754 12654,12846 12581,12842"/>
            </emma:interpretation>
            <emma:one-of disjunction-type="recognition" id="oneOf0">
              <emma:interpretation id="interp0" emma:lang="ko-KR" emma:confidence="0">
                <emma:literal>•</emma:literal>
              </emma:interpretation>
            </emma:one-of>
          </emma:emma>
        </inkml:annotationXML>
        <inkml:trace contextRef="#ctx0" brushRef="#br0">14162 10877 43,'-12'4'70,"-2"10"5,-6 12 3,-17 17-2,-9 8-43,-1 14 1,-7 2-2,2 5-6,-2-7-7,7 3-6,-1-15-6,24-16-10,5-12-18,7-26-51,-2 7-4,14-6-3,9-12-6,-3-8-4</inkml:trace>
      </inkml:traceGroup>
      <inkml:traceGroup>
        <inkml:annotationXML>
          <emma:emma xmlns:emma="http://www.w3.org/2003/04/emma" version="1.0">
            <emma:interpretation id="{2D3CA0A5-BDD9-40A0-B4ED-7A88874945D2}" emma:medium="tactile" emma:mode="ink">
              <msink:context xmlns:msink="http://schemas.microsoft.com/ink/2010/main" type="line" rotatedBoundingBox="13271,12772 16882,12956 16816,14246 13205,14061"/>
            </emma:interpretation>
          </emma:emma>
        </inkml:annotationXML>
        <inkml:traceGroup>
          <inkml:annotationXML>
            <emma:emma xmlns:emma="http://www.w3.org/2003/04/emma" version="1.0">
              <emma:interpretation id="{A1F83087-2770-4768-B065-675B86932DC1}" emma:medium="tactile" emma:mode="ink">
                <msink:context xmlns:msink="http://schemas.microsoft.com/ink/2010/main" type="inkWord" rotatedBoundingBox="13271,12772 16882,12956 16816,14246 13205,14061"/>
              </emma:interpretation>
              <emma:one-of disjunction-type="recognition" id="oneOf1">
                <emma:interpretation id="interp1" emma:lang="ko-KR" emma:confidence="0">
                  <emma:literal>\</emma:literal>
                </emma:interpretation>
                <emma:interpretation id="interp2" emma:lang="ko-KR" emma:confidence="0">
                  <emma:literal>…</emma:literal>
                </emma:interpretation>
                <emma:interpretation id="interp3" emma:lang="ko-KR" emma:confidence="0">
                  <emma:literal>‘</emma:literal>
                </emma:interpretation>
                <emma:interpretation id="interp4" emma:lang="ko-KR" emma:confidence="0">
                  <emma:literal>"</emma:literal>
                </emma:interpretation>
                <emma:interpretation id="interp5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-218.4004">13695 10932 0,'-8'-5'45,"8"5"3,-9-7 0,9 7 4,28-2-34,-28 2 1,10 10 3,2 2 0,1 4 3,19 6 3,-3 7 0,11-1-4,-2 2-3,8-2-5,0 2-3,-1-4-2,2-1-2,-15-6-6,-1-4-1,-7-3-5,-6-3-6,-4 0-8,-5-4-14,-9-5-40,0 0-2,2-6-4,-2-7-3,-6-11 4</inkml:trace>
          <inkml:trace contextRef="#ctx0" brushRef="#br0" timeOffset="670.8009">14547 11181 52,'-21'13'84,"17"-5"-1,4-8-4,20-90-5,12 90 0,3-2-57,7-7-9,4 5-20,1 34-51,-3-40-10,2 5 73,-9-8 0,0 2 0,-11-9-77,0 2-5,-9-10-4</inkml:trace>
          <inkml:trace contextRef="#ctx0" brushRef="#br0" timeOffset="499.2009">14495 10984 7,'-4'-11'76,"3"2"5,-1-3-2,0 3-1,-1-3-3,3 2-43,10 6-7,0 0-9,9 2-4,0-1-5,6 1-1,4-2-2,5 1 0,4 2-2,-3 1-2,1 0-6,-4 0-12,-2 2-26,-6-2-32,-11 6-2,-5 2-6,-12-1-3,-8 4-1</inkml:trace>
          <inkml:trace contextRef="#ctx0" brushRef="#br0" timeOffset="-10779.6189">11480 10716 25,'-23'-15'59,"3"-2"7,6 0 3,-1 1-3,7 1-38,-1 5-1,4 2-2,5 8-3,-8-12-4,8 12-5,0 0-4,0 0-3,7-3-1,4 3-4,5 7 0,4 1-1,13 4 0,6 3 1,9 0 0,9 2 0,2 2-1,9 1 1,5 0 0,5 2 0,2 0-1,0 2 1,-5 3-1,0 1 1,-3 2-1,-11 7-1,-10 12 3,-18 5 0,-14 10 1,-19-2 1,-14 13 3,-25 0-1,-13 15 1,-15-5 1,-5-3-3,-2-4 0,4-8 0,6-2-2,8-11-4,11-12-6,17-11-10,6-30-29,22-4-8,0 0-22,8-21-5,12-9-5,0-18 0</inkml:trace>
          <inkml:trace contextRef="#ctx0" brushRef="#br0" timeOffset="-10077.6177">10693 10581 74,'17'19'83,"-4"-4"-5,-2 0-5,0-6-12,-10-1-22,11 1-107,-9 3-1,-3-4-8,0-8-4,0 0-2</inkml:trace>
        </inkml:traceGroup>
      </inkml:traceGroup>
    </inkml:traceGroup>
    <inkml:traceGroup>
      <inkml:annotationXML>
        <emma:emma xmlns:emma="http://www.w3.org/2003/04/emma" version="1.0">
          <emma:interpretation id="{E42AEC6B-C1A7-4B2C-8EEB-A2647D501560}" emma:medium="tactile" emma:mode="ink">
            <msink:context xmlns:msink="http://schemas.microsoft.com/ink/2010/main" type="paragraph" rotatedBoundingBox="12832,15144 24505,15141 24506,16614 12833,16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0497E4-45ED-4B12-9BAF-C210F32B90F1}" emma:medium="tactile" emma:mode="ink">
              <msink:context xmlns:msink="http://schemas.microsoft.com/ink/2010/main" type="line" rotatedBoundingBox="12832,15144 24505,15141 24506,16614 12833,16617"/>
            </emma:interpretation>
          </emma:emma>
        </inkml:annotationXML>
        <inkml:traceGroup>
          <inkml:annotationXML>
            <emma:emma xmlns:emma="http://www.w3.org/2003/04/emma" version="1.0">
              <emma:interpretation id="{CBD21A2C-31D6-4721-B394-04ED4BB710C7}" emma:medium="tactile" emma:mode="ink">
                <msink:context xmlns:msink="http://schemas.microsoft.com/ink/2010/main" type="inkWord" rotatedBoundingBox="12832,15179 13776,15178 13777,16572 12833,16573"/>
              </emma:interpretation>
              <emma:one-of disjunction-type="recognition" id="oneOf2">
                <emma:interpretation id="interp6" emma:lang="ko-KR" emma:confidence="0">
                  <emma:literal>화</emma:literal>
                </emma:interpretation>
                <emma:interpretation id="interp7" emma:lang="ko-KR" emma:confidence="0">
                  <emma:literal>과</emma:literal>
                </emma:interpretation>
                <emma:interpretation id="interp8" emma:lang="ko-KR" emma:confidence="0">
                  <emma:literal>타</emma:literal>
                </emma:interpretation>
                <emma:interpretation id="interp9" emma:lang="ko-KR" emma:confidence="0">
                  <emma:literal>斗</emma:literal>
                </emma:interpretation>
                <emma:interpretation id="interp10" emma:lang="ko-KR" emma:confidence="0">
                  <emma:literal>꽈</emma:literal>
                </emma:interpretation>
              </emma:one-of>
            </emma:emma>
          </inkml:annotationXML>
          <inkml:trace contextRef="#ctx0" brushRef="#br1" timeOffset="73928.5299">10940 13196 57,'5'-28'81,"0"9"-4,-3 2-3,0 6-5,-2-1-1,0 12-63,0-11-4,0 11-7,4 12-12,1-1-15,5 6-36,-1-1-2,7 2-6,1-3-1,7 1 2</inkml:trace>
          <inkml:trace contextRef="#ctx0" brushRef="#br1" timeOffset="74271.7304">11791 13056 19,'-4'-12'49,"-14"-2"1,-4 5 3,-7 0 6,-4 6-39,7 3-1,-7 5 1,4 3 2,-1 6 3,6 6 1,1 6 1,7 11-7,5 9-2,2 17-1,7 13 0,1 16-2,3 14-15,5 8 14,9 10-4,0-6-2,1-2-5,0-12-3,0-13 0,0-14 0,-2-19 0,-4-15 0,-2-13-21,-8-5-56,-1-25-4,-7 1-1,-8-16-7,-3-13-3</inkml:trace>
          <inkml:trace contextRef="#ctx0" brushRef="#br1" timeOffset="73725.7295">10997 13527 13,'12'-14'67,"-12"14"-3,10-13-1,-8 5-2,-2 8 2,-24-9-46,24 13 0,0 9 2,2 8-1,-1 12 1,1 8-19,1 11 21,-3 7-1,4 5-4,-4 0-4,1 3-4,0-5-4,3-10-1,-2-10 0,2-10-2,-2-9 1,1-7-9,-3-16-9,0 0-18,5-12-43,-5-14-1,0-4-6,-5-13-3,0-5-4</inkml:trace>
          <inkml:trace contextRef="#ctx0" brushRef="#br1" timeOffset="74474.5307">11302 13831 76,'-8'-7'86,"8"-2"-5,2-1-3,15-2-2,3-4-2,14 3-69,6 1-1,8 3-1,4-2-4,4 11 1,-3 0 0,-1 0-72,2 5-3,-10-4-3,1 0-5,-11-1-3,5 1-2</inkml:trace>
        </inkml:traceGroup>
        <inkml:traceGroup>
          <inkml:annotationXML>
            <emma:emma xmlns:emma="http://www.w3.org/2003/04/emma" version="1.0">
              <emma:interpretation id="{32DFD020-92E3-43DE-88E6-41DC56FBFAEB}" emma:medium="tactile" emma:mode="ink">
                <msink:context xmlns:msink="http://schemas.microsoft.com/ink/2010/main" type="inkWord" rotatedBoundingBox="14820,15518 15343,15946 14961,16413 14438,15985"/>
              </emma:interpretation>
              <emma:one-of disjunction-type="recognition" id="oneOf3"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∞</emma:literal>
                </emma:interpretation>
                <emma:interpretation id="interp13" emma:lang="ko-KR" emma:confidence="0">
                  <emma:literal>九</emma:literal>
                </emma:interpretation>
                <emma:interpretation id="interp14" emma:lang="ko-KR" emma:confidence="0">
                  <emma:literal>w</emma:literal>
                </emma:interpretation>
                <emma:interpretation id="interp15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75285.7319">12847 13464 20,'-6'-8'56,"6"8"12,-6 5 4,6 8 1,0 7-37,0 12-5,0 11-31,-3 9 32,-1 4-2,1 5-2,-4-1-10,1-4-6,-3-4-4,7-10-2,-2-10 0,1-10-3,1-7 1,2-15-1,0 0-4,-6-7-3,4-12-2,1-12-6,-2-2-5,3-7-2,0-2-1,0-2 3,4 1 17,1 1-11,2 10 4,4 5 3,0 7 6,2 10 7,2 9 1,-1 8-10,3 17 16,3 10-1,0 9-1,1 7-1,3 3 0,1 3-2,6-4 0,-1-4-2,0-16-9,1-5 0,1-11 0,-2-14 0,-2-6 0,-3-10 0,-4-10 0,-5-9 0,-8-4 0,-3-5 0,-5-6 0,-1 1 0,-9-1 0,0 5 0,-3 3 0,2 9-15,-1 3-10,3 7-22,1 10-32,2 2-1,6 9-5,0-11-2,10 7 4</inkml:trace>
        </inkml:traceGroup>
        <inkml:traceGroup>
          <inkml:annotationXML>
            <emma:emma xmlns:emma="http://www.w3.org/2003/04/emma" version="1.0">
              <emma:interpretation id="{F1A9BEC0-86B9-473D-B34D-C64F8D3D2A31}" emma:medium="tactile" emma:mode="ink">
                <msink:context xmlns:msink="http://schemas.microsoft.com/ink/2010/main" type="inkWord" rotatedBoundingBox="15340,15680 16431,15528 16532,16247 15440,16399"/>
              </emma:interpretation>
              <emma:one-of disjunction-type="recognition" id="oneOf4">
                <emma:interpretation id="interp16" emma:lang="ko-KR" emma:confidence="0">
                  <emma:literal>에</emma:literal>
                </emma:interpretation>
                <emma:interpretation id="interp17" emma:lang="ko-KR" emma:confidence="0">
                  <emma:literal>악</emma:literal>
                </emma:interpretation>
                <emma:interpretation id="interp18" emma:lang="ko-KR" emma:confidence="0">
                  <emma:literal>억</emma:literal>
                </emma:interpretation>
                <emma:interpretation id="interp19" emma:lang="ko-KR" emma:confidence="0">
                  <emma:literal>여</emma:literal>
                </emma:interpretation>
                <emma:interpretation id="interp20" emma:lang="ko-KR" emma:confidence="0">
                  <emma:literal>어</emma:literal>
                </emma:interpretation>
              </emma:one-of>
            </emma:emma>
          </inkml:annotationXML>
          <inkml:trace contextRef="#ctx0" brushRef="#br1" timeOffset="75613.3327">13526 13559 74,'0'24'83,"-3"9"-83,-8 5 83,2 5-6,-1 3 1,9-1-26,1-2-31,16-10-3,8-10-9,16-14-2,6-9-3,5-13-1,1-8-1,-3-7-2,-8-4 0,-10-3 0,-17 2 0,-13-1 0,-6 4 0,-14 5 0,-10 2 0,-6 7 0,-4 3 0,3 9-7,2-1-18,4 1-22,10 4-32,8 0-1,12 0-4,9-8-7,14 1 4</inkml:trace>
          <inkml:trace contextRef="#ctx0" brushRef="#br1" timeOffset="76018.9334">13909 13553 0,'-13'-9'85,"11"-3"4,2 2-5,13-9-3,14 1-2,12-6-2,43 3-70,-33 5-1,16 2-3,7 7-11,-2 4-27,-6 3-41,-3 2-3,-17 1-3,-2 2-5,-18-5-5</inkml:trace>
          <inkml:trace contextRef="#ctx0" brushRef="#br1" timeOffset="75816.1332">14038 13470 57,'40'0'85,"-3"0"-3,-6 8-1,-3 8-1,-3 5-2,-13 11-60,1 13-18,-3 12 15,-7 5-2,1 11-11,-4-5-2,-1 2 0,-4-7 0,1-6 0,1-19-3,-1 1-51,6-23-27,-2-16-2,-7-3-5,-4-19-5,2-10 0</inkml:trace>
        </inkml:traceGroup>
        <inkml:traceGroup>
          <inkml:annotationXML>
            <emma:emma xmlns:emma="http://www.w3.org/2003/04/emma" version="1.0">
              <emma:interpretation id="{54E64950-DC74-476B-BE24-CB710199D3DB}" emma:medium="tactile" emma:mode="ink">
                <msink:context xmlns:msink="http://schemas.microsoft.com/ink/2010/main" type="inkWord" rotatedBoundingBox="16688,16517 16885,16178 16940,16209 16743,16548"/>
              </emma:interpretation>
              <emma:one-of disjunction-type="recognition" id="oneOf5">
                <emma:interpretation id="interp21" emma:lang="ko-KR" emma:confidence="0">
                  <emma:literal>,</emma:literal>
                </emma:interpretation>
                <emma:interpretation id="interp22" emma:lang="ko-KR" emma:confidence="0">
                  <emma:literal>;</emma:literal>
                </emma:interpretation>
                <emma:interpretation id="interp23" emma:lang="ko-KR" emma:confidence="0">
                  <emma:literal>/</emma:literal>
                </emma:interpretation>
                <emma:interpretation id="interp24" emma:lang="ko-KR" emma:confidence="0">
                  <emma:literal>′</emma:literal>
                </emma:interpretation>
                <emma:interpretation id="interp25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81588.1433">14981 14028 8,'15'-4'66,"-15"4"1,17-4-1,-17 4 0,10 8-1,-12 4-46,-3 12-10,-3 4 0,-9 7 2,0 4-4,-7-1-8,-1 0-21,-6-3-41,7-3-4,-3-12-6,7-1-3,-2-17 1</inkml:trace>
        </inkml:traceGroup>
        <inkml:traceGroup>
          <inkml:annotationXML>
            <emma:emma xmlns:emma="http://www.w3.org/2003/04/emma" version="1.0">
              <emma:interpretation id="{F1FAEA35-C370-40AC-9271-20C0509F0D2B}" emma:medium="tactile" emma:mode="ink">
                <msink:context xmlns:msink="http://schemas.microsoft.com/ink/2010/main" type="inkWord" rotatedBoundingBox="19146,15429 22481,15428 22482,16615 19147,16616"/>
              </emma:interpretation>
              <emma:one-of disjunction-type="recognition" id="oneOf6"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P</emma:literal>
                </emma:interpretation>
                <emma:interpretation id="interp28" emma:lang="ko-KR" emma:confidence="0">
                  <emma:literal>8</emma:literal>
                </emma:interpretation>
                <emma:interpretation id="interp29" emma:lang="ko-KR" emma:confidence="0">
                  <emma:literal>n</emma:literal>
                </emma:interpretation>
                <emma:interpretation id="interp30" emma:lang="ko-KR" emma:confidence="0">
                  <emma:literal>7</emma:literal>
                </emma:interpretation>
              </emma:one-of>
            </emma:emma>
          </inkml:annotationXML>
          <inkml:trace contextRef="#ctx0" brushRef="#br2" timeOffset="99606.175">17325 13855 25,'1'-13'43,"-1"0"5,0-1-26,-2-3 1,0 4 0,-1-2 2,2 4-1,-1-2-1,-1 3-5,2 1-4,1 9-5,0 0-2,0 0 1,1 16 2,4 13 1,-3 7-1,2 13 3,0 8 3,3 12 0,-2 5-1,-3-1-4,2-3-3,-1-8-4,3-7 0,-1-12-3,0-5 0,-2-15 2,0-7 1,0-7 1,-3-9-1,0 0 1,-5-16 0,-2-3-1,-2-8 0,-2-7-3,-3-7-3,-1-9-2,1-4-1,0-7-1,0-2 1,4-2-2,3 0 1,7 0 1,6 0 5,7 6-5,8 5 3,7 8 1,5 8-1,5 10 1,3 10 1,-2 13 1,-2 8-1,-3 14 1,-7 11-1,-4 7 2,-9 6 1,-4 6 1,-10 2 0,-6-1 1,-10-2-1,-4-1 0,-3-9 2,-6-2-3,0-8 0,-5-3-4,5-7-3,0-6-8,2-6-20,0-4-39,12-3-2,3-12-6,9-3-4,3-9 2</inkml:trace>
        </inkml:traceGroup>
        <inkml:traceGroup>
          <inkml:annotationXML>
            <emma:emma xmlns:emma="http://www.w3.org/2003/04/emma" version="1.0">
              <emma:interpretation id="{9A742255-8F78-429B-A3F8-70B1A773EFBE}" emma:medium="tactile" emma:mode="ink">
                <msink:context xmlns:msink="http://schemas.microsoft.com/ink/2010/main" type="inkWord" rotatedBoundingBox="19501,16135 19807,15721 20097,15936 19791,16349"/>
              </emma:interpretation>
              <emma:one-of disjunction-type="recognition" id="oneOf7"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0</emma:literal>
                </emma:interpretation>
                <emma:interpretation id="interp33" emma:lang="ko-KR" emma:confidence="0">
                  <emma:literal>ㅇ</emma:literal>
                </emma:interpretation>
                <emma:interpretation id="interp34" emma:lang="ko-KR" emma:confidence="0">
                  <emma:literal>O</emma:literal>
                </emma:interpretation>
                <emma:interpretation id="interp35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100074.1758">17860 13674 52,'0'0'58,"-14"-3"-58,3 4 64,-1 8 2,-2 7-32,-2 12 1,-3 4-5,-5 11-3,6 1 0,-3 2-4,13 3-6,5-5-3,7-5-4,17-10-4,11-14-2,17-11 0,5-9-1,5-16 0,-1-9-1,-4-7-1,-10-5-2,-7-2 0,-13-1 0,-14 4 0,-10 2 1,-11 5-1,-11 4-1,-6 6 1,-6 5-1,-1 4-1,-4 8-2,4 1-6,3 6-11,1 1-12,6 11 34,7 2-74,7 2-3,9 3-3,3-3-3,8 4 5</inkml:trace>
        </inkml:traceGroup>
        <inkml:traceGroup>
          <inkml:annotationXML>
            <emma:emma xmlns:emma="http://www.w3.org/2003/04/emma" version="1.0">
              <emma:interpretation id="{9077F3A6-9C4A-4515-80B1-4D5A7B42A168}" emma:medium="tactile" emma:mode="ink">
                <msink:context xmlns:msink="http://schemas.microsoft.com/ink/2010/main" type="inkWord" rotatedBoundingBox="20350,15728 20432,16197 20053,16264 19971,15795"/>
              </emma:interpretation>
              <emma:one-of disjunction-type="recognition" id="oneOf8"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S</emma:literal>
                </emma:interpretation>
                <emma:interpretation id="interp38" emma:lang="ko-KR" emma:confidence="0">
                  <emma:literal>8</emma:literal>
                </emma:interpretation>
                <emma:interpretation id="interp39" emma:lang="ko-KR" emma:confidence="0">
                  <emma:literal>5</emma:literal>
                </emma:interpretation>
                <emma:interpretation id="interp40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100464.1765">18332 13589 25,'0'0'57,"5"-9"5,-15 14 3,-13 3-3,-6 14-62,-4 9 21,2-3-2,2 6 1,11-4-3,6 0-3,14-11-2,17 0-5,17-6 0,8-4-3,8 1 0,3 1-1,-2 1-1,-3 5 0,-15 3 1,-12 3 0,-20 2 2,-9-2 0,-20 3 0,-9-5 1,-11 1 0,-6-5-2,2-4-4,2-5-9,5-7-21,9-1-40,13-9-2,12-4-5,9-14-4,16-1-1</inkml:trace>
        </inkml:traceGroup>
        <inkml:traceGroup>
          <inkml:annotationXML>
            <emma:emma xmlns:emma="http://www.w3.org/2003/04/emma" version="1.0">
              <emma:interpretation id="{683F8F22-02E7-40F3-94AD-DE15C073C27C}" emma:medium="tactile" emma:mode="ink">
                <msink:context xmlns:msink="http://schemas.microsoft.com/ink/2010/main" type="inkWord" rotatedBoundingBox="20383,16214 20537,15694 20851,15787 20697,16307"/>
              </emma:interpretation>
              <emma:one-of disjunction-type="recognition" id="oneOf9"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3</emma:literal>
                </emma:interpretation>
                <emma:interpretation id="interp43" emma:lang="ko-KR" emma:confidence="0">
                  <emma:literal>5</emma:literal>
                </emma:interpretation>
                <emma:interpretation id="interp44" emma:lang="ko-KR" emma:confidence="0">
                  <emma:literal>S</emma:literal>
                </emma:interpretation>
                <emma:interpretation id="interp45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100807.3771">18743 13613 7,'39'-16'64,"-6"7"5,-15 1-4,-18 8 1,0 0-1,-23 5-47,-9 10-4,-5 6-14,-4 5 15,4-2-2,1 2-2,10-6-1,6 3-2,15-7-2,7-2-3,19-8 1,6 1-3,12 1 1,4 0-1,1 2-1,-2 2 0,-6 4 2,-9 4-1,-14 3 2,-10 3 1,-14 3 1,-14-1 0,-9 0 1,-10-6 0,-2-3-1,-1-2-1,5-5-4,4-9-8,9-3-23,37-5-42,-11-12-3,6-3-5,11-10-5,12-2-3</inkml:trace>
        </inkml:traceGroup>
        <inkml:traceGroup>
          <inkml:annotationXML>
            <emma:emma xmlns:emma="http://www.w3.org/2003/04/emma" version="1.0">
              <emma:interpretation id="{D6251062-D9F7-4A0F-9294-584DACC56195}" emma:medium="tactile" emma:mode="ink">
                <msink:context xmlns:msink="http://schemas.microsoft.com/ink/2010/main" type="inkWord" rotatedBoundingBox="20785,15638 21751,15361 21954,16070 20988,16347"/>
              </emma:interpretation>
              <emma:one-of disjunction-type="recognition" id="oneOf10">
                <emma:interpretation id="interp46" emma:lang="ko-KR" emma:confidence="0">
                  <emma:literal>m</emma:literal>
                </emma:interpretation>
                <emma:interpretation id="interp47" emma:lang="ko-KR" emma:confidence="0">
                  <emma:literal>매</emma:literal>
                </emma:interpretation>
                <emma:interpretation id="interp48" emma:lang="ko-KR" emma:confidence="0">
                  <emma:literal>旼</emma:literal>
                </emma:interpretation>
                <emma:interpretation id="interp49" emma:lang="ko-KR" emma:confidence="0">
                  <emma:literal>ㅯ</emma:literal>
                </emma:interpretation>
                <emma:interpretation id="interp50" emma:lang="ko-KR" emma:confidence="0">
                  <emma:literal>ㅄ</emma:literal>
                </emma:interpretation>
              </emma:one-of>
            </emma:emma>
          </inkml:annotationXML>
          <inkml:trace contextRef="#ctx0" brushRef="#br2" timeOffset="100994.5774">19012 13738 57,'27'13'81,"-12"4"1,-4 0-6,-10 2-2,-1 2-1,-3 3-66,-3 3 1,1-1-1,0 0-3,1-5-4,3-2-8,1-6-11,0-13-53,0 8-1,0-14-5,0-7-6,0-14-2</inkml:trace>
          <inkml:trace contextRef="#ctx0" brushRef="#br2" timeOffset="101181.7777">19018 13646 51,'-7'-18'85,"2"5"-2,-5 2-9,3 2-2,1-27 1,6 36-60,-7 4-5,3 6-8,4 6-8,0-5-14,5 10-21,9-6-30,2-4 73,3-2-74,0-8-6,4-3-3,-5-15 7</inkml:trace>
          <inkml:trace contextRef="#ctx0" brushRef="#br2" timeOffset="101602.9785">19203 13383 18,'12'-7'69,"-1"7"7,4 4 1,-2 10-3,-1 4 3,3 15-53,-6 14-3,-3 11-21,-3 9 21,-3 1-3,0 8-4,-3-8-5,0-3-2,-3-10-1,2-12-6,4-17 0,0-8 0,0-18 0,0 0 0,7-21-3,2-7-6,2-6-2,4-4-1,6 1-1,6-5 2,4 6 2,3 6 4,2 7 2,3 9 4,-3 10 2,-3 4 2,-5 11 1,-8 10 1,-9 8 0,-11 6 0,-11 3 0,-13 2-1,-6-3 0,-8 0-1,-4-4-1,0-7-2,-3-7-3,4-4-7,1-10-18,6-5-49,11-2-3,4-17-3,10-5-5,3-10-5</inkml:trace>
          <inkml:trace contextRef="#ctx0" brushRef="#br2" timeOffset="101852.5789">19783 13284 32,'36'-15'70,"-9"5"5,-6 10 1,-8 9-1,-9 11 1,-4 20-56,-6 8-2,-7 11 0,-4 10-18,3 5 19,-7-1-3,6-4-6,1-6-4,4-6-6,2-13 0,8-3-11,-5-13-32,5-10-10,4-8-27,-4-10-3,15 0-7,-10-15-2</inkml:trace>
        </inkml:traceGroup>
        <inkml:traceGroup>
          <inkml:annotationXML>
            <emma:emma xmlns:emma="http://www.w3.org/2003/04/emma" version="1.0">
              <emma:interpretation id="{4C9A450F-23A9-4DF3-9198-344AC99C484D}" emma:medium="tactile" emma:mode="ink">
                <msink:context xmlns:msink="http://schemas.microsoft.com/ink/2010/main" type="inkWord" rotatedBoundingBox="21784,15862 22457,15798 22487,16115 21815,16180"/>
              </emma:interpretation>
              <emma:one-of disjunction-type="recognition" id="oneOf11">
                <emma:interpretation id="interp51" emma:lang="ko-KR" emma:confidence="0">
                  <emma:literal>e</emma:literal>
                </emma:interpretation>
                <emma:interpretation id="interp52" emma:lang="ko-KR" emma:confidence="0">
                  <emma:literal>으</emma:literal>
                </emma:interpretation>
                <emma:interpretation id="interp53" emma:lang="ko-KR" emma:confidence="0">
                  <emma:literal>오</emma:literal>
                </emma:interpretation>
                <emma:interpretation id="interp54" emma:lang="ko-KR" emma:confidence="0">
                  <emma:literal>c</emma:literal>
                </emma:interpretation>
                <emma:interpretation id="interp55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02195.7795">19910 13883 29,'11'3'77,"-3"-2"-1,5 4 0,1-4-4,4-1-1,3-4-50,4 0-13,4-2 0,5-4-4,1 0-1,5-7-1,-5 0-3,1-6 0,-9-3-1,-2-1 2,-9-1-2,-11 5 0,-6 3 3,-18 6 4,-5 9 2,-12 7-7,-5 15 13,-9 7 2,3 8 0,7 4 1,7 2-16,15 0 0,11-3 0,18-6 0,19-5 0,16-3 0,10-8 0,14-3 0,1-14-27,2 0-32,-2-3-27,8-10-2,-23-6-6,-16-13-2</inkml:trace>
        </inkml:traceGroup>
        <inkml:traceGroup>
          <inkml:annotationXML>
            <emma:emma xmlns:emma="http://www.w3.org/2003/04/emma" version="1.0">
              <emma:interpretation id="{916FBE6E-F462-4744-9B19-FCD33804BFE8}" emma:medium="tactile" emma:mode="ink">
                <msink:context xmlns:msink="http://schemas.microsoft.com/ink/2010/main" type="inkWord" rotatedBoundingBox="23105,15536 23640,15535 23641,16187 23106,16188"/>
              </emma:interpretation>
              <emma:one-of disjunction-type="recognition" id="oneOf12">
                <emma:interpretation id="interp56" emma:lang="ko-KR" emma:confidence="0">
                  <emma:literal>x</emma:literal>
                </emma:interpretation>
                <emma:interpretation id="interp57" emma:lang="ko-KR" emma:confidence="0">
                  <emma:literal>×</emma:literal>
                </emma:interpretation>
                <emma:interpretation id="interp58" emma:lang="ko-KR" emma:confidence="0">
                  <emma:literal>ⅹ</emma:literal>
                </emma:interpretation>
                <emma:interpretation id="interp59" emma:lang="ko-KR" emma:confidence="0">
                  <emma:literal>X</emma:literal>
                </emma:interpretation>
                <emma:interpretation id="interp60" emma:lang="ko-KR" emma:confidence="0">
                  <emma:literal>또</emma:literal>
                </emma:interpretation>
              </emma:one-of>
            </emma:emma>
          </inkml:annotationXML>
          <inkml:trace contextRef="#ctx0" brushRef="#br2" timeOffset="103272.1814">21727 13366 17,'-22'5'87,"-5"18"-1,-8 7-1,-8-24-5,-3 46-1,-6 16-79,-7 3 55,6 8-41,2-7-6,10-2-8,3-9 0,16-9 0,8-15-14,13-46-47,8 44 5,-24-38-25,78-11-5,-40-16-3,10-5-2</inkml:trace>
          <inkml:trace contextRef="#ctx0" brushRef="#br2" timeOffset="103069.381">21288 13442 45,'-12'-5'77,"-1"-2"-2,5 1-2,8 6-2,-8-10-28,12 14-16,4 11-6,7 5-6,4 7-5,5 4 0,6 4-2,4 4-8,5-3 7,-4-2-2,4-4-1,-1-5-2,0-3-2,-7-6-5,1-6-8,-5-7-19,-8-5-45,1-6 0,-5-14-5,1-5 82,-8-10-85,2-4-2</inkml:trace>
        </inkml:traceGroup>
        <inkml:traceGroup>
          <inkml:annotationXML>
            <emma:emma xmlns:emma="http://www.w3.org/2003/04/emma" version="1.0">
              <emma:interpretation id="{E80CFAB3-73A9-4675-8B3C-DEAD77DE2082}" emma:medium="tactile" emma:mode="ink">
                <msink:context xmlns:msink="http://schemas.microsoft.com/ink/2010/main" type="inkWord" rotatedBoundingBox="24186,16051 24202,15138 24507,15143 24491,16057"/>
              </emma:interpretation>
              <emma:one-of disjunction-type="recognition" id="oneOf13">
                <emma:interpretation id="interp61" emma:lang="ko-KR" emma:confidence="0">
                  <emma:literal>?</emma:literal>
                </emma:interpretation>
                <emma:interpretation id="interp62" emma:lang="ko-KR" emma:confidence="0">
                  <emma:literal>ⅰ</emma:literal>
                </emma:interpretation>
                <emma:interpretation id="interp63" emma:lang="ko-KR" emma:confidence="0">
                  <emma:literal>7</emma:literal>
                </emma:interpretation>
                <emma:interpretation id="interp64" emma:lang="ko-KR" emma:confidence="0">
                  <emma:literal>;</emma:literal>
                </emma:interpretation>
                <emma:interpretation id="interp65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03755.7821">22310 13090 57,'-2'-13'76,"2"-5"-2,4-2-1,9-4-3,6 33-19,10-28-32,5 2-4,4 6-3,2 6-1,-2 5-2,-4 5 1,-5 11-3,-9 10-1,-13 9 0,-9 8-2,-17 7-2,-11 4-6,-4 4-25,-4 3-45,0-6 22,22-8-27,-20-13-6,11-7-6,2-13 3</inkml:trace>
          <inkml:trace contextRef="#ctx0" brushRef="#br2" timeOffset="103896.1825">22470 13797 7,'12'32'87,"-12"-12"-2,-1 0-10,-13-9-28,-1-7-41,2-4-6,-2 0-79,4-3-6,-1-13-2</inkml:trace>
        </inkml:traceGroup>
      </inkml:traceGroup>
    </inkml:traceGroup>
  </inkml:traceGroup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39.4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7381DD4-AA31-4063-85A8-B1169671735D}" emma:medium="tactile" emma:mode="ink">
          <msink:context xmlns:msink="http://schemas.microsoft.com/ink/2010/main" type="inkDrawing"/>
        </emma:interpretation>
      </emma:emma>
    </inkml:annotationXML>
    <inkml:trace contextRef="#ctx0" brushRef="#br0">55 133 24,'-10'-5'64,"8"-4"4,-4-2-4,5 3-5,-1-2-37,2 10-6,3-10-6,-3 10-6,13-9-5,-3 6-2,1 1 0,8-2 2,-2-1 0,6-2 1,5 1 0,0 0-1,4 0 1,-1-1 1,1 1 0,-3 0-1,-1 0 1,-5 5-1,-7 1 0,-4-3 0,-2 2-1,-10 1 0,8-2 0,-8 2-2,0 0 1,2 10 1,-2 1 3,0 12 6,0 8 2,-4 15 4,-1 12 2,-2 23 4,-6 15 0,0 21-1,-3 14-2,-1 21-5,3 6-1,2 9-4,3 3-2,2-8-2,5-6-1,2-13 0,1-9 0,4-23-1,1-9 0,-1-19 0,-2-10-1,0-8 2,-1-6-1,-1-9 0,-1-2-1,2-3 1,-2-5-1,2 0 2,-2-4 0,0-8 0,1-1-1,0-2 1,-1-3-1,0-4 0,0-2 1,0-1-1,0-2-1,0-1 0,0-2 1,0-2 0,0-8 1,0 9-2,0-9 0,0 0 0,-15 6 0,5-5 0,-3 2 0,-7 1 0,-2-1 0,-2 1 0,-1 2 0,-3 2 0,0-1 0,2 5 0,-1-3 0,4 8-27,6 2-51,-2-2 23,7-3-26,-1-8-5,13-6-5,0 0 2</inkml:trace>
  </inkml:traceGroup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2:57.8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40F6047-5DB5-43F7-A72B-C0435C0480DD}" emma:medium="tactile" emma:mode="ink">
          <msink:context xmlns:msink="http://schemas.microsoft.com/ink/2010/main" type="inkDrawing"/>
        </emma:interpretation>
      </emma:emma>
    </inkml:annotationXML>
    <inkml:trace contextRef="#ctx0" brushRef="#br0">55 447 31,'-4'8'63,"2"16"6,-5 8-3,3 6-3,-10 12-41,9 3-10,-1 3 1,3 7 0,3 0-5,0-9-3,0-9 0,0-12 3,3-7 6,0-12-1,0 0 1,-3-14-1,-2-5-3,-2-17-2,0-4-1,0-9-6,0-9-5,3-5-2,0-9-1,5-9 0,2-2 1,3 1 1,3-3 2,2 0-2,-1 1 2,3 1 1,-4 4 0,5 10 2,-2 7-1,5 4 1,2 8-1,2 11 2,4 8-1,-1 11 1,5 6 2,-2 18 1,4 20 4,-5 16 2,-2 18 0,-2 18 0,-1 8 1,-2 11-1,-1 2-3,0 1-2,-1-12-3,0-10-4,-3-14-2,-2-19 0,-7-14-4,-2-14-7,-6-11-18,-7-15-42,-4-6-1,-9-18-2,-5-6-5,-6-10-1</inkml:trace>
    <inkml:trace contextRef="#ctx0" brushRef="#br0" timeOffset="171.6003">115 685 64,'0'0'80,"5"5"-1,6-7-5,11-9-6,2-1-8,14 5-89,16 1-40,-2 1-2,8-1-5,-3-2-4,2 3-1</inkml:trace>
    <inkml:trace contextRef="#ctx0" brushRef="#br0" timeOffset="608.401">841 645 65,'6'12'73,"-1"1"2,0 9-3,0 1-3,1-6-28,-3 20-32,5 11 2,-1 4-2,0-3-1,0 1-2,-1-11-2,-1-5 2,-2-8-1,-3-11 0,0-15-1,-8-12-1,4-11-2,-1-10 0,4-8-4,1-8 0,8-5-1,5 1 1,5 2 0,5 7 1,5 7 1,3 12-1,0 10 3,-2 14 0,0 12 2,-1 15 0,-1 11 0,-6 11 1,0 12 1,-4 2 1,-6 1-2,-2-3-1,-1-5-2,-4-12-1,-1-7-2,1-14-5,-1-13-18,-3-9-12,5-24-38,3-7-2,1-15-3,1-7-4,2-13-1</inkml:trace>
    <inkml:trace contextRef="#ctx0" brushRef="#br0" timeOffset="889.2016">1580 500 31,'11'25'86,"-6"20"-2,-5 5-3,0 13-5,-6-5-1,0 4-50,6-3-10,11-8-13,7-10-11,16-28-4,5-14-1,5-24 1,0-3 3,0-19 2,-6-7 5,-12-4 5,-8 4 6,-16 10 1,-8 7-2,-13 11-4,-11 5-8,-2 13-14,-8 10-19,-1 11-33,-4 4-6,4 1-1,5 4-3</inkml:trace>
    <inkml:trace contextRef="#ctx0" brushRef="#br0" timeOffset="2090.4037">2014 692 22,'3'11'84,"9"0"-1,3 0-3,10-2-4,6-9 1,8 1-42,7-1-28,10-6-5,7-10-11,2-9-8,-1-7-3,-2-9 0,-6-7-3,-7-6 4,-10 0 8,-7-3 13,-8 5 9,-7 10 8,-5 6 2,-6 8-5,-1 15-1,-5 13 0,0 0-5,2 20-5,-2 14 0,-2 15-1,-1 14 1,0 9 3,-2 6 2,1 15 0,2-3-2,1-3-8,1-8 0,0-14 0,1-14 0,1-10 0,1-8 0,-1-21 0,-2-12 0,0-8 0,0-11 0,-2-9 0,-1-6-4,2-4-5,0-9 2,1 4 2,0 3 2,0 5 2,2 9 1,2 12 2,-4 14 1,14 3 0,-5 20 1,2 9-1,0 10-1,2 5 1,4-2 0,6-2 0,0-3 0,5-8-3,3-10 0,4-12 0,10-10 0,0-13 0,2-9 0,4-15 0,-2-2 0,0-8 0,-1-8 0,-3-1 0,-4 0 0,-3 10 0,-9 1 0,-6 11 0,-6 2 0,-6 8 0,-8 11 0,-3 5 0,-10 8 0,-5 3 0,-5 12 0,-3 4 0,-1 7 0,0 10 0,2 0 0,4 8 0,4-2 0,6-2 0,6-8 0,3 0 0,9-3 0,4-11 0,7-5 0,4-7 0,5-2 0,2-4 0,2-11 0,2-4 0,-1-6 0,2-2 0,-5-1 0,-5 2 0,-1 4 0,-4 2 0,-2 13 0,-1 9 0,0 7 0,3 14 0,1 6 0,4 1 0,-1 0 0,2 0 0,-1-7 0,2-9-28,0 16-30,-6-41-28,1-8-2,-7-15-6,5-14-2</inkml:trace>
    <inkml:trace contextRef="#ctx0" brushRef="#br0" timeOffset="1185.6018">2200 224 6,'30'0'90,"-8"6"1,-1 14-4,-9 13-4,-3 16-1,-6 15-10,2 15-72,-5 18 0,0 14 0,0-3 0,-2-7-14,-2-8 0,-1-19 1,-3-16-1,0-22-6,-3-17-14,-2-19-8,1-13-29,-6-15 1,1-11-6,-9-8-4</inkml:trace>
    <inkml:trace contextRef="#ctx0" brushRef="#br0" timeOffset="3120.0055">5361-48 83,'24'-7'88,"-7"2"-4,-3-4-5,-3-2-2,-1 2-6,-10-2-75,7 11-2,-1-3 1,3 0 0,-9 3 0,0 0 1,0 0 0,-9-9 4,-4 9 3,-10-2 3,-6 4-2,-5 10 3,-1 9-3,-10 1 0,4 7 0,-2 5-1,4 7-1,5-2-1,5 1 0,6-3-1,9-6 1,9 0 0,5-3 0,14-6 0,6-8 0,7 0 0,2-6 0,2 0 0,1 0 0,-4 9-1,-3 1 2,-13 16-1,-6 8 1,-9 15 1,-12 6-1,-7 4 0,-2 3 0,-2-6-2,0-3 0,8-13 0,5-8 0,10-18 0,8-9-6,16-10-3,8-10-8,11-10-17,3-10-11,13-10-5,4-5 1,2-9-2,3-4 1,-3-3 4,5-1 8,-6-2 26,0 2 21,-5 5 6,-8 3 9,2 5 6,-9 11 3,-6 9 8,-10 14 4,-10 12-5,-10 13-4,-11 16-4,-13 13-6,-12 13-4,-9 12-4,-2 6-8,-6 1-5,4 4-5,3-13-6,9-7-19,9-9-49,5-35-4,8 0-4,3-20-3,7-16-5</inkml:trace>
    <inkml:trace contextRef="#ctx0" brushRef="#br0" timeOffset="3291.6058">5724 487 42,'10'0'84,"0"4"-1,5 9-5,0 2-3,8 7-1,-1 7-58,13 1-4,0-2-9,10 6-17,0-2-22,-2 0-38,2-5-1,-5-6-6,-1-6-5,-10-8 1</inkml:trace>
    <inkml:trace contextRef="#ctx0" brushRef="#br0" timeOffset="3744.0066">6566 518 37,'-10'-6'90,"-2"6"-3,-9 12-4,-4-89-2,2 112 0,-4-3-31,-1 16-48,4 1-2,4-2 0,3-3 0,8-12 0,4-4 0,5-7 0,4-13 0,8-7 0,6-10 0,3-13 0,1-12 0,1-1 0,2-6 0,1-1 0,-6 6 0,-1 6 0,-4 12 0,-1 9 0,-1 9 0,0 7 0,-3 9 0,-2 9 0,3 4 0,0 1 0,0 1 0,-2-2 0,5-1-16,-3-4-24,-1-5-13,5-9-27,-5-10-2,3-8-7,-2-13-1</inkml:trace>
    <inkml:trace contextRef="#ctx0" brushRef="#br0" timeOffset="4258.8075">6843 474 13,'7'23'98,"0"8"-4,-5 2-3,1 2-7,-2 1-1,1 0-35,35-9-48,-55 0 0,18 5 0,2-9 0,-2-12 0,0-11 0,2-4 0,-2-20 0,0-6 0,0-2 0,1-9 0,5 3 0,1 4 0,6 3 0,3 6 0,3 9 0,4 8 0,2 5 0,-1 3 0,0 7 0,-2 6 0,-4 8 0,-2 3 0,-7 2 0,-3-2 0,-3 0 0,-3 0 0,-3-2 0,1-9 0,2-13 0,0 0 0,0 0 0,2-17 0,8-9 0,5-6 0,3-7 0,1 0 0,3 5 0,2 0 0,2 14 0,1 9 0,-1 11 0,0 11 0,0 13 0,-3 6 0,-1 8 0,-3 1 0,-2-1-21,-5-6-13,1-8-47,3-8-2,-4-8-3,4-8 0,-5-10 1</inkml:trace>
    <inkml:trace contextRef="#ctx0" brushRef="#br0" timeOffset="4695.6083">7672 452 77,'7'11'95,"6"13"-7,-3 12-4,2 8-2,0 4-1,4 14-77,-4 7-4,5 9 0,0 1 0,-3-2 0,-2-5 0,-2-12 0,-4-7 0,-3-10 0,-3-20 0,-9-12 0,-4-11 0,-4-11 0,-5-12 0,2-8 0,-5-12 0,2-11 0,2-4 0,5-8 0,9-4 0,5 0-2,7-1-2,10-1 2,10 6 2,7 11 2,6 5-1,6 12 1,-3 8 1,1 12-3,-3 12 0,-4 9 0,-6 9 0,-11 10 0,-7 3 0,-11 9 0,-7 1 0,-12 3 0,-10-4 0,-5-2 0,-5-4 0,-1-3 0,-1-10-39,6-6-15,7-12-29,9-14 0,10-10-6,4-15-3</inkml:trace>
    <inkml:trace contextRef="#ctx0" brushRef="#br0" timeOffset="4929.6087">8248-39 17,'36'13'98,"0"16"-1,-9 8-7,-1 16-3,-5 6-4,-8 8-44,-7 7-39,4 13 0,-5 4 0,-1-10 0,-3-5-17,-5-12-8,-6-11-5,0-19-14,2-8-36,-4-12 4,3-14-2,-2-7-1,5-3 4</inkml:trace>
    <inkml:trace contextRef="#ctx0" brushRef="#br0" timeOffset="5272.8093">8446 670 10,'12'-2'96,"1"0"-1,2-4-4,6 3-7,-2 0-1,6-1-31,-4-4-52,15 2 0,2 0 0,3-3 0,0-3 0,-2-6 0,-4-3 0,-10-6 0,-5-2 0,-13 0 0,-5 4 0,-7 4 0,-10 6 0,-7 12 0,-8 12 0,-3 14 0,0 11 0,5 7 0,4 0 0,10 3 0,9-1 0,12-9 0,21-11 0,19-12 0,15-16 0,21-5 0,7-24-41,1 0-43,7-11-4,-18-17-6,-11 1-4,-31-14-1</inkml:trace>
  </inkml:traceGroup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47.4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B0B777D-9D7F-4348-9A22-9D24694007E4}" emma:medium="tactile" emma:mode="ink">
          <msink:context xmlns:msink="http://schemas.microsoft.com/ink/2010/main" type="inkDrawing" rotatedBoundingBox="5111,9030 7365,9074 7348,9936 5094,9893" semanticType="callout" shapeName="Other">
            <msink:sourceLink direction="with" ref="{47D4B600-F3C2-4008-A846-C9F323003182}"/>
            <msink:sourceLink direction="with" ref="{28884BC7-1534-4F08-800F-FCAF5054D0E4}"/>
          </msink:context>
        </emma:interpretation>
      </emma:emma>
    </inkml:annotationXML>
    <inkml:trace contextRef="#ctx0" brushRef="#br0">318 129 4,'8'2'59,"0"0"0,-8-2-2,12 4-2,-12-4-3,0 0-40,0 0-13,7 2 5,-7-2 8,0 0 6,7 6 2,-7-6 4,0 0 2,0 0-3,0 0-1,0 0-5,4-10-6,-4 0-5,-1-2-3,-3-3-2,0-3-2,-3 1 1,-1 0-1,-4 0-1,-1 4 1,-1 2-1,-3 6 0,-2 5-1,-4 7 0,-3 7 0,-2 6 0,-1 8 1,-1 10 1,-1 11 2,3 8 1,4 6 1,3 9 0,7 4 2,5 2-1,7-4-1,3-5 1,13-10-2,7-7 1,9-12 1,7-10-1,5-14 1,9-9-1,1-7 0,1-2 1,1-7-4,0-3 0,-6-5 0,-6 3 0,-2 0 0,-9 1 0,-6 4-10,-8 2-12,-6 0-24,0 5-32,-11 2 0,0 0-6,0 0-1,-8 0 0</inkml:trace>
    <inkml:trace contextRef="#ctx0" brushRef="#br0" timeOffset="483.6008">790 287 20,'0'0'68,"-15"-7"0,15 7-4,0 0-3,0 0-1,10 11-42,1 7-3,7 2-4,4 6 0,4 6 3,8 0 4,5 3 0,3-4-2,2 1-3,3-3-4,-2 0-1,1-6-1,-1-4-3,-7-2-1,-3-4-2,-4-2-2,-10-1-6,-2-4-6,-6-2-20,-13-4-43,7 0-1,-7-9-4,-5-5-7,-6-12 1</inkml:trace>
    <inkml:trace contextRef="#ctx0" brushRef="#br0" timeOffset="717.6013">1225 250 73,'-14'6'79,"-2"14"0,-2 4-5,-3 18-3,-3 3-1,2 13-65,1 4 0,-2 4-1,2-3 0,1-6-1,3-9 0,1-10-1,5-13-4,4-6-10,6 20-28,1-25-27,9-14-6,2-14-7,2-3-3,1-16-2</inkml:trace>
    <inkml:trace contextRef="#ctx0" brushRef="#br0" timeOffset="1388.4024">1821 269 27,'0'0'79,"-8"4"-5,8-4-2,0 0-5,0 0 1,8 6-43,5-3-16,5 2-3,5-2 0,6 1 3,5 0 1,0-2 0,4-1-1,-3 0 0,1-1-1,-2-2-2,-2 0-4,-7-3-5,-1 3-10,-10-1-22,0 2-39,-2 1-1,-12 0-7,0 7-3,-17-1-1</inkml:trace>
    <inkml:trace contextRef="#ctx0" brushRef="#br0" timeOffset="1591.2028">1899 478 83,'-21'15'87,"9"1"-7,3-4-3,9-3-2,5-6-1,5 2-62,17-3-7,7 6-4,6-5 1,5-1 1,0-2 0,4 0-2,-10-2-9,-3-3-35,-2 1-32,-14-4-1,-5 1-6,-15-4-3,-1 3-6</inkml:trace>
  </inkml:traceGroup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08.3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349BEF3-2089-4D70-9CC2-8F97DE8B82E5}" emma:medium="tactile" emma:mode="ink">
          <msink:context xmlns:msink="http://schemas.microsoft.com/ink/2010/main" type="inkDrawing"/>
        </emma:interpretation>
      </emma:emma>
    </inkml:annotationXML>
    <inkml:trace contextRef="#ctx0" brushRef="#br0">6738 2137 23,'0'0'75,"0"0"1,0 0-6,0 0-4,0 0-2,9 0-45,-9 0-13,9 8-4,-9-8-3,13 10 2,-13-10 3,16 13 3,-7-6 0,0 0 0,-2-3 0,-7-4 0,13 13 0,-13-13-1,11 10-2,-11-10-1,6 6 1,-6-6 1,0 0 0,0 0-1,0 0 0,0 0 1,-1-10-1,-5-2-1,-2-2-1,-4 0-2,-3 1-1,-4 2 0,-2-1-1,-6 7-1,0 1 1,-6 5 0,-3 11 0,-1 6 0,1 8 3,1 2 3,1 12 1,3 7 3,4 11 0,6 8-4,8 6-4,9 1 0,21 15 0,20 3 0,8-13 0,10-9 0,4-18 0</inkml:trace>
    <inkml:trace contextRef="#ctx0" brushRef="#br0" timeOffset="109.2002">6610 2938 511,'69'40'0,"-3"-14"0,5-9 0,-25-23 0,-4-10-5,-8-3-13,-1-3-29,7 8-28,-21-8 1,2 0-5,-9 0-3,6 2-4</inkml:trace>
    <inkml:trace contextRef="#ctx0" brushRef="#br0" timeOffset="592.8009">7438 2465 73,'-11'0'89,"4"0"-4,-2-4-5,9 4-4,-4-10-2,4 10-54,12-2-12,7 2-6,3 0-2,11 0 0,3 2 4,5-2-4,4 3 0,2-3 0,7 0-2,0 0-12,-6 0-14,-8-1-20,-5 1-25</inkml:trace>
    <inkml:trace contextRef="#ctx0" brushRef="#br0" timeOffset="811.2015">7560 2742 55,'-14'26'81,"3"-4"-2,11-6-2,1-7-4,16-5 0,6 11-28,10-15-39,5 0-4,7 0-9,4 2-18,0-28-25,3 27-22,-7-4-2,-5-5-4,-11-2-7,-6 0 4</inkml:trace>
    <inkml:trace contextRef="#ctx0" brushRef="#br0" timeOffset="639.6011">7893 2453 346,'25'0'-77,"-9"6"-5,-12 2-7,-14 2 18</inkml:trace>
  </inkml:traceGroup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36.4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8AEC30E-39EB-4CE6-9F56-BDEFF0B1AB65}" emma:medium="tactile" emma:mode="ink">
          <msink:context xmlns:msink="http://schemas.microsoft.com/ink/2010/main" type="inkDrawing" rotatedBoundingBox="12356,10829 12931,3734 15433,3937 14858,11032" semanticType="callout" shapeName="Other">
            <msink:sourceLink direction="with" ref="{0F5CD647-918B-446E-8207-A24AF3EA8385}"/>
            <msink:sourceLink direction="with" ref="{B3225EC8-CFBD-4675-89C7-5BA9677DCB81}"/>
          </msink:context>
        </emma:interpretation>
      </emma:emma>
    </inkml:annotationXML>
    <inkml:trace contextRef="#ctx0" brushRef="#br0">13423 1758 51,'8'-1'76,"2"0"-6,-10 1 3,11 5-2,-9 6-1,2 5-60,2 7-5,-4 4 2,3 0 1,0 10-1,-2 3-6,3 1-6,-3-1-6,1-4-11,1 1-17,-3-7-33,2-1-4,-4-12-1,3-1-2</inkml:trace>
    <inkml:trace contextRef="#ctx0" brushRef="#br0" timeOffset="-218.4004">12659 2026 62,'-8'-2'68,"3"-6"-2,5 8-5,-4-12-3,4 12-39,0 0-7,6-10-5,5 6-3,5-4 1,3 3 3,8-3 1,5 3 1,4 3 0,5 2-1,6 0-2,-2 4-2,1 3-1,0-1-3,-5 1-2,-3-1-4,-5-2-9,-6-4-12,-5 2-9,-4 4-32,-6-7-5,1-1-4,-2-9 1</inkml:trace>
    <inkml:trace contextRef="#ctx0" brushRef="#br0" timeOffset="717.6013">13266 3170 29,'0'-10'60,"0"1"2,-2 1-2,-1-4-3,-24 2-37,23-2-1,0 3-3,-1 0-3,-2 5 2,-2-2 3,-3 6 1,-1 4 0,-3 9-1,-2 10-3,0 4-3,-1 6-2,6 3-2,2 3-3,8-4 0,3-2-3,11-5-1,8-9-1,6-6 0,6-11 0,1-8-1,3-12-1,-1-6 0,-4-7 1,-4-3 0,-8-3 2,-6 0 1,-7 1-1,-5 9 1,-4 3-2,-8 8-1,-3 3-2,-5 11-6,-2 2-8,1 10-16,-2 4-9,-4 2-33,5 6-4,-1-4-2,4 6-3</inkml:trace>
    <inkml:trace contextRef="#ctx0" brushRef="#br0" timeOffset="1185.6018">13101 3969 39,'12'4'77,"-12"-4"-4,0 0-4,9 5 0,-9-5 1,0 16-55,0 3-5,3 7-3,0 8-7,-1 7 9,2 7 2,-2 0 0,3 5-5,-4-6-12,3-4-30,-1-16-25,-3-7-10,5-11-8,-4-12-4,3-13-4</inkml:trace>
    <inkml:trace contextRef="#ctx0" brushRef="#br0" timeOffset="-5818.8102">11338 1842 1,'6'-13'38,"-2"-4"1,3 3 4,-2-1-30,0 4 3,-2-1 3,1 1-1,-2 0 1,0-1 3,-2 4 0,0 0 0,-2 0-1,2 8-3,-11-10-2,3 9-4,-8 1-1,4 9-2,-5 6-2,0 6 1,-1 5-3,2 6 3,1 6-2,4 8 0,7 0 0,4 1-1,5-2-1,13-5 0,8-6-1,3-11-1,8-3 0,3-18 0,6-9 1,-1-14-1,-2-10 0,-5-9-1,-6-6-1,-5-1 1,-6 0 1,-9-2 1,-9 8 0,-3 5 0,-10 8 0,-6 7 0,-8 10-2,1 7-5,-6 4-4,-2 13-9,1 3-8,-1 7-7,-1 1-4,-1 6-4,3 1-5,4 2-25,7-1 1,3 0 5</inkml:trace>
    <inkml:trace contextRef="#ctx0" brushRef="#br0" timeOffset="-5288.4092">11401 3051 39,'-5'-18'52,"3"8"7,0-5 4,-1 1-29,2 5 2,-2-6-5,3 15-1,-3-15-4,3 15-3,0 0-3,-8 2-5,8 18-5,-2 10-3,2 9-2,-1 9-1,-1 10-1,1 7 1,1 1-1,0-1-5,0-6-6,0-14-21,-17-3-44,20-12 0,-1-17-6,-2-13-4,0 0-1</inkml:trace>
    <inkml:trace contextRef="#ctx0" brushRef="#br0" timeOffset="-2761.2045">11588 4015 29,'14'-7'79,"-3"-2"-3,-3 5-5,-8 4-2,13 6-2,-9 12-43,1 11-22,0 13-2,0 5-1,-1 9 1,3 2 2,-4-1 1,2-3 0,-1-4-1,2-9-1,-4-9-11,2-38-35,5 38 45,-6-21 0,5-2-67,-8-9-4,3-7-4,-3-12-3,0-1 0</inkml:trace>
    <inkml:trace contextRef="#ctx0" brushRef="#br0" timeOffset="-3042.0053">10939 4368 42,'-12'-8'66,"-2"0"-1,2-3-2,-1 0-2,1-2-36,0 6-11,2 2-3,3 1-2,-1 1 3,8 3 1,-12-7 1,12 7 0,-9-6-1,9 6-1,0 0-2,0 0-4,7-5-4,7 5-2,7 1-1,7 1 0,3 4 1,8 1 0,0-1 1,1-2-1,0 3 2,-3-1-1,-1-1 0,-5-3 0,-5-1-1,-3-1-3,-1 0-8,-9 1-15,3 1-44,2-1-2,-6-1-4,0-2-5,-4-6-1</inkml:trace>
    <inkml:trace contextRef="#ctx0" brushRef="#br0" timeOffset="27518.4483">11343 6323 43,'0'0'83,"-12"-5"-3,12 5-4,-11-7-7,11 7 0,0 0-53,0 0-9,0 0-3,0 5-2,11 8 1,0 4 1,9 5 2,-2 5 1,9 0 1,0 4-1,3-4-1,-1 1 0,-2-3-2,-1-3-2,-3-5-4,-2-4-2,-7-5-4,0-4-11,-4-4-16,-37-9-42,57-1 0,-28-11-5,2 1-1,-4-9-1</inkml:trace>
    <inkml:trace contextRef="#ctx0" brushRef="#br0" timeOffset="27690.0486">11693 6347 0,'-3'-18'75,"1"6"2,-3 3-4,5 9-1,-18 0-3,-33 12-30,33 8-15,-4 11-10,-3 7-6,-2 9 0,-1 1 1,0 5-1,2-4-3,3 3-7,1-4-11,7-10-26,7-3-34,1-14-1,7-7-6,0-14-5,3 2-1</inkml:trace>
    <inkml:trace contextRef="#ctx0" brushRef="#br0" timeOffset="27924.0491">11892 6483 5,'34'-3'82,"-5"3"2,-10 9-4,-3 17-4,-6 4-2,-5 8-1,-5 3-71,0 7 0,0 3 2,0 0-2,0-6-3,-1-7-10,-2-5-29,2-10-34,1-6 0,0-17-6,0 0-3,-6-12-3</inkml:trace>
    <inkml:trace contextRef="#ctx0" brushRef="#br0" timeOffset="28579.2502">11765 7352 78,'-14'0'87,"0"13"-6,-5 8-3,0 11-3,-4 2-1,3 10-62,-4 6-5,-1 7-3,2-5-2,2 3-5,2-7-7,3-9-28,3-6-38,4-15 0,7-7-6,2-11-5,5-11-1</inkml:trace>
    <inkml:trace contextRef="#ctx0" brushRef="#br0" timeOffset="28392.0499">11510 7440 25,'-17'-6'91,"4"3"-2,-3-5-5,5 3-5,1-2-3,3-5-26,7 12-38,0 0-9,2 6-1,8 7-2,6 6 0,2 4 0,3 3 0,4 5 0,2 2 0,0-2 0,2 2 0,-1-2 0,-3-6 0,-1 0-10,-5-12-33,-1-5-9,2-8-29,-8-8-2,2-11-4,-7-16-4</inkml:trace>
    <inkml:trace contextRef="#ctx0" brushRef="#br0" timeOffset="29016.051">11924 7542 63,'0'-10'78,"0"10"-5,5-12-4,3 2-3,3 1-2,-3 2-62,7 0-4,1 4-2,1 3 1,-3 3 5,-1 7 1,-7 7 4,-4 4 2,-4 9 2,-7 2 2,-3 5 0,-2-5 0,-1 1-3,0-5-2,4-1-3,1-8-1,7-5 1,3-5-3,10-7-2,6 0 0,12-2 0,4-5 0,5-1-11,0-5-19,-34 2-47,38 2-4,-9 0-2,-8 7-5,-14 0-2</inkml:trace>
    <inkml:trace contextRef="#ctx0" brushRef="#br0" timeOffset="29406.0517">11544 8194 52,'-11'-7'86,"2"4"-4,2 0-5,7 3-4,0 0-1,-10 4-50,10-4-17,2 17-1,6-3 1,3 2 1,6 2 2,2 1 1,8 2-1,2 2-6,5 1-2,0-3 0,2-1 0,-1-2 0,-5-2 0,-2-2 0,-5-5-8,-3-6-32,36-2-39,-45-9-4,-3-5-2,-8-10-4,0 0-1</inkml:trace>
    <inkml:trace contextRef="#ctx0" brushRef="#br0" timeOffset="29624.452">11838 8179 22,'-10'-6'87,"2"6"-2,-4 8-2,-3 13-5,-7 6 1,-1-20-22,-1 36-47,-1 15-3,-1 0-4,0 3-3,-2-1 0,7-4 0,1-8 0,6-8 0,1-10-11,8-11-31,5 3-15,0-22-25,13-5-2,2-16-4,9-4-3</inkml:trace>
    <inkml:trace contextRef="#ctx0" brushRef="#br0" timeOffset="30154.853">12013 8358 41,'-11'-7'76,"2"7"0,0-5-5,9 5-4,-12-12-2,12 12-55,0 0-7,0-11 0,5 6 0,8-3 1,5 0 1,5-1 0,4 3 0,2 0-1,0 3 1,0 3-2,-2 4 1,-4 7 0,-12 8 2,-7 6 0,-4 2 1,-9 2 1,-6 0 0,-3-3-2,0-1-1,1-4-1,7-2-2,5-4 0,7 0-1,9 1 1,4 0-2,3 1 0,3 2 0,-2 1 0,-2-3 0,-9 2 0,-8 2 0,-14 2 0,-11-2 0,-8 1 0,-3-6 0,0 2 0,-2-27-33,2 9-47,12-10-3,8-16-3,13-8-6,3-18-3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38.8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5 144 5,'0'0'60,"-7"-5"3,7 5-5,0-16-1,0 16-3,4-11-42,-4 11-6,12-13-4,-2 5 3,1-1 3,2-2 2,3 1 1,4-3 0,5-1 2,1 3 0,4 2-2,2 1-3,1 4-4,-2 3-1,0 1-2,-8 7 0,-3 4 0,-8 5 0,-5 4 1,-7 7 0,-5-2 0,-10 10-1,-6-1 1,-6 3 1,-2-1 0,-2-4 2,-1-1-2,3-7 2,3 0 0,8-10 0,1-1-1,8-5 0,3-1 1,6-7-1,10 9 0,8-9-1,5 2 0,5 1 1,5-1 0,0-2-1,2 0 0,-2 0-3,-4 0 1,-5 0-1,-5 1-3,-4-1-3,-6 1-6,-9-1-19,3 14-42,-7-4-1,-9-1-5,-6-2-4,1 1 0</inkml:trace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0.7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5DDFDB8-D08C-4AFA-A893-C2F458359C1C}" emma:medium="tactile" emma:mode="ink">
          <msink:context xmlns:msink="http://schemas.microsoft.com/ink/2010/main" type="inkDrawing" rotatedBoundingBox="12254,8458 12316,10904 11903,10914 11842,8469" semanticType="verticalRange" shapeName="Other"/>
        </emma:interpretation>
      </emma:emma>
    </inkml:annotationXML>
    <inkml:trace contextRef="#ctx0" brushRef="#br0">-4 70 55,'0'0'62,"-3"9"-1,8-9-1,8 5-5,7-5-20,-2-3-36,9-2 1,0-1 2,9 0 0,-5-2 2,7-1-1,-1-1 1,-3 0 0,0 2-1,-9 1-1,-2 1-1,-6 0 0,-1 5-1,-9 2 1,-4 9 1,-3 7 3,-2 11 4,-3 14 5,-3 14 2,2 23 3,-5 19 0,0 17 1,3 17-2,-1 17-3,4 7-3,4 3-4,1 1-8,0-8 0,7-18 0,2-8 0,2-14 0,0-16 0,0-15 0,-2-4 0,2-11 0,-2-3 0,-1-4 0,-1-6 0,-2-2 0,-2-6 0,-3-7 0,-4-6 0,-13-6 0,-6-10 0,-6-5 0,-6-5 0,-5-3 0,0-1 0,-3-4 0,6-1-3,9-3-48,5-7-29,11 1-1,5-5-5,11-5-6,5-3-1</inkml:trace>
  </inkml:traceGroup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3.3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F5CD647-918B-446E-8207-A24AF3EA8385}" emma:medium="tactile" emma:mode="ink">
          <msink:context xmlns:msink="http://schemas.microsoft.com/ink/2010/main" type="inkDrawing" rotatedBoundingBox="12927,8462 13050,10901 12707,10918 12584,8479" semanticType="verticalRange" shapeName="Other">
            <msink:sourceLink direction="with" ref="{B0A869ED-CA47-427C-A6D0-35C176D23D09}"/>
            <msink:destinationLink direction="with" ref="{28AEC30E-39EB-4CE6-9F56-BDEFF0B1AB65}"/>
          </msink:context>
        </emma:interpretation>
      </emma:emma>
    </inkml:annotationXML>
    <inkml:trace contextRef="#ctx0" brushRef="#br0">334 10 33,'0'13'77,"0"-13"-1,0 8-6,0-8-2,0 0-2,0 0-49,-6 0-8,6 0-6,-11 1-3,1-1 2,-3 2 1,-5-2 1,-3 0 1,-8-2 0,0-3-2,-2 1 1,-2-1 0,2 0 0,3 0-2,5 1 0,2 0-2,7 4 0,5 0-1,9 0-1,-7 1 0,7-1 0,3 13-1,2 1 0,4 9 2,0 8 0,5 14 3,-1 9 2,3 21 0,1 16 1,-4 15 2,4 10 0,-7 11-2,-2 9 0,-3 1-2,0 5 0,-5-9 0,-1-2-1,-5-6-1,0-4 1,-1-11 1,4-9-1,0-10 1,0-7-2,3-7 1,0-18 0,1-7-1,6-10 1,-1-9-2,3-6 0,-2-8 0,3-4 0,-1-2 0,5-5 0,0 1 0,4 2 0,4-3 0,2 0 0,5 2 0,-1-2 0,0 0 0,-1-1-4,-1-2-25,-5-28-22,-11 43-29,7-25-2,-10-12-4,2-8-4,-6-14 6</inkml:trace>
  </inkml:traceGroup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11.46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E0678FA-AEC7-4095-B1F3-8AB803CFD0F0}" emma:medium="tactile" emma:mode="ink">
          <msink:context xmlns:msink="http://schemas.microsoft.com/ink/2010/main" type="inkDrawing" rotatedBoundingBox="18999,8087 19559,11217 17238,11633 16677,8503" shapeName="Other"/>
        </emma:interpretation>
      </emma:emma>
    </inkml:annotationXML>
    <inkml:trace contextRef="#ctx0" brushRef="#br0">8 23 54,'0'0'0,"-6"-11"79,6 11-6,-3-13-1,3 13-6,0 0-66,6 9 66,3 6-57,2 4-3,7 5-3,6 6 1,3 1 2,9-1 2,-1-2 0,6 2 0,-1-3 0,-3-3-2,-4-2-2,0-2-5,-8-7-6,-2 0-15,-12-1-49,-1-7-3,1-5-4,-10-15-6,5-1-2</inkml:trace>
    <inkml:trace contextRef="#ctx0" brushRef="#br0" timeOffset="234.0005">406-49 80,'-18'6'84,"-2"14"-4,-6 10-80,-2 10 78,-5 5-2,3 13-1,-5 9-70,2 5-1,2 3 1,4-7-1,2-10-2,4-12-7,6-10-11,7-12-20,8-8-39,-12-12 0,24-7-6,0-15-3,10 0-2</inkml:trace>
    <inkml:trace contextRef="#ctx0" brushRef="#br0" timeOffset="452.4008">648 313 11,'24'5'85,"-4"10"0,-6 3-4,-6 4-4,-4 7-3,-2 8 0,-2-7-71,0 11-6,0 6 0,0-4-3,0-6-10,2-45-28,0 70-31,-2-62-1,0 0-5,0-18-3,0-7 0</inkml:trace>
    <inkml:trace contextRef="#ctx0" brushRef="#br0" timeOffset="1201.2022">1006 147 41,'-17'0'76,"17"0"0,-16 0-5,16 0-5,-13-5-2,13 5-56,0 0-5,0 0-1,0 0 1,11 7 2,3-3 1,3 0 2,9-1 2,3-1 0,8 0-1,2 0-2,3-2-2,3-2-3,-4-1-5,-3 3-7,-7-3-23,-4 0-40,-4 3 0,-10-6-6,0 2-5,-13 4-2</inkml:trace>
    <inkml:trace contextRef="#ctx0" brushRef="#br0" timeOffset="17487.6308">1490 89 39,'-10'-10'65,"10"10"2,-11-11 0,11 11-1,-15-15-36,15 15-8,-3-9-5,3 9-4,0 0-5,0 0-2,0 0-2,7 0 0,1 6-2,1 9 2,6 3 2,1 6 1,5 4 1,1 1 1,4 3-2,-1-1 0,2-1-2,-3-4 1,-1-3-2,-1-2 0,-3-7-2,-2 2-3,-1-9-3,-3 3-8,-3-6-12,-10-4-17,13 5-33,-13-5-4,6-9-3,-6-7-2,5-3 5</inkml:trace>
    <inkml:trace contextRef="#ctx0" brushRef="#br0" timeOffset="17690.4311">1830 55 56,'-7'-2'75,"-3"8"-1,-6 6-1,-6 9-2,-8 4 0,0 5-64,-4 7 1,-2 1-1,-1-1 2,4 6-3,-1-11-9,12 2-24,29 1-43,-14-12 0,7-5-6,0-11-5,8-1-3</inkml:trace>
    <inkml:trace contextRef="#ctx0" brushRef="#br0" timeOffset="20841.6367">1902 383 20,'0'0'44,"-7"-3"1,7 3 2,-6-7-30,6 7 2,0 0-1,-2-7 2,2 7 1,0 0-1,0-9-1,0 9-2,0 0-3,0 0-4,0 0-3,0 0-4,0 0-2,0 0-1,0 0-2,0 0 1,0 0 0,0 0 0,5-2 1,-5 2 0,15 0 0,-5 0 0,5 0 0,-1 5-1,5-2 0,0 0 0,0 6-1,-1-1 2,-7 7 1,-3-1 2,-8 6 2,-6 1 1,-12 1 3,-2 1 1,-3-4 2,-4 3-1,2-8-4,4 3-2,4-10-1,7 0 0,10 1-3,4-2 0,14 3-2,6-3 1,10 6 0,5 4 0,5 1 0,-2 4 0,-5-2 1,-3 3 2,-12-1 5,-6-3 2,-14 1 0,-5-4 2,-13-1-1,-3-4-1,-2 1-2,-7-4-10,5 3-18,-2 3-22,7-7-32,7 1-3,1-5-5,10-2-6,0 0 6</inkml:trace>
    <inkml:trace contextRef="#ctx0" brushRef="#br0" timeOffset="23259.6409">100 1341 41,'-14'-4'63,"5"1"5,0-2 1,2-1 0,7 6-37,-7-9-3,7 9-3,0 0-6,0 0-4,-4-7-5,4 7-3,4 0-4,4 0-2,5 8-2,6 1 0,3 6 0,3 1 1,4 3 1,1 2 0,1 5 0,-2-5 0,-2 1 1,-4-4-3,-1-1-2,-6-5-5,-3 1-8,-3-9-22,-3-4-36,3-3-1,-6-11-7,2-3-2,-6-10 3</inkml:trace>
    <inkml:trace contextRef="#ctx0" brushRef="#br0" timeOffset="23446.8412">383 1239 30,'0'0'71,"-18"-4"0,9 8 0,-7 7-1,-2 6 1,-4 4-43,1 7-18,-2 4-1,-4 8 2,-1 1 0,-2 0-2,2 0-4,8-3-4,-2-4-7,6-4-18,6-3-48,6-9-1,4-7-5,7-11-4,9-3-5</inkml:trace>
    <inkml:trace contextRef="#ctx0" brushRef="#br0" timeOffset="23946.0421">482 1448 45,'0'0'57,"5"0"4,-5 0-2,11-12-1,0 4-40,4 2-7,3 0-2,4-1-1,2 2-1,3 3-1,-2 2-2,-2 1 0,-3 9 1,-8 6 1,-8 6 2,-4 5 1,-10 3 2,-3 6 1,-8-4 1,-1 3 0,2-8-3,0 1 0,6-9-3,3 0 0,6-8-1,1-2 0,7 0-2,8-2-1,3-4 1,4 3 0,5 0-1,5-3-4,2-1-8,-2-2-15,0-2-20,1-1-31,-7-3-3,1-1-6,-7-7-2,-2 2 3</inkml:trace>
    <inkml:trace contextRef="#ctx0" brushRef="#br0" timeOffset="24289.2427">994 1502 0,'0'0'87,"-6"7"-4,6-7-3,0 0-5,0 0 0,12 0-2,1 0-67,6-1-3,7 0-1,3 0 2,5-2 0,0 2-4,-3-3-9,3 4-22,14 0-43,-26 0-1,-6 0-6,-16 0-4,4-8-3</inkml:trace>
    <inkml:trace contextRef="#ctx0" brushRef="#br0" timeOffset="26535.6467">1533 1414 25,'-2'-9'60,"-5"0"6,2-2 2,-2 0 0,-2 1-36,3 3-3,4-2-2,2 9-1,-3-7-6,3 7-7,0 0-5,0 0-3,0 0-2,6-1-1,2 6-2,7 6 0,1 4 0,7 2 2,4 4 2,5 2 2,5 2-2,3-1 1,-4 1-2,-1-2 1,-1-2-1,-1-3-2,-4-2-4,-6-4-6,-3-1-15,-7 35-45,2-46-5,1-7-6,-9-8-3,-1-1-3</inkml:trace>
    <inkml:trace contextRef="#ctx0" brushRef="#br0" timeOffset="26738.447">1958 1316 7,'-13'0'60,"0"0"3,-6 5 4,-2 3 1,-1 4-1,-25 4-46,22 4-3,-1 7 1,-1 2-1,1 6-2,3 3-2,1 3-6,1-1-3,8 0-9,-2-3-16,8-7-50,7-3 0,1-14-5,13-9-6,1-9-4</inkml:trace>
    <inkml:trace contextRef="#ctx0" brushRef="#br0" timeOffset="26956.8474">2176 1459 54,'21'14'76,"-12"4"-1,-8 9-1,-5 4-3,-10 1 0,3 5-63,-9 3 1,0 4-2,0-5 0,7-2-5,4-7-22,41-4-49,-34-12-1,2-6-6,0-8-6,4-16-1</inkml:trace>
    <inkml:trace contextRef="#ctx0" brushRef="#br0" timeOffset="29234.4514">101 2489 29,'0'-13'44,"0"1"7,0 0 7,-6 3-34,6 9 2,-1-11-2,1 11-1,0 0-2,0 0-3,0 0-3,0 0-7,12 1-2,-2 7-1,4 3 2,4 1 3,5 5 1,4-1 1,3 4-2,1-1 1,3 0-3,-5-2 0,6-2-2,-3-2-2,-2 1-4,-5-2 0,0-1-25,-5-2-43,-4-5 0,0-3-6,-16-1 74,9-10-78,-9-9-5</inkml:trace>
    <inkml:trace contextRef="#ctx0" brushRef="#br0" timeOffset="30061.2528">610 2555 38,'0'0'59,"-7"-3"5,7 3-3,0 0-33,0 0-6,5-10-1,-5 10-3,14-6-4,0 3-8,1 0-3,2 0-1,0 3-1,3 1 1,-1 4 0,-3 4-1,-1 2 0,1 5 1,-6 6-2,-1-1 6,-4 2 1,-3-3 1,-2 2 1,-2-4 1,-1 1-2,-2-7-1,-1-3 0,6-1-4,0-8 0,8 14-2,6-5-1,4-1 0,-3 3 1,5 1 1,-6 3 3,-3 5 2,-10-1 2,-8 3-1,-9-1 3,-10 1 0,-3-1 0,-4-2-1,0-3-4,3-2-9,6-3-10,7-4-20,17-7-41,0 0-2,9 0-5,6-10-5,12-3-1</inkml:trace>
    <inkml:trace contextRef="#ctx0" brushRef="#br0" timeOffset="30388.8534">1151 2675 3,'11'0'85,"-11"0"1,0 0-2,0 0-4,0 0-3,0 0-2,8-3-67,1 1-8,8 0 0,1-4 5,6 1-5,6 1 3,6 3-3,-3-3-12,5 4 12,-2 0 0,-9 0-74,-2 0-3,-16-4 0,-6-4 77,-9-6-84,1 3-4,-16-9-3</inkml:trace>
    <inkml:trace contextRef="#ctx0" brushRef="#br0" timeOffset="32541.6572">1647 2510 25,'-10'-4'65,"1"-3"6,0-1 1,2 0 0,1-5-30,0 6-12,4-1-6,2 8-4,-5-10-5,5 10-4,0 0-5,0 0-2,0 0-2,11 3 0,-2 10-1,7 2-1,3 3 1,4 2 1,3 2 1,3 1 0,2 0 0,-2-1 0,2-4-3,-4 2 2,2-4-5,-7-2-15,1-7-52,1-1 8,-5-11-13,0-6 75,-7-13-84,1-6-2,-5-9 5</inkml:trace>
    <inkml:trace contextRef="#ctx0" brushRef="#br0" timeOffset="32775.6576">2031 2328 36,'-15'11'71,"-2"6"3,-6 5 3,-3 2-2,-6 3 0,1 8-61,2 3 2,-5 4 1,2 1-17,6 0 17,0-4-5,9-1-8,4-7-14,7-36-49,5 27 59,1-11 0,8-9-73,1-5-3,8-9-6,0-11-6,3 3 88,1 25 0,2-33 0,0 4-90</inkml:trace>
    <inkml:trace contextRef="#ctx0" brushRef="#br0" timeOffset="33181.2583">2100 2539 8,'0'0'53,"0"0"3,0 0 1,9-6 0,-1 2-30,4-2-15,2 3 0,3-3 2,4 2-1,1 0-3,1 1-1,-3 2-3,-2 1 0,-4 2-1,-1 4 0,-11 6-1,-2 0 1,-14 9 2,0 6-7,-5-3 13,-4 5 2,0-1-2,1 0 0,7-4-1,0-1 1,11-7 0,4-2-2,7-6-4,9 1-1,10-3-1,4-4-4,6 3-12,1-2-26,-2-2-37,1-1-2,-9-2-4,-3-2-7,-14-4-1</inkml:trace>
  </inkml:traceGroup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10.9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814A4F4-CA4E-4AE2-9C6B-42DB5B2589C7}" emma:medium="tactile" emma:mode="ink">
          <msink:context xmlns:msink="http://schemas.microsoft.com/ink/2010/main" type="inkDrawing" rotatedBoundingBox="16267,11018 16284,8266 16706,8268 16689,11020" semanticType="verticalRange" shapeName="Other">
            <msink:sourceLink direction="with" ref="{B0A869ED-CA47-427C-A6D0-35C176D23D09}"/>
          </msink:context>
        </emma:interpretation>
      </emma:emma>
    </inkml:annotationXML>
    <inkml:trace contextRef="#ctx0" brushRef="#br0">316 110 8,'16'-9'70,"-1"-4"2,-1 2-3,-6 2-4,-3 2-4,-5 7-47,2-8-5,-2 8-3,0 0-3,0 0 1,-8-7 2,-1 6 0,-3-3 2,-2 1-1,-5-2-2,-3 1 0,-5 2 0,-2-1-2,-1 0-1,-3 1-1,3-1 0,-2 1 0,6 0 0,3 0 0,3-2-1,5 2 1,4 0-1,4 1-1,7 1 0,-9-1-2,9 1 1,0 0-1,0 10 1,1 3-1,3 12 3,0 41 5,4 26 3,-1 21 1,2 24 1,-6 22 1,1 24 1,-4 14-1,5 12 0,-1-26-7,-4-8 0,-4-9-2,-2-15 0,5-11-1,-3-21 1,2-11-2,-4-17 0,1-10 0,-1-16 0,2-6 0,3-10 0,0-10 0,-2-7 0,3-7 0,0-4 0,3-6 0,4-2 0,4-7 0,6 1 0,6-5 0,6 0 0,5-2 0,4 0 0,2-4 0,3-3 0,-3 1 0,-3 3-11,-9 1-67,-6 13 15,-7-13 63,-9-11 0,0-2-81,-6-10-5,-2-5-5,-9-21 4</inkml:trace>
  </inkml:traceGroup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8.3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8797EF7-1C9A-47FA-920D-8E1AA7FD6681}" emma:medium="tactile" emma:mode="ink">
          <msink:context xmlns:msink="http://schemas.microsoft.com/ink/2010/main" type="inkDrawing" rotatedBoundingBox="15265,8940 15648,9294 15358,9609 14974,9256" semanticType="callout" shapeName="Other">
            <msink:sourceLink direction="with" ref="{B3225EC8-CFBD-4675-89C7-5BA9677DCB81}"/>
          </msink:context>
        </emma:interpretation>
      </emma:emma>
    </inkml:annotationXML>
    <inkml:trace contextRef="#ctx0" brushRef="#br0">13183 6991 65,'-9'0'85,"9"0"-5,0 0-5,0 0-3,0 0 1,0-8-59,6 8-3,7 0-5,3 0 0,5-2 1,5 1 1,5-2 1,0-3-9,4-2 0,-1-2 0,-1 2 0,-1 1 0,-3 5 0,-6-5-22,-6-5-27,-4 12-30,-13 0-1,-1 11-5,-15-2-4,-3 7 1</inkml:trace>
    <inkml:trace contextRef="#ctx0" brushRef="#br0" timeOffset="171.6003">13274 7185 16,'-8'27'91,"3"-6"-1,7-4-3,14-11-6,11 0 0,5-6-16,-11-6-65,22 2 0,7 2 0,1 2-45,-3 12-18,-3-14-18,-17-8-3,-8 2-6,-16-9-3</inkml:trace>
  </inkml:traceGroup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7.71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3225EC8-CFBD-4675-89C7-5BA9677DCB81}" emma:medium="tactile" emma:mode="ink">
          <msink:context xmlns:msink="http://schemas.microsoft.com/ink/2010/main" type="inkDrawing" rotatedBoundingBox="14820,8399 14904,10736 14415,10754 14331,8417" semanticType="verticalRange" shapeName="Other">
            <msink:destinationLink direction="with" ref="{B8797EF7-1C9A-47FA-920D-8E1AA7FD6681}"/>
            <msink:destinationLink direction="with" ref="{28AEC30E-39EB-4CE6-9F56-BDEFF0B1AB65}"/>
          </msink:context>
        </emma:interpretation>
      </emma:emma>
    </inkml:annotationXML>
    <inkml:trace contextRef="#ctx0" brushRef="#br0">12475 6324 11,'-7'-6'50,"7"6"5,-13-7 6,8-2 3,-1 0-64,6 9 31,-4-12-4,4 12-5,0 0-22,0 0 20,11-15-20,3 15 20,5-2-3,9 0-6,3 1-6,8-4-5,2-3 1,3 7 0,-2 0-1,3-1 0,-9 1-1,-1-3 0,-2-1 0,-8 3-2,-4-1 0,-8 1 0,-2 4 0,-11 23 9,-2 14 4,-7 16 2,-5 18 4,1 25 3,-6 21 0,5 22 2,-5 21-1,10-3-13,3 8-7,2 1 0,4-4 0,0-13 0,3-15 0,1-19 0,2-16 0,3-17 0,-1-11 0,-2-16 0,-2-9 0,-4-8 0,0-5 0,-8-7 0,-6-2 0,-4-5 0,-5-4 0,1-2 0,-2-4 0,0-2 0,3-6 0,7 1 0,-20-4-50,29-7-33,6-4-3,9-10-3,11-5-5,2-11 1</inkml:trace>
  </inkml:traceGroup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46.0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A59C33C-1E40-4754-AF19-E40A229B15B5}" emma:medium="tactile" emma:mode="ink">
          <msink:context xmlns:msink="http://schemas.microsoft.com/ink/2010/main" type="inkDrawing" rotatedBoundingBox="20327,8009 20516,10819 19819,10865 19630,8056" shapeName="Other">
            <msink:destinationLink direction="with" ref="{F4EBDA1F-1298-49F0-B46E-EE137AAF387E}"/>
          </msink:context>
        </emma:interpretation>
      </emma:emma>
    </inkml:annotationXML>
    <inkml:trace contextRef="#ctx0" brushRef="#br0">-11 4 24,'0'0'65,"0"0"1,-3 7-2,3-7-3,0 0-36,0 0-7,0 0-4,0 0-5,0 0-2,0 0-3,0 0 1,0 0-1,6 0 2,6 0-2,7 0-2,9 0-1,7 2 0,10 1 2,5 2-1,7-2 0,-4 2 0,6 0-1,-1 0 0,-7 0 0,-3 0-1,-8-1 1,-5 1-1,-6-1-1,-2 0 1,-9 1-2,-3-1 1,-6 3-2,-9-7 1,11 11-2,-10-4 1,-1 5 0,-1 2 2,-5 11 2,-1 3 2,-4 15 3,-2 15-6,-3 29 13,4 18 2,0 15 0,5 17 2,-2 5-1,7 17-1,2 0-2,2 0-1,5-19-9,2-6 0,2-8-1,1-13-1,1-5-1,-2-11 0,2-8 0,-2-7 0,0-5 1,-4-7-1,-3-5 2,-3-3-2,-1-7 0,-7-6 0,-4-6 0,-6-8 0,-8-4 0,-3-7 0,-1-8 0,-3-1 0,1-8 0,1-2 0,1-3 0,9-1-13,25 0-65,-39-5-3,68-1-2,-29-10-7,12 2-3</inkml:trace>
  </inkml:traceGroup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48.7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4EBDA1F-1298-49F0-B46E-EE137AAF387E}" emma:medium="tactile" emma:mode="ink">
          <msink:context xmlns:msink="http://schemas.microsoft.com/ink/2010/main" type="inkDrawing" rotatedBoundingBox="20744,8880 21307,8644 21395,8854 20832,9090" semanticType="callout" shapeName="Other">
            <msink:sourceLink direction="with" ref="{0A59C33C-1E40-4754-AF19-E40A229B15B5}"/>
          </msink:context>
        </emma:interpretation>
      </emma:emma>
    </inkml:annotationXML>
    <inkml:trace contextRef="#ctx0" brushRef="#br0">66 103 8,'-33'19'89,"13"1"0,4-10-6,16-10-4,0 0-1,21 0-3,43-14-68,-26 3-8,7-1-2,8 2-7,1-3-17,0-36-44,1 40-7,-11-3-1,-6 1-5,-15-1-3</inkml:trace>
    <inkml:trace contextRef="#ctx0" brushRef="#br0" timeOffset="-171.6003">102-14 46,'0'0'68,"-5"-15"-1,5 15 2,-6-17-1,5 10-37,1 7-2,-2-10-4,2 10-6,0 0-3,0-9-2,0 9-3,12-8-3,1 2-3,4-3-2,7-1-1,5 0 0,6 0-1,4 2 1,5-1-1,-1 1-2,4 3-4,-4 4-8,-4 0-17,-4 5-46,-16 5 2,-7 2-5,-13 1-4,-11 5-2</inkml:trace>
  </inkml:traceGroup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2.2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8589EFD-6F70-4738-8B8C-209D661D15F6}" emma:medium="tactile" emma:mode="ink">
          <msink:context xmlns:msink="http://schemas.microsoft.com/ink/2010/main" type="inkDrawing" rotatedBoundingBox="23191,7962 23366,10736 22473,10793 22298,8018" shapeName="Other">
            <msink:destinationLink direction="from" ref="{3BD2ECC3-D242-4D19-B5A7-0630319268E9}"/>
            <msink:destinationLink direction="to" ref="{3BD2ECC3-D242-4D19-B5A7-0630319268E9}"/>
          </msink:context>
        </emma:interpretation>
      </emma:emma>
    </inkml:annotationXML>
    <inkml:trace contextRef="#ctx0" brushRef="#br0">12 48 64,'-4'-10'67,"-1"-1"-2,3 1-5,0-8-4,2 18-46,0 0-8,0 0-5,0 0-1,0 9 4,0 10 2,0 8 3,0 5 2,2 9 4,-1 2 1,2 5-1,-2 4 0,-1 2-2,1-3-2,-1-9-1,1-6 1,-1-7 1,1-11-1,-1-4-1,0-14-1,8-3-2,-1-13-2,5-6-1,6 2 0,5-4-3,6 6-1,5-1-1,9 5 1,2 4 1,1 9 1,-2 2 1,-3 11 0,-3 10 2,-17-2 1,-1 8 2,-20-1 0,-7 5 1,-20-7 1,-1 2 1,-12-11 0,0-3-1,0-2-2,2-5-3,3-2-5,7-4-16,5 0-50,5-4-3,9-2-4,2-7-4,8-1-3</inkml:trace>
    <inkml:trace contextRef="#ctx0" brushRef="#br0" timeOffset="218.4004">612 325 29,'25'8'79,"-6"3"-2,-2 6-4,-4 0-4,-2 5-69,-6 9 69,1 0-31,-4 3-39,1 3 0,-3 0-4,0-2-21,20-1-40,-27-10-2,2-5-5,-6-12-4,11-7-4</inkml:trace>
    <inkml:trace contextRef="#ctx0" brushRef="#br0" timeOffset="936.0016">57 1116 44,'0'0'64,"7"6"0,-7 4-1,1 2-1,-1-12-17,0 27-36,0 4-2,-2 8 5,-2-2-1,3 10 1,1-2-1,-3-5-2,3-2-1,-1-6-2,1-6 0,0-9 1,1-2-1,-1-15-1,7-4-1,-3-11 0,4-7-1,5-3-1,0-2-2,10 1-2,3-2-1,10 9 1,4 4-1,1 11 0,-1 4 0,-3 6 1,-3 4 0,-7 7 2,-4 4 1,-16 2 2,-9 4 1,-14-3 1,-9 3 0,-9-1 1,-7 1 1,-4-5-3,-5-1-2,2-6-3,2-4-5,6-1-7,6-8-14,7 1-17,9-2-32,9-1 0,9 0-6,0-12-1,14 2 10</inkml:trace>
    <inkml:trace contextRef="#ctx0" brushRef="#br0" timeOffset="1450.8026">521 1432 50,'0'0'60,"8"-7"-4,-8 7 0,0 0-3,8-8-39,-8 8-6,7 0-3,-7 0-2,14 0 2,-7 0 1,3 0 1,0 0-1,3 2 0,-3 0-1,3 2-3,-4-2 0,0 2 1,-2 2 0,-3 2 2,-4 8 2,-4-3 1,-7 6 1,-6-4 2,-1 11-1,-5-7 0,0 3-1,-1-5-2,3-2 0,4 0-2,4-3-1,5-2 1,3-1-1,5 0 0,7-3 1,9-1 0,5-1-1,8-2 0,5-2 1,6 1-4,1-1-3,5 0-11,-2-1-17,-8-1-43,-4 2-2,-10 4-5,-9 0-3,-13-4-3</inkml:trace>
    <inkml:trace contextRef="#ctx0" brushRef="#br0" timeOffset="2121.6037">75 1984 32,'2'-15'77,"-2"15"-6,8-10-2,-8 10-4,9 8 0,-4 12-42,-1 12-17,0 7 1,0 10 2,-1 5 2,-2 7 1,0 0-1,-1 0 0,0-8-3,0-6-2,0-9-1,0-6-1,0-8 2,0-9 0,0-7 1,0-8-7,0 0 0,0 0 0,-7-7 0,2-4 0,1-2 0,2-3 0,2 2 0,2-5 0,7 2 0,4 1 0,8 1 0,3 6 0,1 3 0,4 4 0,0 3 0,-1 8-2,-2 6 1,-3 3 1,-8 1 1,-4 7 1,-8-3-2,-5 3 0,-12-4 0,-8 1 0,-8-2 0,-5-1 0,-4-2 0,-5-5 0,4-2 0,3-3-24,4-4-53,9-3-4,6-3-2,13-8-4,5-4-3</inkml:trace>
    <inkml:trace contextRef="#ctx0" brushRef="#br0" timeOffset="2776.8049">429 2356 45,'0'0'55,"0"0"2,0 0 2,0 0-32,0-10 0,0 10 0,0 0-3,8-6-3,-8 6-2,8-5-1,-8 5-4,12-6-5,-5 3-3,6 2-3,0 0-1,3 1-1,2 0-1,-1 0 1,1 2 0,-1 1 0,0 3 1,-3 0 0,0 1 1,-5 2 0,-2 1 1,-2 1 1,-5 2-1,-2 3 0,-7 1 0,-6 0-1,-2-2-1,-4 1 1,3-2-2,-1-4 0,7 0-1,1-4-1,11-6 1,2 11 2,15-4 0,6 4 0,6 1 3,4 1-1,2 2 1,-4 5 2,-2-3 1,-8 4-1,-13-3-1,-10-1 0,-17 1-6,-13-1 0,-9 2 0,-10-7-11,-1-7-65,0 3-3,-1-6-2,9-2-6,9-15-6,15-3 9</inkml:trace>
  </inkml:traceGroup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6.77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C805F3A-2CAF-430B-9A90-B3057E0F95EE}" emma:medium="tactile" emma:mode="ink">
          <msink:context xmlns:msink="http://schemas.microsoft.com/ink/2010/main" type="inkDrawing"/>
        </emma:interpretation>
      </emma:emma>
    </inkml:annotationXML>
    <inkml:trace contextRef="#ctx0" brushRef="#br0">53 0 8,'-25'24'89,"3"-5"-2,12-5-5,10-4-6,12-2-1,14-8-6,3 0-74,9 0-8,10 2-7,-1-2-5,6 0-4,-1-4-5,-6-3-5,-2 5-35,-13-9 1,0 5 1,-12-8 7</inkml:trace>
    <inkml:trace contextRef="#ctx0" brushRef="#br0" timeOffset="-187.2003">90-121 74,'-10'-4'82,"10"4"-5,-13-8-3,13 8-5,2-10 0,17 4-67,-2 0-2,7 4-1,4-1-1,6-2 1,2 1 0,4 1-6,-6 0-9,1 1-18,7 2-37,-19 0 0,-2 0-6,-21 0-2,7 11 0</inkml:trace>
    <inkml:trace contextRef="#ctx0" brushRef="#br0" timeOffset="717.6013">837-625 54,'-5'-12'66,"5"12"-4,-5-9-2,5 9-2,-1 40-29,2-21-25,5 4 2,4 15-1,1 9-5,-1 15 11,8 4 3,-5 0 2,6 4-1,-6-5-1,2-2-3,-6-14-1,0-6-2,0-18-4,-7-6 2,1-8-1,-3-11 0,0 0 0,0 0-1,-5-7-1,5-6-1,0-1-3,4-3-1,6 1-1,7 2 0,8 6-1,5 1 2,4 7-1,6 3 2,-2 9 1,4 5 0,-9 6 1,-5 1 1,-10 2 2,-8 9-1,-10-1 0,-17-2 2,-11 1-1,-7-6 1,-5-3 0,-5-5-3,2-5-4,2-10-7,-3-4-14,10-6-50,13-5-4,-1-6-1,7-2-6,4-10-4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39.8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30 27 30,'0'0'64,"-14"-11"1,14 11-4,-9-10-4,9 10-36,-8-7-6,8 7-7,0 0-8,11 0-2,0 0-1,5 1 1,0 2 3,4-2-1,2 0 1,3 2-1,-4-2 1,3 0-1,-6-1 0,0 2 1,-3 0-1,-3 0 0,-4 0 0,-8-2 0,13 5-1,-13-5 1,3 12 0,-3-6 1,0 7 2,0 2 1,0 11 5,0 5 2,1 9 2,-1 15 4,0 14 1,0 15-2,0 11 0,0 14-1,2 5-15,1 3 13,0 0-3,6-8-3,2-8 0,0-13 0,2-13 0,-2-13 1,1-9-2,-2-2-2,3-8-2,-4-3-2,-3 1 0,-2 1 0,-4-3 0,-3-1 0,-7-2 0,-5-3 0,-7-5 0,-1 0 0,-6-10 0,-1-3 0,-2-5 0,1 2 0,2-6 0,3-1 0,5-3 0,1 0 0,6-2 0,4 0-19,21 0-60,-11 0-2,8-14-4,4-5-4,11-3-2</inkml:trace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1.42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BD2ECC3-D242-4D19-B5A7-0630319268E9}" emma:medium="tactile" emma:mode="ink">
          <msink:context xmlns:msink="http://schemas.microsoft.com/ink/2010/main" type="inkDrawing" rotatedBoundingBox="21656,10551 21759,7987 22227,8006 22124,10570" semanticType="callout" shapeName="Other">
            <msink:sourceLink direction="from" ref="{18589EFD-6F70-4738-8B8C-209D661D15F6}"/>
            <msink:sourceLink direction="to" ref="{18589EFD-6F70-4738-8B8C-209D661D15F6}"/>
          </msink:context>
        </emma:interpretation>
      </emma:emma>
    </inkml:annotationXML>
    <inkml:trace contextRef="#ctx0" brushRef="#br0">-384 267 29,'14'-10'53,"-6"-2"2,3 2 0,-9-2 0,3 1-38,-5 11 1,5-16 0,-4 8-2,-1-6 3,-2 0 0,-7 1 0,0-2-4,-6-1-6,-3-5-2,-6 3-2,-2 2-3,0 1 0,-2 1 0,1 1-1,3 4 2,2-1-1,5 3 1,4 1 0,5 3-2,8 3-1,-9-3-1,9 3-1,-1 11-1,1 7 0,0 9 1,0 14 0,-3 19 3,-3 22-1,-3 42 6,-8 11 0,-1 29 1,-5 7 1,5 14-1,-2 3-1,4 0 0,4-12-1,6-29-5,5-5 2,1-22-2,1-11 1,3-19 0,2-12-1,1-12 0,5-10 0,-1-12 1,9-9 1,0-5 2,9-7 0,4-5 0,6-2 1,2-5-1,2-5-2,0 1-7,-6-3-13,-1-3-56,-8 4-4,-13-5-2,-4 0-7,-11-10-3</inkml:trace>
  </inkml:traceGroup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6.1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B831DD8-DDB5-4934-AD05-CEA0E96EFF42}" emma:medium="tactile" emma:mode="ink">
          <msink:context xmlns:msink="http://schemas.microsoft.com/ink/2010/main" type="inkDrawing" rotatedBoundingBox="23679,8125 23858,10690 23438,10719 23258,8154" shapeName="Other"/>
        </emma:interpretation>
      </emma:emma>
    </inkml:annotationXML>
    <inkml:trace contextRef="#ctx0" brushRef="#br0">67 133 26,'-9'-6'54,"0"-1"1,9 7-6,-11-16-2,-27 10-45,38 6-2,5-11-1,4 7 0,3-2 2,4 0 1,5-2 6,0-1 2,7 0 1,-1 1-1,3-1 0,-2 2-1,1 1-4,-5 2-2,-1 1-3,-6 3-2,-1 0 0,-5 7 2,-2 6 1,-1 7 5,-1 13 4,1 10 5,0 22-15,-2 18 22,-1 24 3,-3 20 2,-1 18-3,0 16-1,2 18-5,-3 5-2,6 4-5,-1-7-7,6-14-2,1-11 0,3-17-2,2-17-1,-1-23 2,1-12-2,-5-22 1,-2-11 1,-3-14 0,-6-6 0,-3-9 2,-10-5 1,-11-8-4,-9-3 0,-6-5 0,-10-4 0,0 1 0,-3-2-6,5-18-71,5 6-2,5-6-2,14-8-6,11-8-5,15-6 3</inkml:trace>
  </inkml:traceGroup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27.4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0651081-DFFE-407D-980B-A42750DE84BD}" emma:medium="tactile" emma:mode="ink">
          <msink:context xmlns:msink="http://schemas.microsoft.com/ink/2010/main" type="inkDrawing" rotatedBoundingBox="8164,10698 10537,3630 12679,4350 10305,11417" semanticType="callout" shapeName="Other">
            <msink:sourceLink direction="with" ref="{5A4D2B2C-3BF4-47EF-8875-55761BE67A16}"/>
            <msink:sourceLink direction="with" ref="{47D4B600-F3C2-4008-A846-C9F323003182}"/>
          </msink:context>
        </emma:interpretation>
      </emma:emma>
    </inkml:annotationXML>
    <inkml:trace contextRef="#ctx0" brushRef="#br0">9260 3141 69,'-18'2'80,"6"-1"-6,-4-1-2,6 0-8,-4-3-26,14 3-32,-13-5-4,13 5-5,11 0-2,0 0 4,7 0 1,0 0 3,10 0 3,1 0 0,8-2 1,2-1 0,1-1-2,2 1-2,-2 2 0,0-1-1,-5 2-2,-1 0 1,-7 0-2,-3 3-4,-8-1-6,-1 1-14,-6 36-28,-2-37-17,3-2-4,-10 0-4,6-9-1</inkml:trace>
    <inkml:trace contextRef="#ctx0" brushRef="#br0" timeOffset="265.2005">9870 2891 63,'9'-2'85,"-2"2"-6,-7 0-5,11 2-3,-6 5-1,0 14-58,-2 0-11,7 9-2,-2 8 0,1 4 1,-1 1 0,1-1 0,-3-2 0,0-4-6,0-3-10,-6-6-19,0-4-36,0-7-3,-3-4-5,-5-7-3,8-5 0</inkml:trace>
    <inkml:trace contextRef="#ctx0" brushRef="#br0" timeOffset="-592.8009">9721 1934 31,'0'0'32,"-2"-16"0,2 16-30,-1-11-1,1 3-1,0 8 0,5-14 3,-4 6 3,1-3 0,-2 11 2,3-14 5,-3 5 2,0-1 1,0 10 1,0-11 1,0 11-4,0 0-4,0 0-1,0 0-2,-3 5 4,3 13 2,0 1 1,-2 14 0,1 9 0,-2 4 4,3 8-1,-2-1-3,2 2-4,-1-5-5,-1-4-2,2-14 0,0-6 0,0-7-2,0-6-7,0-3-14,0-3-39,0-7-5,0 0-5,0 0-3,0 0 0</inkml:trace>
    <inkml:trace contextRef="#ctx0" brushRef="#br0" timeOffset="920.4016">9651 4119 44,'-3'-8'76,"3"8"-4,-16-3-2,7 6-3,-1 9-67,-3 8 69,4 11-56,-1 2-8,3 9 1,3-2-1,3 2 1,1-5-1,5-9-3,8-6-4,3-10-2,4-12-1,1-9 0,3-10 1,3-6-1,-4-5 3,-5-2 1,-5-6 5,-4-2-4,-9 9 7,-5 3 0,-7 6 1,-6 2-3,-2 13-2,-3-1-3,3 9 0,-2 11 0,5 1-66,6 6-1,-2-7-6,7 5-5,-2-10-6,6 4 6</inkml:trace>
    <inkml:trace contextRef="#ctx0" brushRef="#br0" timeOffset="-3198.0056">8988 1726 1,'0'0'69,"13"-1"3,-13 1-2,8-7-5,-8 7-3,0-8-40,0 8-9,0-8-11,0 8-1,0 0 0,-8-6-1,1 2 1,-4 3 0,-4-5 2,-4 1-1,-2 3 1,-4-4 0,0 0 1,-4 1 1,4 1 0,-1-1 0,4 0 0,3 3-2,3-1 1,3 0-2,3 0 1,3 1-2,7 2-1,-12-1 0,12 1 0,-9 0-1,9 0-1,0 0 0,-4 4 0,4-4-1,0 0 0,-4 11-1,4-3 0,2 12 4,0 5 0,1 16 2,-3 13 2,1 22 0,-1 17 2,-2 15 2,-3 19 0,-3 8-2,0 18-1,-2-1-1,2 8-1,-1-5 0,1-1-2,4-9 1,-5-3-1,3-7 1,-4-10 0,7-5 0,-1-14 0,2-5-2,2-11 4,-2-3 1,2-13-2,0-6 1,0-10-1,3-7 0,-1-9-1,1-6 0,-2-4-1,3-10 0,0-3 0,1-4 0,1-4-1,2-5 2,0 2-1,5-5 1,2-1 0,3 0 0,4 2-2,1 1 0,3-1 0,3 1 0,-1-1 0,-2 3 0,-3-2 0,-2 1 0,-6-1 0,-5-4 0,-3 3-11,-7-4-31,0 0-36,0 0-1,-9 0-3,2-4-6,-5-16-1</inkml:trace>
    <inkml:trace contextRef="#ctx0" brushRef="#br0" timeOffset="28548.0501">8203 6538 23,'13'-7'48,"-13"7"2,0 0-1,7-4-3,-7 4-38,0 0-1,0 0 3,0 0 5,-7-8 4,7 8 4,-10 0 0,10 0-2,-14 0 2,2 8 1,3 3-5,-2 4-4,3 12-5,-2-3-2,7 6 0,-1 0 1,9 6-2,11-4-1,5-9 0,13-11-2,1-11 0,8-5-1,-1-16-1,3-8 1,-9-6 0,-4-10 0,-8 5 0,-11 1 0,-8 4 0,-7 3 0,-12 9-3,-6 5 0,-7 5 0,-4 5 0,-3 7 0,-4 4-4,1 9-3,2-3-3,3 2-6,-2 2-11,10 5-11,4 2-9,5-1-27,13 5-4,-1-6-2,4 13 2</inkml:trace>
    <inkml:trace contextRef="#ctx0" brushRef="#br0" timeOffset="29078.4511">8358 7409 39,'3'-17'82,"0"0"-2,-2 4-4,-1-5-6,0 8 0,21 2-51,-21 8-9,0 3-2,-2 9-3,0 9 1,1 9 0,-2 9 1,2 6 2,-1 5 2,0 2-6,1-3-7,1 1-17,4-2-55,1-8-2,0-12-3,-3-9-7,2-4-4</inkml:trace>
    <inkml:trace contextRef="#ctx0" brushRef="#br0" timeOffset="29764.8523">8497 8211 52,'8'-2'90,"2"5"-4,-3 9-5,2 4-1,-1 7-3,-1 1-32,4 17-45,-1 6 0,1 6 0,-1 0 0,-3-4 0,0-3 0,-7-7-12,3-11-64,-3-6-3,0-14-2,0-8-6,0-12-5,0-12 8</inkml:trace>
    <inkml:trace contextRef="#ctx0" brushRef="#br0" timeOffset="29546.4519">8025 8394 63,'-13'6'84,"4"0"-4,-2-3-5,11-3-4,-12 4-1,12-4-60,0 0-4,0 0-1,0 0 0,14 9 1,-1-7 1,5 0 2,6 4-1,4 1-1,2-1-2,3 1-5,1 1 0,1-1 0,-6 1-4,0 0-12,-5-5-22,-6-3-13,2 0-28,-7-7-3,2-4-4,-7-5-1</inkml:trace>
    <inkml:trace contextRef="#ctx0" brushRef="#br0" timeOffset="24882.0437">6986 6542 50,'0'0'63,"-2"-12"0,2 12-6,-6-11-3,6 11-41,-5-7-2,5 7 2,0 7-2,0 5 1,0 6 3,3 7 3,1 1 2,0 7 0,1-1-2,-2 8-7,0-2-3,1-3-2,-3-2-4,2-6-4,-3-1-10,0-6-23,2-2-37,-2-18-1,4 9-5,-4-9-5,0 0-1</inkml:trace>
    <inkml:trace contextRef="#ctx0" brushRef="#br0" timeOffset="25615.245">7212 7399 30,'13'-8'86,"2"7"-5,-4 1-4,-2 6-4,1 9-1,-6-59-17,-3 63-55,5 13-2,-1 4 2,-3-3 1,-1-2 1,0-3 0,-1-3-1,0-4-3,0-5-10,0-5-22,2 0-39,-2-11 0,2 11-6,-2-11-4,0 0-3</inkml:trace>
    <inkml:trace contextRef="#ctx0" brushRef="#br0" timeOffset="25381.2446">6673 7534 54,'-18'7'69,"5"-4"-3,-2-2-1,5 0-4,1 2-29,9-3-18,-10 3-2,10-3-4,0 0 3,0 0 0,15 9 2,1-6-1,3 0 1,11 1-2,2-1-1,8 3-2,0-3-2,1 2-2,-1-2-1,-3 1-1,-5 0-2,-3-2-5,-11 0-7,-1-1-17,-8 10-44,-9-11-1,16 0-6,-13-6-3,3-3-3</inkml:trace>
    <inkml:trace contextRef="#ctx0" brushRef="#br0" timeOffset="27003.6474">7041 8413 25,'-9'2'69,"9"-2"1,-11-1-3,11 1-2,-8-4-29,8 4-9,0 0-6,0 0-9,-8 0-2,1 4 1,1 8 1,-5 5 1,-1 5-2,-2 8-1,0 5-1,3 8-1,2-2 0,8 1-2,1-6-2,11-4 0,5-9-1,9-9-1,6-14 0,5-11-1,1-12 0,-3-5-2,-2-10 1,-7-3-1,-7-3-1,-11 2 2,-7 5-1,-7 1 1,-12 8 0,-5 5-2,-3 9-2,-2 11-7,-1 3-16,-1-18-19,11 30-30,1-1-3,9 7-5,5-7-2,5-2 2</inkml:trace>
  </inkml:traceGroup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58.4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A4D2B2C-3BF4-47EF-8875-55761BE67A16}" emma:medium="tactile" emma:mode="ink">
          <msink:context xmlns:msink="http://schemas.microsoft.com/ink/2010/main" type="inkDrawing" rotatedBoundingBox="11664,8644 11668,10857 10941,10858 10937,8646" semanticType="verticalRange" shapeName="Other">
            <msink:sourceLink direction="with" ref="{CC1B3089-5DED-42AF-A4DC-B72461D1675E}"/>
            <msink:destinationLink direction="with" ref="{60651081-DFFE-407D-980B-A42750DE84BD}"/>
          </msink:context>
        </emma:interpretation>
      </emma:emma>
    </inkml:annotationXML>
    <inkml:trace contextRef="#ctx0" brushRef="#br0">-4001-4407 62,'7'0'85,"4"4"-2,-6 5-6,3 6 0,-5 2-3,4-3-40,-1 12-30,1 10-1,3 3-1,-1 3-1,0 1-3,-3-1-6,0-6-16,-4 0-50,1-4-5,-3-12-1,0 0-4,-3-9-3</inkml:trace>
    <inkml:trace contextRef="#ctx0" brushRef="#br0" timeOffset="-202.8004">-4583-4158 0,'-10'-6'67,"10"6"2,-17-7-1,17 7-2,-11-8-2,11 8-38,-8-3-7,8 3-7,0 0-5,0 0 1,8 0 2,3 0 0,3 0-1,6 0 2,3 0-1,10 0 0,2 0-1,3 0-3,3 0-2,-1 0-2,-3 0-3,-2 0-3,-2 0-5,-7 0-10,-6 0-15,-37 0-40,57 0 0,-40 0-6,13-11-2,-8-5 2</inkml:trace>
    <inkml:trace contextRef="#ctx0" brushRef="#br0" timeOffset="748.8013">-4249-3171 64,'2'-11'77,"0"2"-2,-2 9-2,0-16-4,0 9-23,0 7-25,0 0-7,0 0-3,-8-2-1,4 7-2,0 7 0,-2 4 0,1 3-2,1 2 0,3 1 0,1-2-1,7-1-1,8-6-4,7-8 0,6-5 0,5-13 0,4-6 0,0-7 0,-2-6 0,-4-4 0,-5-3 0,-10 3 0,-9 3 0,-7 2 0,-5 8 0,-10 4 0,-10 7 0,-2 9 0,-7 5 0,1 10-4,-3 8-37,1 7-37,4 3-4,0 1-3,9 2-5,0-3 0</inkml:trace>
    <inkml:trace contextRef="#ctx0" brushRef="#br0" timeOffset="1154.402">-4250-2566 6,'12'4'76,"-12"-4"4,8 11 0,-4 0 0,-2 5-2,3 2-26,-4 14-36,1 6-2,0 7-1,-2 3-2,0-1-6,0 0-8,0-12-11,0-35-35,0 20-2,0-20-28,6-1-2,-2-25-6,5-5-3</inkml:trace>
  </inkml:traceGroup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50.93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BF8AA2-08BA-4802-82C0-C476C4B21F68}" emma:medium="tactile" emma:mode="ink">
          <msink:context xmlns:msink="http://schemas.microsoft.com/ink/2010/main" type="writingRegion" rotatedBoundingBox="2757,8736 25991,7992 26325,18401 3090,19145"/>
        </emma:interpretation>
      </emma:emma>
    </inkml:annotationXML>
    <inkml:traceGroup>
      <inkml:annotationXML>
        <emma:emma xmlns:emma="http://www.w3.org/2003/04/emma" version="1.0">
          <emma:interpretation id="{C7DC0F82-581C-4BD3-85E0-AE8A61EDADF6}" emma:medium="tactile" emma:mode="ink">
            <msink:context xmlns:msink="http://schemas.microsoft.com/ink/2010/main" type="paragraph" rotatedBoundingBox="8241,8550 8384,11013 7903,11041 7760,85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1B3089-5DED-42AF-A4DC-B72461D1675E}" emma:medium="tactile" emma:mode="ink">
              <msink:context xmlns:msink="http://schemas.microsoft.com/ink/2010/main" type="line" rotatedBoundingBox="8241,8550 8384,11013 7903,11041 7760,8578">
                <msink:destinationLink direction="with" ref="{5A4D2B2C-3BF4-47EF-8875-55761BE67A1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7D4B600-F3C2-4008-A846-C9F323003182}" emma:medium="tactile" emma:mode="ink">
                <msink:context xmlns:msink="http://schemas.microsoft.com/ink/2010/main" type="inkWord" rotatedBoundingBox="8241,8550 8384,11013 7903,11041 7760,8578">
                  <msink:destinationLink direction="with" ref="{3B0B777D-9D7F-4348-9A22-9D24694007E4}"/>
                  <msink:destinationLink direction="with" ref="{60651081-DFFE-407D-980B-A42750DE84BD}"/>
                </msink:context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-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5210-3690 4,'12'2'72,"2"0"0,-5-2-4,-2 0-4,-7 0-6,8-17-27,-8 17-35,0 0-1,0 0-1,-12 5 2,1-4 2,-6 2 3,-1-3 6,-5 0 2,-4-5 1,-2-1 0,0 2-1,0-2-1,1-1 0,6 0-2,-1 3-3,8-3 0,-1 6-2,5-2 0,2 0-1,9 3-1,0 0-1,0 0 0,0 0-1,-3 7 0,3 4 2,1 10 1,1 7 4,3 15 2,1 12 2,-1 15 1,1 13 1,-1 13 0,2 6 0,-1 8-3,-2 3-2,0-5-2,-3 1-1,-1-5 2,0-6 1,-1-3-2,-4 2 0,0-8 0,-1-1 0,1-3 1,0-5-4,5-3 0,0-4 0,0-5 0,1-6 0,4-7 0,1-6 0,2-7 0,-1-4 0,-1-9 0,1-4 0,0-7 0,1-4 0,0 0 0,5-5 0,2 0 0,4 2 0,7-1 0,5 0 0,7 3 0,4 0 0,-1-1 0,4 0 0,-4 0 0,-3-1 0,-4-1 0,-10-1 0,-4 3 0,-12 2-79,4-5-2,-12 0 0,-16-9-5,1-1-8,-10-16 4</inkml:trace>
        </inkml:traceGroup>
      </inkml:traceGroup>
    </inkml:traceGroup>
    <inkml:traceGroup>
      <inkml:annotationXML>
        <emma:emma xmlns:emma="http://www.w3.org/2003/04/emma" version="1.0">
          <emma:interpretation id="{DF6A86A1-1BF4-45ED-85F7-65551C01493F}" emma:medium="tactile" emma:mode="ink">
            <msink:context xmlns:msink="http://schemas.microsoft.com/ink/2010/main" type="paragraph" rotatedBoundingBox="2869,12184 7251,11933 7299,12761 2916,130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5047AC-C824-4B4E-93C4-30E5DC5DB8CD}" emma:medium="tactile" emma:mode="ink">
              <msink:context xmlns:msink="http://schemas.microsoft.com/ink/2010/main" type="line" rotatedBoundingBox="2869,12184 7251,11933 7299,12761 2916,13012"/>
            </emma:interpretation>
          </emma:emma>
        </inkml:annotationXML>
        <inkml:traceGroup>
          <inkml:annotationXML>
            <emma:emma xmlns:emma="http://www.w3.org/2003/04/emma" version="1.0">
              <emma:interpretation id="{9141E7B6-E1A4-4B22-B80D-1196B32D3DC9}" emma:medium="tactile" emma:mode="ink">
                <msink:context xmlns:msink="http://schemas.microsoft.com/ink/2010/main" type="inkWord" rotatedBoundingBox="2878,12344 3386,12315 3421,12923 2913,12952"/>
              </emma:interpretation>
              <emma:one-of disjunction-type="recognition" id="oneOf1">
                <emma:interpretation id="interp5" emma:lang="ko-KR" emma:confidence="0">
                  <emma:literal>×</emma:literal>
                </emma:interpretation>
                <emma:interpretation id="interp6" emma:lang="ko-KR" emma:confidence="0">
                  <emma:literal>x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X</emma:literal>
                </emma:interpretation>
                <emma:interpretation id="interp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398112.6992">476 9 12,'-7'-8'61,"-2"4"1,-2 4-1,-3 12 3,-4 3 1,-6 7-50,-5 16 0,-6 9-1,-4 10 2,-2 4-1,0-1-2,0-1-3,2-3-4,5-5-2,4-11 1,8-4-7,5-10-6,4-5-13,3-5-17,10-1-31,0-15-3,12 3-6,2-14-3</inkml:trace>
          <inkml:trace contextRef="#ctx0" brushRef="#br1" timeOffset="397878.6986">101 243 7,'-6'-15'57,"-1"-3"6,2 3 0,-2-4 3,2 4-33,4 3-3,-4 0-3,5 4-4,0-1-5,0 9-6,0-8-4,0 8-3,9 4-4,0 6 0,7 6-3,0 3 0,7 4 3,6 0-1,0 6 2,2-3 0,-3 1 0,2 0 0,-2-7 1,0 1-1,-7-4-1,-1-2-4,-1-7-7,0 1-16,-4-9-41,1-2-2,-3-11-5,-2-4-6,-2-11 3</inkml:trace>
        </inkml:traceGroup>
        <inkml:traceGroup>
          <inkml:annotationXML>
            <emma:emma xmlns:emma="http://www.w3.org/2003/04/emma" version="1.0">
              <emma:interpretation id="{2A549D6A-BDB4-44F1-A579-93544C469DE7}" emma:medium="tactile" emma:mode="ink">
                <msink:context xmlns:msink="http://schemas.microsoft.com/ink/2010/main" type="inkWord" rotatedBoundingBox="3693,12580 3743,12577 3765,12964 3715,12967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ㅣ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l</emma:literal>
                </emma:interpretation>
                <emma:interpretation id="interp1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398409.0998">818 258 5,'8'13'63,"-2"-2"9,-3 9 1,-2 3-3,-2 3-1,-3 6-38,-1 1-18,-1 7 1,3-1 2,-2 2-7,1-12-8,2-4-11,2-6-27,0 19-15,0-55-18,0-15-4,-6-12-5,3-1-3</inkml:trace>
        </inkml:traceGroup>
        <inkml:traceGroup>
          <inkml:annotationXML>
            <emma:emma xmlns:emma="http://www.w3.org/2003/04/emma" version="1.0">
              <emma:interpretation id="{BE507AC0-BB8E-4727-9464-6151FAF4EF71}" emma:medium="tactile" emma:mode="ink">
                <msink:context xmlns:msink="http://schemas.microsoft.com/ink/2010/main" type="inkWord" rotatedBoundingBox="3813,12200 4624,12154 4644,12513 3834,12560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즈</emma:literal>
                </emma:interpretation>
                <emma:interpretation id="interp18" emma:lang="ko-KR" emma:confidence="0">
                  <emma:literal>크</emma:literal>
                </emma:interpretation>
                <emma:interpretation id="interp19" emma:lang="ko-KR" emma:confidence="0">
                  <emma:literal>스</emma:literal>
                </emma:interpretation>
              </emma:one-of>
            </emma:emma>
          </inkml:annotationXML>
          <inkml:trace contextRef="#ctx0" brushRef="#br1" timeOffset="398752.3004">916 118 5,'28'-19'31,"9"11"0,-9-1 2,0-47-29,69 39-7,-71-45 3,-9 33-1,7 14 1,0 6 0,-2-3 0,-1-2-2,-7 5 2,7 51 2,-11-44-35,3 2-1,-13 0 2</inkml:trace>
          <inkml:trace contextRef="#ctx0" brushRef="#br1" timeOffset="399969.1025">1170 226 17,'0'0'60,"-16"-5"7,9 2 2,-2-3 0,-3 0-36,12 6-2,-11-7-4,11 7-4,-8-6-8,8 6-6,0 0-5,0 0-3,4-2-1,5 2-1,12 0-1,-1 2 1,12-2 3,5-2 1,9-4 1,4-3 0,4 0 0,2 0 0,-3-3 1,2 1-2,-9 5 0,-6-2 0,-5 4-4,-10 1-2,-4 0-8,-12 2-21,-9 1-38,9 0-2,-9 0-6,0 0-3,-10-15-1</inkml:trace>
        </inkml:traceGroup>
        <inkml:traceGroup>
          <inkml:annotationXML>
            <emma:emma xmlns:emma="http://www.w3.org/2003/04/emma" version="1.0">
              <emma:interpretation id="{28884BC7-1534-4F08-800F-FCAF5054D0E4}" emma:medium="tactile" emma:mode="ink">
                <msink:context xmlns:msink="http://schemas.microsoft.com/ink/2010/main" type="inkWord" rotatedBoundingBox="4587,12185 5121,12155 5151,12695 4618,12725">
                  <msink:destinationLink direction="with" ref="{3B0B777D-9D7F-4348-9A22-9D24694007E4}"/>
                </msink:context>
              </emma:interpretation>
              <emma:one-of disjunction-type="recognition" id="oneOf4">
                <emma:interpretation id="interp20" emma:lang="ko-KR" emma:confidence="0">
                  <emma:literal>4</emma:literal>
                </emma:interpretation>
                <emma:interpretation id="interp21" emma:lang="ko-KR" emma:confidence="0">
                  <emma:literal>X</emma:literal>
                </emma:interpretation>
                <emma:interpretation id="interp22" emma:lang="ko-KR" emma:confidence="0">
                  <emma:literal>y</emma:literal>
                </emma:interpretation>
                <emma:interpretation id="interp23" emma:lang="ko-KR" emma:confidence="0">
                  <emma:literal>Ⅹ</emma:literal>
                </emma:interpretation>
                <emma:interpretation id="interp2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400374.7032">1680-79 36,'0'0'44,"0"0"2,0-12-2,0 12-34,0 0-1,11-5 4,-11 5 0,15 0 6,-4 5 2,2 4 1,5 5 1,3 4 1,7 3-1,2 5-2,4-1-2,-2 2-5,6 0-3,-4-1-3,2-4-1,-6-3-1,-2-4-1,0-1-5,-7-6-8,-3 2-12,-4 4-18,-3-14-31,-2 0-3,-6-11-7,2-5-2,-2-7 10</inkml:trace>
          <inkml:trace contextRef="#ctx0" brushRef="#br1" timeOffset="400577.5036">2210-165 12,'0'0'63,"-3"13"5,-7 5 1,-8 6 0,-4 8-2,-10 9-39,-4 3-14,-3 7 1,-4 5 1,1-3-3,4 0-3,1-5-4,8-4-9,3-8-21,-29-6-46,52-6 0,3-24-6,0 0-4,5-6-4</inkml:trace>
        </inkml:traceGroup>
        <inkml:traceGroup>
          <inkml:annotationXML>
            <emma:emma xmlns:emma="http://www.w3.org/2003/04/emma" version="1.0">
              <emma:interpretation id="{3DCFEB2D-734E-4910-B6CE-6C9793D0FCCB}" emma:medium="tactile" emma:mode="ink">
                <msink:context xmlns:msink="http://schemas.microsoft.com/ink/2010/main" type="inkWord" rotatedBoundingBox="5087,12423 5387,12406 5411,12822 5111,12840"/>
              </emma:interpretation>
              <emma:one-of disjunction-type="recognition" id="oneOf5">
                <emma:interpretation id="interp25" emma:lang="ko-KR" emma:confidence="0">
                  <emma:literal>3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’</emma:literal>
                </emma:interpretation>
                <emma:interpretation id="interp28" emma:lang="ko-KR" emma:confidence="0">
                  <emma:literal>,</emma:literal>
                </emma:interpretation>
                <emma:interpretation id="interp29" emma:lang="ko-KR" emma:confidence="0">
                  <emma:literal>}</emma:literal>
                </emma:interpretation>
              </emma:one-of>
            </emma:emma>
          </inkml:annotationXML>
          <inkml:trace contextRef="#ctx0" brushRef="#br1" timeOffset="401123.5045">2206 139 41,'0'0'57,"-11"2"6,11-2 0,0 0-33,-5-7-4,5 7-2,6-8-3,2 0-5,3 2-6,4 1-4,1 0-2,-2 2 0,5 3-3,-3 0 1,-1 0-2,-3 7 1,-4 4 2,-7 3 0,-1 1 0,-6 1 0,-7 0 4,1-1-2,-3 1 0,3-4-2,0-2 0,7-2 1,7 0 0,7-1 0,14 0 0,6-1-1,5 2 1,4 1-1,-6 2 1,0 0 0,-10 3 1,-8 3 0,-15 3 0,-14 3 1,-10-3 0,-8 5-1,-1-1-5,-8-1-17,5 1-53,-23-7 21,35-11 0,10-6-29,11-6-6,7-9-2</inkml:trace>
        </inkml:traceGroup>
        <inkml:traceGroup>
          <inkml:annotationXML>
            <emma:emma xmlns:emma="http://www.w3.org/2003/04/emma" version="1.0">
              <emma:interpretation id="{770F4F55-ACDD-421B-A942-ACB8492BCB0B}" emma:medium="tactile" emma:mode="ink">
                <msink:context xmlns:msink="http://schemas.microsoft.com/ink/2010/main" type="inkWord" rotatedBoundingBox="5738,12257 6288,12225 6301,12450 5751,12481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二</emma:literal>
                </emma:interpretation>
                <emma:interpretation id="interp32" emma:lang="ko-KR" emma:confidence="0">
                  <emma:literal>그</emma:literal>
                </emma:interpretation>
                <emma:interpretation id="interp33" emma:lang="ko-KR" emma:confidence="0">
                  <emma:literal>z</emma:literal>
                </emma:interpretation>
                <emma:interpretation id="interp34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402355.9067">2840 1 0,'0'-8'45,"0"8"7,-4-9 8,4 9-23,-4-12 4,4 12 2,-2-12-4,2 12-2,-2-10-3,2 10-9,0 0-7,0 0-6,4-9-6,7 8-4,5 0-2,3-1 0,8 0 0,2 0 1,5-1 0,2 1-3,1-1-7,-1 3-18,-2 0-43,-8 0-1,-3 2-6,-8-2-3,-7 2-4</inkml:trace>
          <inkml:trace contextRef="#ctx0" brushRef="#br1" timeOffset="402574.3071">2920 102 1,'-26'21'63,"15"-3"7,2-7 1,9-11 1,12 7-3,6-11-35,13-3-19,3 0-1,8-1 1,-2-3-4,6 3-3,-1-1-4,-2 0-6,-4 4-5,-8 0-14,-1 3-16,-2 2-32,-6-2-4,-2 0-6,-5-5-3,2-1 5</inkml:trace>
        </inkml:traceGroup>
        <inkml:traceGroup>
          <inkml:annotationXML>
            <emma:emma xmlns:emma="http://www.w3.org/2003/04/emma" version="1.0">
              <emma:interpretation id="{74CCC046-B0A0-46DC-8986-D262C8CB2202}" emma:medium="tactile" emma:mode="ink">
                <msink:context xmlns:msink="http://schemas.microsoft.com/ink/2010/main" type="inkWord" rotatedBoundingBox="6550,11973 6975,11948 7014,12620 6589,12644"/>
              </emma:interpretation>
              <emma:one-of disjunction-type="recognition" id="oneOf7">
                <emma:interpretation id="interp35" emma:lang="ko-KR" emma:confidence="0">
                  <emma:literal>3</emma:literal>
                </emma:interpretation>
                <emma:interpretation id="interp36" emma:lang="ko-KR" emma:confidence="0">
                  <emma:literal>b</emma:literal>
                </emma:interpretation>
                <emma:interpretation id="interp37" emma:lang="ko-KR" emma:confidence="0">
                  <emma:literal>S</emma:literal>
                </emma:interpretation>
                <emma:interpretation id="interp38" emma:lang="ko-KR" emma:confidence="0">
                  <emma:literal>}</emma:literal>
                </emma:interpretation>
                <emma:interpretation id="interp3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403120.3077">3661-312 29,'12'-11'68,"-1"-2"-1,-3 6-4,-4 0-5,-4 7 0,14 0-51,-12 10 0,1 8 1,-3 11 0,0 8 4,0 7 1,-3 5 0,1 2 0,-3 2-4,0-3-2,-1 0-2,1-10-1,1-7-1,1-5 0,-1-7 1,1-6 2,1-2 0,2-13-2,-2 6-2,2-6-1,6-12-1,6-6-1,4-1-1,6-3-2,3-4-2,6 2 1,5 0 2,2 4 1,3 6 0,-1 7 0,0 6-1,-3 2 1,-6 10 0,-10 8 0,-2 4 0,-14 4 2,-5 2 0,-16 1 1,-7 1 3,-8 0 0,-8-4 1,-3-3 1,-1-5-1,1-2-1,2-7-4,8 0-11,3-9-23,8-1-12,9-4-2,7-4-28,6-6-5,10-7-3,8 2 3</inkml:trace>
        </inkml:traceGroup>
        <inkml:traceGroup>
          <inkml:annotationXML>
            <emma:emma xmlns:emma="http://www.w3.org/2003/04/emma" version="1.0">
              <emma:interpretation id="{55F705B3-CC5D-4383-B169-795F15481D42}" emma:medium="tactile" emma:mode="ink">
                <msink:context xmlns:msink="http://schemas.microsoft.com/ink/2010/main" type="inkWord" rotatedBoundingBox="7168,12340 7274,12334 7291,12633 7185,12639"/>
              </emma:interpretation>
              <emma:one-of disjunction-type="recognition" id="oneOf8">
                <emma:interpretation id="interp40" emma:lang="ko-KR" emma:confidence="0">
                  <emma:literal>)</emma:literal>
                </emma:interpretation>
                <emma:interpretation id="interp41" emma:lang="ko-KR" emma:confidence="0">
                  <emma:literal>,</emma:literal>
                </emma:interpretation>
                <emma:interpretation id="interp42" emma:lang="ko-KR" emma:confidence="0">
                  <emma:literal>&gt;</emma:literal>
                </emma:interpretation>
                <emma:interpretation id="interp43" emma:lang="ko-KR" emma:confidence="0">
                  <emma:literal>7</emma:literal>
                </emma:interpretation>
                <emma:interpretation id="interp4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403323.1081">4257 21 27,'31'16'69,"-2"3"5,-6 4-2,-4-1-3,-8 1 0,-29-1-53,18 5-1,1 4 0,-1-6-3,0 3-10,-2-10-19,-9 10-50,11-28 20,-7 13-26,7-13-5,-3-6-5</inkml:trace>
        </inkml:traceGroup>
      </inkml:traceGroup>
    </inkml:traceGroup>
    <inkml:traceGroup>
      <inkml:annotationXML>
        <emma:emma xmlns:emma="http://www.w3.org/2003/04/emma" version="1.0">
          <emma:interpretation id="{A81E2BE4-5BEA-4286-B8A9-EA0205239060}" emma:medium="tactile" emma:mode="ink">
            <msink:context xmlns:msink="http://schemas.microsoft.com/ink/2010/main" type="paragraph" rotatedBoundingBox="2902,13343 16391,12715 16434,13647 2945,142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235263-AE27-4859-BE26-4B1BBEB7F5D0}" emma:medium="tactile" emma:mode="ink">
              <msink:context xmlns:msink="http://schemas.microsoft.com/ink/2010/main" type="line" rotatedBoundingBox="2902,13343 16391,12715 16434,13647 2945,14275"/>
            </emma:interpretation>
          </emma:emma>
        </inkml:annotationXML>
        <inkml:traceGroup>
          <inkml:annotationXML>
            <emma:emma xmlns:emma="http://www.w3.org/2003/04/emma" version="1.0">
              <emma:interpretation id="{29142EFC-5C69-4F73-A551-595B13F96217}" emma:medium="tactile" emma:mode="ink">
                <msink:context xmlns:msink="http://schemas.microsoft.com/ink/2010/main" type="inkWord" rotatedBoundingBox="2909,13506 3449,13481 3478,14092 2938,14118"/>
              </emma:interpretation>
              <emma:one-of disjunction-type="recognition" id="oneOf9">
                <emma:interpretation id="interp45" emma:lang="ko-KR" emma:confidence="0">
                  <emma:literal>乂</emma:literal>
                </emma:interpretation>
                <emma:interpretation id="interp46" emma:lang="ko-KR" emma:confidence="0">
                  <emma:literal>X</emma:literal>
                </emma:interpretation>
                <emma:interpretation id="interp47" emma:lang="ko-KR" emma:confidence="0">
                  <emma:literal>x</emma:literal>
                </emma:interpretation>
                <emma:interpretation id="interp48" emma:lang="ko-KR" emma:confidence="0">
                  <emma:literal>Ⅹ</emma:literal>
                </emma:interpretation>
                <emma:interpretation id="interp4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404929.9112">134 1324 0,'-19'-15'46,"2"-1"12,-3 1 3,5 2 4,0-2-31,2 0-1,1 1 0,2 5-5,3-1-6,7 10-8,-7-7-5,7 7-6,8 4-2,8 12-2,2 4-2,10 10-1,1 8 2,11 1 1,4 3 1,1 2 0,-1-2-1,-3-6 1,0 0 0,-7-10 0,1-3-1,-10-4-8,-5-4-14,-4-3-4,19-4-36,-35-8-4,43 0-3,-43-7-3</inkml:trace>
          <inkml:trace contextRef="#ctx0" brushRef="#br1" timeOffset="405179.5116">443 1166 20,'0'0'50,"-14"14"9,-1 7 6,-5 2 1,-2 4-30,-1 17-10,-3 8 1,-6 4 2,2 2-3,0 0-8,2-5-5,1 0-4,2-12-3,0-6-7,5-1-17,4-8-19,6-5-32,1-7-3,9-14-5,0 0-6,4-14 2</inkml:trace>
        </inkml:traceGroup>
        <inkml:traceGroup>
          <inkml:annotationXML>
            <emma:emma xmlns:emma="http://www.w3.org/2003/04/emma" version="1.0">
              <emma:interpretation id="{CA052B63-D2F7-41AB-BEAD-850F9984FA69}" emma:medium="tactile" emma:mode="ink">
                <msink:context xmlns:msink="http://schemas.microsoft.com/ink/2010/main" type="inkWord" rotatedBoundingBox="3460,13738 3988,13714 4006,14102 3478,14126"/>
              </emma:interpretation>
              <emma:one-of disjunction-type="recognition" id="oneOf10">
                <emma:interpretation id="interp50" emma:lang="ko-KR" emma:confidence="0">
                  <emma:literal>2</emma:literal>
                </emma:interpretation>
                <emma:interpretation id="interp51" emma:lang="ko-KR" emma:confidence="0">
                  <emma:literal>그</emma:literal>
                </emma:interpretation>
                <emma:interpretation id="interp52" emma:lang="ko-KR" emma:confidence="0">
                  <emma:literal>z</emma:literal>
                </emma:interpretation>
                <emma:interpretation id="interp53" emma:lang="ko-KR" emma:confidence="0">
                  <emma:literal>고</emma:literal>
                </emma:interpretation>
                <emma:interpretation id="interp54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405631.9124">556 1553 12,'0'0'39,"0"0"5,2-5 4,8-33-17,4 29-18,4-1 2,-1-5 2,9 1 2,1-4-2,2 7-3,0-4-3,-5 11-4,4-2-2,-7 6 0,-1 12-4,-14 10 1,-6 12 2,-7 0 3,-11 9 3,-4-3 4,-6 7 2,-1-9 2,-1-4-2,7-5-3,4-10-2,5-3-2,11-3-1,3-5-2,9-4 0,12-4-2,11 0 1,6-5 1,8-5-2,5-2-8,2-2-20,-15-2-46,16 3 0,-10-6-6,-3 2-4,-12-6-5</inkml:trace>
        </inkml:traceGroup>
        <inkml:traceGroup>
          <inkml:annotationXML>
            <emma:emma xmlns:emma="http://www.w3.org/2003/04/emma" version="1.0">
              <emma:interpretation id="{A17CC14C-8410-4E3E-B160-088FDAFAC921}" emma:medium="tactile" emma:mode="ink">
                <msink:context xmlns:msink="http://schemas.microsoft.com/ink/2010/main" type="inkWord" rotatedBoundingBox="4339,13778 4648,13764 4650,13815 4341,13829"/>
              </emma:interpretation>
              <emma:one-of disjunction-type="recognition" id="oneOf11">
                <emma:interpretation id="interp55" emma:lang="ko-KR" emma:confidence="0">
                  <emma:literal>-</emma:literal>
                </emma:interpretation>
                <emma:interpretation id="interp56" emma:lang="ko-KR" emma:confidence="0">
                  <emma:literal>ㅡ</emma:literal>
                </emma:interpretation>
                <emma:interpretation id="interp57" emma:lang="ko-KR" emma:confidence="0">
                  <emma:literal>一</emma:literal>
                </emma:interpretation>
                <emma:interpretation id="interp58" emma:lang="ko-KR" emma:confidence="0">
                  <emma:literal>~</emma:literal>
                </emma:interpretation>
                <emma:interpretation id="interp59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407082.715">1512 1503 7,'-13'3'69,"1"-2"4,1-1 0,2 0 0,2-4-5,-23 0-43,30 4-5,0-8-7,0 8-5,8-8-3,5 4-3,2 1-3,5-1 0,3 0 1,2 1 0,0 3 0,1 0-3,0 0-7,-5 2-10,0-1-13,8 3-34,-14-4-4,2-1-5,-7-13-1,3 1 4</inkml:trace>
        </inkml:traceGroup>
        <inkml:traceGroup>
          <inkml:annotationXML>
            <emma:emma xmlns:emma="http://www.w3.org/2003/04/emma" version="1.0">
              <emma:interpretation id="{44E0A9DF-A423-4956-ACA5-A866E4853EA4}" emma:medium="tactile" emma:mode="ink">
                <msink:context xmlns:msink="http://schemas.microsoft.com/ink/2010/main" type="inkWord" rotatedBoundingBox="4726,13414 5228,13390 5255,13983 4754,14006"/>
              </emma:interpretation>
              <emma:one-of disjunction-type="recognition" id="oneOf12">
                <emma:interpretation id="interp60" emma:lang="ko-KR" emma:confidence="0">
                  <emma:literal>4</emma:literal>
                </emma:interpretation>
                <emma:interpretation id="interp61" emma:lang="ko-KR" emma:confidence="0">
                  <emma:literal>X</emma:literal>
                </emma:interpretation>
                <emma:interpretation id="interp62" emma:lang="ko-KR" emma:confidence="0">
                  <emma:literal>y</emma:literal>
                </emma:interpretation>
                <emma:interpretation id="interp63" emma:lang="ko-KR" emma:confidence="0">
                  <emma:literal>x</emma:literal>
                </emma:interpretation>
                <emma:interpretation id="interp64" emma:lang="ko-KR" emma:confidence="0">
                  <emma:literal>Y</emma:literal>
                </emma:interpretation>
              </emma:one-of>
            </emma:emma>
          </inkml:annotationXML>
          <inkml:trace contextRef="#ctx0" brushRef="#br1" timeOffset="407379.1155">1827 1216 8,'0'0'61,"0"0"-2,0 0 0,-6-9-1,6 9 3,7 0-45,3 5 0,10 3-2,0 5 2,9 1 2,0 1-1,3 1-1,5 3-4,-1-2 0,5 1-4,-5-2-2,2 3-1,-5-3-4,-1-2-5,-10-2-12,0-18-23,0 6-29,-9-4-4,3-4-6,-11-14-2,4-5-3</inkml:trace>
          <inkml:trace contextRef="#ctx0" brushRef="#br1" timeOffset="407597.5159">2317 1071 57,'-13'26'71,"-9"4"1,0 5 2,-3 2-2,-4 11-43,2 3 1,-3 3-6,2-1-6,1-3-6,2-2-2,2-7-5,4-5-5,3-6-11,4-5-23,3-8-38,6 11 7,3-28-12,0 0-7,7-15-2</inkml:trace>
        </inkml:traceGroup>
        <inkml:traceGroup>
          <inkml:annotationXML>
            <emma:emma xmlns:emma="http://www.w3.org/2003/04/emma" version="1.0">
              <emma:interpretation id="{B07FB92D-A68D-40A9-8E34-F22664235CB2}" emma:medium="tactile" emma:mode="ink">
                <msink:context xmlns:msink="http://schemas.microsoft.com/ink/2010/main" type="inkWord" rotatedBoundingBox="5357,13709 5450,13704 5465,14024 5371,14028"/>
              </emma:interpretation>
              <emma:one-of disjunction-type="recognition" id="oneOf13">
                <emma:interpretation id="interp65" emma:lang="ko-KR" emma:confidence="0">
                  <emma:literal>)</emma:literal>
                </emma:interpretation>
                <emma:interpretation id="interp66" emma:lang="ko-KR" emma:confidence="0">
                  <emma:literal>1</emma:literal>
                </emma:interpretation>
                <emma:interpretation id="interp67" emma:lang="ko-KR" emma:confidence="0">
                  <emma:literal>,</emma:literal>
                </emma:interpretation>
                <emma:interpretation id="interp68" emma:lang="ko-KR" emma:confidence="0">
                  <emma:literal>Ⅰ</emma:literal>
                </emma:interpretation>
                <emma:interpretation id="interp69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407815.9163">2446 1389 12,'23'14'56,"-6"3"4,-1 3 4,-6 0-2,-4-5-1,-1 17-47,1 1 0,-1 3 2,-3-6-3,2-4-19,-3 3-49,2 2-4,-1-19-7,-2-12-5,8 0-2</inkml:trace>
        </inkml:traceGroup>
        <inkml:traceGroup>
          <inkml:annotationXML>
            <emma:emma xmlns:emma="http://www.w3.org/2003/04/emma" version="1.0">
              <emma:interpretation id="{C46F9A76-D2E7-4122-8A61-561FCC403903}" emma:medium="tactile" emma:mode="ink">
                <msink:context xmlns:msink="http://schemas.microsoft.com/ink/2010/main" type="inkWord" rotatedBoundingBox="5892,13556 6198,13541 6210,13792 5904,13807"/>
              </emma:interpretation>
              <emma:one-of disjunction-type="recognition" id="oneOf14">
                <emma:interpretation id="interp70" emma:lang="ko-KR" emma:confidence="0">
                  <emma:literal>=</emma:literal>
                </emma:interpretation>
                <emma:interpretation id="interp71" emma:lang="ko-KR" emma:confidence="0">
                  <emma:literal>그</emma:literal>
                </emma:interpretation>
                <emma:interpretation id="interp72" emma:lang="ko-KR" emma:confidence="0">
                  <emma:literal>二</emma:literal>
                </emma:interpretation>
                <emma:interpretation id="interp73" emma:lang="ko-KR" emma:confidence="0">
                  <emma:literal>÷</emma:literal>
                </emma:interpretation>
                <emma:interpretation id="interp74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408455.5174">3041 1440 73,'-22'19'82,"6"0"-4,6-10-2,10-9 1,5 0-3,2-6-60,15-5-4,10 0-5,0-2-7,9 4-30,1 5-42,-7-4-1,3 2-3,-12-5-4,-3 3-8</inkml:trace>
          <inkml:trace contextRef="#ctx0" brushRef="#br1" timeOffset="408283.9171">3026 1256 43,'-10'7'73,"10"-7"-3,-5 7 1,5-7-1,0 0 1,3-5-54,4 3-4,6-2-3,4 2-1,4-2 0,0-1-2,5-1-3,0-1-3,4 3-3,-6 0-10,0 2-18,-4 2-13,-2 0-29,-5 3-2,-13-3-6,2 18-2,-11-11 9</inkml:trace>
        </inkml:traceGroup>
        <inkml:traceGroup>
          <inkml:annotationXML>
            <emma:emma xmlns:emma="http://www.w3.org/2003/04/emma" version="1.0">
              <emma:interpretation id="{991AC523-82B9-4482-9FA1-D94084587D2B}" emma:medium="tactile" emma:mode="ink">
                <msink:context xmlns:msink="http://schemas.microsoft.com/ink/2010/main" type="inkWord" rotatedBoundingBox="6715,13332 7072,13315 7099,13910 6743,13927"/>
              </emma:interpretation>
              <emma:one-of disjunction-type="recognition" id="oneOf15">
                <emma:interpretation id="interp75" emma:lang="ko-KR" emma:confidence="0">
                  <emma:literal>b</emma:literal>
                </emma:interpretation>
                <emma:interpretation id="interp76" emma:lang="ko-KR" emma:confidence="0">
                  <emma:literal>5</emma:literal>
                </emma:interpretation>
                <emma:interpretation id="interp77" emma:lang="ko-KR" emma:confidence="0">
                  <emma:literal>3</emma:literal>
                </emma:interpretation>
                <emma:interpretation id="interp78" emma:lang="ko-KR" emma:confidence="0">
                  <emma:literal>S</emma:literal>
                </emma:interpretation>
                <emma:interpretation id="interp79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409516.3193">3815 1081 31,'0'-13'52,"0"0"3,-2 0 1,2 1 3,-5 1-42,5 11-4,-2-7-8,2 7 0,0 6 5,0 12 2,2 4 2,3 10-5,-2 4 2,3 10 3,0-2 2,2 6-2,-2-2-4,1-6-5,-1-5-2,-1-8-1,0-4 2,-2-10 1,0 1 3,-3-16 0,0 0 0,0 0-2,0 0-3,2-13-2,-1-8-4,5 2-3,3-9-3,6-2 0,6 0 0,3 4 1,8 1 2,2 9 2,1 5 2,-4 10 0,3 2 1,-11 11 2,-2 3 0,-8 11-1,-8 1 1,-6 4 2,-12 2 0,-6-3 1,-5 1 1,-5-4-1,-3 2 1,-4-7 0,-1-4-3,4-4-6,1-2-8,5-3-20,6-1-36,4-5-2,7-3-5,7-11-4,8-2 2</inkml:trace>
        </inkml:traceGroup>
        <inkml:traceGroup>
          <inkml:annotationXML>
            <emma:emma xmlns:emma="http://www.w3.org/2003/04/emma" version="1.0">
              <emma:interpretation id="{A531C9EB-0724-4BF4-B2BC-2508FA345F0A}" emma:medium="tactile" emma:mode="ink">
                <msink:context xmlns:msink="http://schemas.microsoft.com/ink/2010/main" type="inkWord" rotatedBoundingBox="7185,13596 7604,13577 7618,13888 7200,13908"/>
              </emma:interpretation>
              <emma:one-of disjunction-type="recognition" id="oneOf16">
                <emma:interpretation id="interp80" emma:lang="ko-KR" emma:confidence="0">
                  <emma:literal>2</emma:literal>
                </emma:interpretation>
                <emma:interpretation id="interp81" emma:lang="ko-KR" emma:confidence="0">
                  <emma:literal>그</emma:literal>
                </emma:interpretation>
                <emma:interpretation id="interp82" emma:lang="ko-KR" emma:confidence="0">
                  <emma:literal>고</emma:literal>
                </emma:interpretation>
                <emma:interpretation id="interp83" emma:lang="ko-KR" emma:confidence="0">
                  <emma:literal>z</emma:literal>
                </emma:interpretation>
                <emma:interpretation id="interp84" emma:lang="ko-KR" emma:confidence="0">
                  <emma:literal>乙</emma:literal>
                </emma:interpretation>
              </emma:one-of>
            </emma:emma>
          </inkml:annotationXML>
          <inkml:trace contextRef="#ctx0" brushRef="#br1" timeOffset="409968.7201">4278 1333 39,'0'0'54,"-1"-6"5,4-1 1,9-1-2,-1 1-40,6-1-3,1-1-4,2 2 1,0 2-4,1 1-4,-4 2-2,0 2-2,-5 4 1,-2 8 1,-6 3 1,-4 7 1,-6 5 2,-10 3 3,3 2 2,-9-4 0,6 1-1,-3-7-3,5 1 0,5-8 0,5-4-1,4-3 0,6-1 0,11-1 1,5 0 0,7-3 0,6-1-6,9 0-15,3-2-53,1 0-4,1-2-4,-12-4-6,-4-4-5</inkml:trace>
        </inkml:traceGroup>
        <inkml:traceGroup>
          <inkml:annotationXML>
            <emma:emma xmlns:emma="http://www.w3.org/2003/04/emma" version="1.0">
              <emma:interpretation id="{7BF39D87-A115-4647-846F-A31553DAC8F3}" emma:medium="tactile" emma:mode="ink">
                <msink:context xmlns:msink="http://schemas.microsoft.com/ink/2010/main" type="inkWord" rotatedBoundingBox="8603,13156 9461,13116 9501,13970 8643,14010"/>
              </emma:interpretation>
              <emma:one-of disjunction-type="recognition" id="oneOf17">
                <emma:interpretation id="interp85" emma:lang="ko-KR" emma:confidence="0">
                  <emma:literal>대</emma:literal>
                </emma:interpretation>
                <emma:interpretation id="interp86" emma:lang="ko-KR" emma:confidence="0">
                  <emma:literal>개</emma:literal>
                </emma:interpretation>
                <emma:interpretation id="interp87" emma:lang="ko-KR" emma:confidence="0">
                  <emma:literal>≠</emma:literal>
                </emma:interpretation>
                <emma:interpretation id="interp88" emma:lang="ko-KR" emma:confidence="0">
                  <emma:literal>ㅕ</emma:literal>
                </emma:interpretation>
                <emma:interpretation id="interp89" emma:lang="ko-KR" emma:confidence="0">
                  <emma:literal>극</emma:literal>
                </emma:interpretation>
              </emma:one-of>
            </emma:emma>
          </inkml:annotationXML>
          <inkml:trace contextRef="#ctx0" brushRef="#br1" timeOffset="418049.5343">5774 1334 10,'-31'21'59,"10"-3"8,17-9 1,12-9-1,17 0-1,9-3-41,15-2-7,5 0 2,16-5-2,1-3-5,4 2-3,-3 3-2,-2 0-1,-8 1-3,-8 0-2,-7 0-4,-13 4-6,-13-2-20,-8 1-13,-13 4-31,0 0-3,-15-12-3,-6 3-2,1-3 2</inkml:trace>
          <inkml:trace contextRef="#ctx0" brushRef="#br1" timeOffset="417784.3338">5814 1136 17,'-11'6'59,"0"0"1,11-6 0,-10 6-1,10-6 0,39 0-47,-19-1 0,4-2-2,12 2 2,3 0 2,9-5 1,7-1-2,1 0-3,1 1-2,3 0-1,-2-3-2,-6 4-3,-4-3-6,-6 5-10,-14-1-11,-2 1-10,-12 5-32,-14-2-3,0 12-8,-18-8 1</inkml:trace>
          <inkml:trace contextRef="#ctx0" brushRef="#br1" timeOffset="418439.5349">5940 856 14,'-21'-6'64,"5"1"4,2-5-4,42 3-4,-15 4-1,-13 3-51,0 0 0,15 7-1,20 10 1,9-2-2,8 4 2,9-2-1,3 7 2,10-2-3,-4 4 0,0-1-1,-23-5-5,-3 4 0,-11 4 1,-13 6 1,-12 4 0,-13 10 0,-12 9 1,-16 1-1,-3 4 2,-11 3 0,-2-3-5,0-6-25,7-3-41,-8-18 0,27-11-5,3-16-4,20-8-3</inkml:trace>
        </inkml:traceGroup>
        <inkml:traceGroup>
          <inkml:annotationXML>
            <emma:emma xmlns:emma="http://www.w3.org/2003/04/emma" version="1.0">
              <emma:interpretation id="{12E5BC8A-A383-4008-993E-A01B31300FB9}" emma:medium="tactile" emma:mode="ink">
                <msink:context xmlns:msink="http://schemas.microsoft.com/ink/2010/main" type="inkWord" rotatedBoundingBox="10583,13139 10956,13121 10981,13662 10608,13679"/>
              </emma:interpretation>
              <emma:one-of disjunction-type="recognition" id="oneOf18">
                <emma:interpretation id="interp90" emma:lang="ko-KR" emma:confidence="0">
                  <emma:literal>0</emma:literal>
                </emma:interpretation>
                <emma:interpretation id="interp91" emma:lang="ko-KR" emma:confidence="0">
                  <emma:literal>O</emma:literal>
                </emma:interpretation>
                <emma:interpretation id="interp92" emma:lang="ko-KR" emma:confidence="0">
                  <emma:literal>〇</emma:literal>
                </emma:interpretation>
                <emma:interpretation id="interp93" emma:lang="ko-KR" emma:confidence="0">
                  <emma:literal>o</emma:literal>
                </emma:interpretation>
                <emma:interpretation id="interp94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422136.7414">7816 919 26,'0'0'57,"0"0"6,-7 0 3,7 0-27,0 0-4,-2-10-4,2 10-2,-4-13-29,3 6 23,1 7-5,0-10-7,0 10-11,-2-13 0,2 13 7,-3-8-4,3 8-3,0 0-1,0 0 1,-11 20 1,-2 2 3,2 17 1,-6-2 1,3 15 1,-5 0 2,7 10 0,4-7 1,8-5-2,7-9 0,10-9-2,11-8 0,6-14 0,8-10-1,3-16-2,-2-10-1,0-14-1,-6-4-1,-6-9-2,-10-2-2,-7-1-1,-13 1 5,-7 6-5,-15 7 0,-7 6 1,-4 6 1,-7 9-1,-1 7 1,-2 10 0,4 4-1,7 11-4,4 8 8,10 6-32,10 5-39,7 2 0,10-3-5,8-2-3,12-1-3</inkml:trace>
        </inkml:traceGroup>
        <inkml:traceGroup>
          <inkml:annotationXML>
            <emma:emma xmlns:emma="http://www.w3.org/2003/04/emma" version="1.0">
              <emma:interpretation id="{9C20B6F6-C611-448B-B220-30CA4262AD4E}" emma:medium="tactile" emma:mode="ink">
                <msink:context xmlns:msink="http://schemas.microsoft.com/ink/2010/main" type="inkWord" rotatedBoundingBox="11339,13182 11776,13161 11789,13434 11352,13455"/>
              </emma:interpretation>
              <emma:one-of disjunction-type="recognition" id="oneOf19">
                <emma:interpretation id="interp95" emma:lang="ko-KR" emma:confidence="0">
                  <emma:literal>그</emma:literal>
                </emma:interpretation>
                <emma:interpretation id="interp96" emma:lang="ko-KR" emma:confidence="0">
                  <emma:literal>=</emma:literal>
                </emma:interpretation>
                <emma:interpretation id="interp97" emma:lang="ko-KR" emma:confidence="0">
                  <emma:literal>z</emma:literal>
                </emma:interpretation>
                <emma:interpretation id="interp98" emma:lang="ko-KR" emma:confidence="0">
                  <emma:literal>고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422495.5418">8432 907 27,'-1'13'73,"1"-13"1,0 0 1,0 0-2,6 0-1,5-3-43,7-4-14,5-3-15,9 0 9,0 1 0,7 1 0,-1-3-7,3 5-7,-4-1-17,-5 7-19,-3 7-33,-24 5 1,-5 4-6,-14 0-5,-6 8 2</inkml:trace>
          <inkml:trace contextRef="#ctx0" brushRef="#br1" timeOffset="422635.9423">8561 1067 54,'-23'22'75,"9"-3"1,6-5 1,8-14-4,10 8 1,13-8-58,4-8-5,12 4-6,3-3-28,7 1-43,3 0-6,-10-6-4,4 2-6,-16-2-4</inkml:trace>
        </inkml:traceGroup>
        <inkml:traceGroup>
          <inkml:annotationXML>
            <emma:emma xmlns:emma="http://www.w3.org/2003/04/emma" version="1.0">
              <emma:interpretation id="{F4B12BE3-902D-45F2-A571-4F29DAC8B5A7}" emma:medium="tactile" emma:mode="ink">
                <msink:context xmlns:msink="http://schemas.microsoft.com/ink/2010/main" type="inkWord" rotatedBoundingBox="12114,12943 12510,12925 12540,13561 12144,13579"/>
              </emma:interpretation>
              <emma:one-of disjunction-type="recognition" id="oneOf20">
                <emma:interpretation id="interp100" emma:lang="ko-KR" emma:confidence="0">
                  <emma:literal>b</emma:literal>
                </emma:interpretation>
                <emma:interpretation id="interp101" emma:lang="ko-KR" emma:confidence="0">
                  <emma:literal>3</emma:literal>
                </emma:interpretation>
                <emma:interpretation id="interp102" emma:lang="ko-KR" emma:confidence="0">
                  <emma:literal>s</emma:literal>
                </emma:interpretation>
                <emma:interpretation id="interp103" emma:lang="ko-KR" emma:confidence="0">
                  <emma:literal>5</emma:literal>
                </emma:interpretation>
                <emma:interpretation id="interp10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423493.9438">9247 648 39,'-11'-10'56,"8"1"5,-5 3-7,8 6-34,0 0 0,0 0 3,0 9 1,0 12-2,1 4-1,0 9-3,4 5 4,-5 14 2,6 4-3,-6-4-6,5 5-3,-5-12-4,4-2-1,-4-8-1,1-5 2,1-18-2,-2-5 0,0-8 0,0 0-1,4-10-2,0-5-1,3-5-3,3-5-3,4-1-2,7-3-1,4-1 0,8-1 1,3 4 6,2 3-8,0 7 2,-1 10 1,-4 7 5,-5 7-2,-6 10 1,-10 10 1,-7 7 1,-5 1 2,-8 4 3,-7-3 1,-8-3 1,-7-4-1,-8-4-1,1-4 0,-3-6-2,2-2-2,1-5-6,3-1-10,1-4-24,10-3-37,6 21 23,6-26-29,11 5-3,2-21-4</inkml:trace>
        </inkml:traceGroup>
        <inkml:traceGroup>
          <inkml:annotationXML>
            <emma:emma xmlns:emma="http://www.w3.org/2003/04/emma" version="1.0">
              <emma:interpretation id="{4E0C287F-D3EB-4684-AA10-F5743E7CCA6E}" emma:medium="tactile" emma:mode="ink">
                <msink:context xmlns:msink="http://schemas.microsoft.com/ink/2010/main" type="inkWord" rotatedBoundingBox="12736,13315 12823,13311 12836,13589 12749,13593"/>
              </emma:interpretation>
              <emma:one-of disjunction-type="recognition" id="oneOf21">
                <emma:interpretation id="interp105" emma:lang="ko-KR" emma:confidence="0">
                  <emma:literal>i</emma:literal>
                </emma:interpretation>
                <emma:interpretation id="interp106" emma:lang="ko-KR" emma:confidence="0">
                  <emma:literal>1</emma:literal>
                </emma:interpretation>
                <emma:interpretation id="interp107" emma:lang="ko-KR" emma:confidence="0">
                  <emma:literal>.</emma:literal>
                </emma:interpretation>
                <emma:interpretation id="interp108" emma:lang="ko-KR" emma:confidence="0">
                  <emma:literal>I</emma:literal>
                </emma:interpretation>
                <emma:interpretation id="interp10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423759.1443">9826 996 52,'16'2'75,"0"6"1,-9 1 0,0 4-3,-3 3 0,1 3-59,-4 2 0,3 4 1,-3 1-3,1 1-4,-2-2-5,3 3-25,29-1-48,-32-10 21,-3-6-27,3-11-4,-4-5-6,-1-12-3</inkml:trace>
        </inkml:traceGroup>
        <inkml:traceGroup>
          <inkml:annotationXML>
            <emma:emma xmlns:emma="http://www.w3.org/2003/04/emma" version="1.0">
              <emma:interpretation id="{92309B86-3263-4E9E-970A-EE7693D92954}" emma:medium="tactile" emma:mode="ink">
                <msink:context xmlns:msink="http://schemas.microsoft.com/ink/2010/main" type="inkWord" rotatedBoundingBox="13062,13082 13614,13056 13634,13493 13083,13518"/>
              </emma:interpretation>
              <emma:one-of disjunction-type="recognition" id="oneOf22">
                <emma:interpretation id="interp110" emma:lang="ko-KR" emma:confidence="0">
                  <emma:literal>t</emma:literal>
                </emma:interpretation>
                <emma:interpretation id="interp111" emma:lang="ko-KR" emma:confidence="0">
                  <emma:literal>÷</emma:literal>
                </emma:interpretation>
                <emma:interpretation id="interp112" emma:lang="ko-KR" emma:confidence="0">
                  <emma:literal>+</emma:literal>
                </emma:interpretation>
                <emma:interpretation id="interp113" emma:lang="ko-KR" emma:confidence="0">
                  <emma:literal>十</emma:literal>
                </emma:interpretation>
                <emma:interpretation id="interp114" emma:lang="ko-KR" emma:confidence="0">
                  <emma:literal>ㅏ</emma:literal>
                </emma:interpretation>
              </emma:one-of>
            </emma:emma>
          </inkml:annotationXML>
          <inkml:trace contextRef="#ctx0" brushRef="#br1" timeOffset="424585.9457">10371 763 16,'11'-7'53,"-2"4"11,0 1 6,-9 2 0,11 15-38,-11 9-1,1 17-2,-1-1 2,0 11-2,-5-5-8,3 3-7,-1-6-2,1-1-2,2-14-4,0-8-7,2-5-8,1-6-10,-1 5-52,-2-14-4,0 0-3,-11-11-6,3-3-3</inkml:trace>
          <inkml:trace contextRef="#ctx0" brushRef="#br1" timeOffset="424804.3458">10191 1037 37,'-10'-1'77,"-1"-2"1,11 3-2,-6-11-2,11 2-1,8 1-49,8-2-6,6 2-8,10 0-2,4 1-1,7 2-2,1-3-2,3 8-6,-3-1-13,-3 1-21,-1 1-38,-10-1 0,-2-1-5,-14-5-6,2-3-2,-14-7 88</inkml:trace>
        </inkml:traceGroup>
        <inkml:traceGroup>
          <inkml:annotationXML>
            <emma:emma xmlns:emma="http://www.w3.org/2003/04/emma" version="1.0">
              <emma:interpretation id="{54CBF947-BDA9-460C-80C4-7B5EB56BCBDA}" emma:medium="tactile" emma:mode="ink">
                <msink:context xmlns:msink="http://schemas.microsoft.com/ink/2010/main" type="inkWord" rotatedBoundingBox="13783,12937 14184,12919 14211,13503 13810,13522"/>
              </emma:interpretation>
              <emma:one-of disjunction-type="recognition" id="oneOf23">
                <emma:interpretation id="interp115" emma:lang="ko-KR" emma:confidence="0">
                  <emma:literal>b</emma:literal>
                </emma:interpretation>
                <emma:interpretation id="interp116" emma:lang="ko-KR" emma:confidence="0">
                  <emma:literal>3</emma:literal>
                </emma:interpretation>
                <emma:interpretation id="interp117" emma:lang="ko-KR" emma:confidence="0">
                  <emma:literal>}</emma:literal>
                </emma:interpretation>
                <emma:interpretation id="interp118" emma:lang="ko-KR" emma:confidence="0">
                  <emma:literal>5</emma:literal>
                </emma:interpretation>
                <emma:interpretation id="interp11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425287.947">10873 618 54,'15'-1'61,"0"2"11,-1 9 3,-4 3-5,-1 6-47,-4 11-1,0 6 2,-2 15 2,-2 3-2,2 1-10,-3-5-4,0-5-1,0-6 0,0-5 0,0-9 0,0-25-9,-1 9 0,1-9 0,0-9 0,0-5 0,1-1-2,5-7-6,6 0-1,0-3-1,7 0 2,3 2 8,7-1-8,2 3 1,1 6 2,2 6 2,-1 4 0,1 5 3,-8 8-1,-2 11 3,-9 5 1,-8 5 3,-7 4-1,-7 1 1,-11 0 1,-6-2 1,-10 0-2,-5-5-1,-3-5 0,-1-5-4,1-5-4,4-2-11,2-3-25,3-5-36,14-2-2,5-13-3,12 0-7,2-6-1</inkml:trace>
        </inkml:traceGroup>
        <inkml:traceGroup>
          <inkml:annotationXML>
            <emma:emma xmlns:emma="http://www.w3.org/2003/04/emma" version="1.0">
              <emma:interpretation id="{1513C8B0-16EE-493E-ABF1-2DDE814ACAAB}" emma:medium="tactile" emma:mode="ink">
                <msink:context xmlns:msink="http://schemas.microsoft.com/ink/2010/main" type="inkWord" rotatedBoundingBox="14356,13274 14737,13256 14753,13587 14371,13605"/>
              </emma:interpretation>
              <emma:one-of disjunction-type="recognition" id="oneOf24">
                <emma:interpretation id="interp120" emma:lang="ko-KR" emma:confidence="0">
                  <emma:literal>2</emma:literal>
                </emma:interpretation>
                <emma:interpretation id="interp121" emma:lang="ko-KR" emma:confidence="0">
                  <emma:literal>z</emma:literal>
                </emma:interpretation>
                <emma:interpretation id="interp122" emma:lang="ko-KR" emma:confidence="0">
                  <emma:literal>그</emma:literal>
                </emma:interpretation>
                <emma:interpretation id="interp123" emma:lang="ko-KR" emma:confidence="0">
                  <emma:literal>고</emma:literal>
                </emma:interpretation>
                <emma:interpretation id="interp124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425802.7476">11455 1015 39,'0'0'57,"0"-4"5,11-1 0,1-5-2,-24 0-39,30 0-6,5 1-2,5 1-1,0 1-2,-3 3-4,-1 3-1,-3 1-2,-2 0 0,-8 6-2,-1 3 2,-7 4 3,-3 6 2,-8 2-1,-10 5 3,-2 2 1,-5 1 3,-2-1-1,0 2-1,-1-5-4,5-5-1,5-2-1,6-4-1,4-1-1,6-4 1,2 1-1,12-5 1,6-2 1,8 1 2,1-3-8,8 1 0,2-4 0,1 0 0,-2-4-13,-3 1-29,0-1-36,-10-6-1,4-1-5,-12-7-4,4 1-1</inkml:trace>
        </inkml:traceGroup>
        <inkml:traceGroup>
          <inkml:annotationXML>
            <emma:emma xmlns:emma="http://www.w3.org/2003/04/emma" version="1.0">
              <emma:interpretation id="{A32BB96E-946A-41A2-A397-E2A4878E9A69}" emma:medium="tactile" emma:mode="ink">
                <msink:context xmlns:msink="http://schemas.microsoft.com/ink/2010/main" type="inkWord" rotatedBoundingBox="14934,12917 15436,12894 15457,13338 14955,13362"/>
              </emma:interpretation>
              <emma:one-of disjunction-type="recognition" id="oneOf25">
                <emma:interpretation id="interp125" emma:lang="ko-KR" emma:confidence="0">
                  <emma:literal>+</emma:literal>
                </emma:interpretation>
                <emma:interpretation id="interp126" emma:lang="ko-KR" emma:confidence="0">
                  <emma:literal>t</emma:literal>
                </emma:interpretation>
                <emma:interpretation id="interp127" emma:lang="ko-KR" emma:confidence="0">
                  <emma:literal>f</emma:literal>
                </emma:interpretation>
                <emma:interpretation id="interp128" emma:lang="ko-KR" emma:confidence="0">
                  <emma:literal>千</emma:literal>
                </emma:interpretation>
                <emma:interpretation id="interp12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426223.9486">12321 584 3,'0'0'62,"-7"12"9,2 3 2,4 4-1,0 4-1,1 1-45,2 6-5,3 8 2,0 2-23,-3 3 22,8 0-5,-6-7-4,3 2-5,-6-10-8,4 0-19,-6-11-50,0-7-3,1-10-7,-10-2-5,4-6-5</inkml:trace>
          <inkml:trace contextRef="#ctx0" brushRef="#br1" timeOffset="426426.749">12083 972 58,'-19'3'85,"3"-3"-4,9-1-2,7 1-4,0-18-1,11 3-54,14 4-20,4-3 10,9 0-5,1 2-3,7 0-1,2 0-3,0 4-6,-3-3-14,-4 6-52,-2 2-1,-7-2-4,0-1-5,-9-2-5</inkml:trace>
        </inkml:traceGroup>
        <inkml:traceGroup>
          <inkml:annotationXML>
            <emma:emma xmlns:emma="http://www.w3.org/2003/04/emma" version="1.0">
              <emma:interpretation id="{E65E30CE-03EA-4067-BC93-EB2FDC778242}" emma:medium="tactile" emma:mode="ink">
                <msink:context xmlns:msink="http://schemas.microsoft.com/ink/2010/main" type="inkWord" rotatedBoundingBox="15664,12749 16058,12730 16092,13461 15698,13479"/>
              </emma:interpretation>
              <emma:one-of disjunction-type="recognition" id="oneOf26">
                <emma:interpretation id="interp130" emma:lang="ko-KR" emma:confidence="0">
                  <emma:literal>b</emma:literal>
                </emma:interpretation>
                <emma:interpretation id="interp131" emma:lang="ko-KR" emma:confidence="0">
                  <emma:literal>3</emma:literal>
                </emma:interpretation>
                <emma:interpretation id="interp132" emma:lang="ko-KR" emma:confidence="0">
                  <emma:literal>5</emma:literal>
                </emma:interpretation>
                <emma:interpretation id="interp133" emma:lang="ko-KR" emma:confidence="0">
                  <emma:literal>;</emma:literal>
                </emma:interpretation>
                <emma:interpretation id="interp13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427128.7502">12860 451 30,'0'-11'60,"0"2"2,3 2 1,-1 28-13,5-19-23,0 7 0,0 6-1,1 11-3,-2 7-4,-1 7-2,-5 9 1,0 8-2,-8 5-16,2 4 13,-7-4-2,3-5 0,-3-9-3,6-7 0,-2-11 2,7-5-2,-4-15-4,6-10-4,0 0 0,-1-10 0,1-3 0,0-4 0,3-3-2,3-3-9,2 0-1,5-2 12,3 0-12,4 4-1,8 2 3,1 4 1,4 4 3,-1 4 3,6 2 1,-5 11 1,-1 9 1,-9 0 3,-6 7 2,-7 2 0,-10 3 2,-5 5 0,-13 0 1,-6-5-1,-11-3 2,-3-3-2,-6-1-3,2-2-5,-1-6-7,5-1-24,4-3-42,5-7-1,10-1-4,5-5-6,13-7-1</inkml:trace>
        </inkml:traceGroup>
        <inkml:traceGroup>
          <inkml:annotationXML>
            <emma:emma xmlns:emma="http://www.w3.org/2003/04/emma" version="1.0">
              <emma:interpretation id="{C00C37FE-7999-453B-95C1-BDE473A84024}" emma:medium="tactile" emma:mode="ink">
                <msink:context xmlns:msink="http://schemas.microsoft.com/ink/2010/main" type="inkWord" rotatedBoundingBox="16109,13159 16411,13145 16434,13640 16132,13654"/>
              </emma:interpretation>
              <emma:one-of disjunction-type="recognition" id="oneOf27">
                <emma:interpretation id="interp135" emma:lang="ko-KR" emma:confidence="0">
                  <emma:literal>3</emma:literal>
                </emma:interpretation>
                <emma:interpretation id="interp136" emma:lang="ko-KR" emma:confidence="0">
                  <emma:literal>了</emma:literal>
                </emma:interpretation>
                <emma:interpretation id="interp137" emma:lang="ko-KR" emma:confidence="0">
                  <emma:literal>;</emma:literal>
                </emma:interpretation>
                <emma:interpretation id="interp138" emma:lang="ko-KR" emma:confidence="0">
                  <emma:literal>j</emma:literal>
                </emma:interpretation>
                <emma:interpretation id="interp139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427783.9514">13287 912 14,'-8'0'60,"8"0"8,0 0 0,-7-10-68,7 0 65,0 10-35,0-14-2,0 14-3,0-16-4,5 9-7,4-1-6,0 4-4,5 0-2,3 1 0,0 1-1,3 0 1,0 2 0,3 0 2,-4 4-1,2 2 0,-3 8 2,-9 0 1,-1 6-1,-12-1 0,-3 5 0,-13-5 0,2 5-1,-12-6 1,3-2-3,2-7-1,4 0 0,9-1 0,12-8-1,-5 9 0,14-3 0,8 3 0,7 3 0,4 0 1,2 2 3,3 1-1,-8 0 2,-2 1 1,-11 3 1,-8 3 0,-11-2 2,-12 0-9,-10 2 0,-4-2 0,-6 4 0,-5-6-22,25-1-28,-14-12-2,-22-5-28,44-7-4,3-19-5,16-6-3</inkml:trace>
        </inkml:traceGroup>
      </inkml:traceGroup>
    </inkml:traceGroup>
    <inkml:traceGroup>
      <inkml:annotationXML>
        <emma:emma xmlns:emma="http://www.w3.org/2003/04/emma" version="1.0">
          <emma:interpretation id="{FF154B66-698B-48D6-A7C9-F89186652F05}" emma:medium="tactile" emma:mode="ink">
            <msink:context xmlns:msink="http://schemas.microsoft.com/ink/2010/main" type="paragraph" rotatedBoundingBox="3084,14362 26258,14374 26255,18591 3082,185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267CE5-5018-4214-AF13-A23466B6B313}" emma:medium="tactile" emma:mode="ink">
              <msink:context xmlns:msink="http://schemas.microsoft.com/ink/2010/main" type="line" rotatedBoundingBox="3084,14362 25922,14374 25921,15926 3083,15914"/>
            </emma:interpretation>
          </emma:emma>
        </inkml:annotationXML>
        <inkml:traceGroup>
          <inkml:annotationXML>
            <emma:emma xmlns:emma="http://www.w3.org/2003/04/emma" version="1.0">
              <emma:interpretation id="{5A0B5369-992A-4768-9CF5-94A578E6BD2B}" emma:medium="tactile" emma:mode="ink">
                <msink:context xmlns:msink="http://schemas.microsoft.com/ink/2010/main" type="inkWord" rotatedBoundingBox="3084,14712 3604,14713 3603,15368 3083,15367"/>
              </emma:interpretation>
              <emma:one-of disjunction-type="recognition" id="oneOf28">
                <emma:interpretation id="interp140" emma:lang="ko-KR" emma:confidence="0">
                  <emma:literal>4</emma:literal>
                </emma:interpretation>
                <emma:interpretation id="interp141" emma:lang="ko-KR" emma:confidence="0">
                  <emma:literal>ⅹ</emma:literal>
                </emma:interpretation>
                <emma:interpretation id="interp142" emma:lang="ko-KR" emma:confidence="0">
                  <emma:literal>乂</emma:literal>
                </emma:interpretation>
                <emma:interpretation id="interp143" emma:lang="ko-KR" emma:confidence="0">
                  <emma:literal>X</emma:literal>
                </emma:interpretation>
                <emma:interpretation id="interp14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411809.5233">247 2536 8,'-20'-6'56,"6"0"8,-3 0 2,5-2-5,1 3-39,11 5-3,0 0-6,0 0-1,9 10-4,11 4-4,8 3-3,1 5 3,9 5 1,2 2 3,5 3 0,0-1-1,0-1 0,-5-2-1,-7-3 1,1-4-2,-8-4-4,-3-3-6,-6-5-10,-3-2-16,0-7-33,-5-6-4,-2-9-5,-3-9-4</inkml:trace>
          <inkml:trace contextRef="#ctx0" brushRef="#br1" timeOffset="412012.3236">639 2393 38,'-16'31'62,"-5"5"3,-4 9 1,-4 9-1,-3-1-42,3 11-2,-5-2-2,4-1-2,1-9-3,4-8-9,7-3-19,2 27-29,6-44-22,3-7-4,7-17-5,-7 3-2</inkml:trace>
        </inkml:traceGroup>
        <inkml:traceGroup>
          <inkml:annotationXML>
            <emma:emma xmlns:emma="http://www.w3.org/2003/04/emma" version="1.0">
              <emma:interpretation id="{ED56B4C7-457C-4265-B6E9-EF44A3426CA5}" emma:medium="tactile" emma:mode="ink">
                <msink:context xmlns:msink="http://schemas.microsoft.com/ink/2010/main" type="inkWord" rotatedBoundingBox="3652,14976 3921,14977 3920,15527 3651,15526"/>
              </emma:interpretation>
              <emma:one-of disjunction-type="recognition" id="oneOf29">
                <emma:interpretation id="interp145" emma:lang="ko-KR" emma:confidence="0">
                  <emma:literal>3</emma:literal>
                </emma:interpretation>
                <emma:interpretation id="interp146" emma:lang="ko-KR" emma:confidence="0">
                  <emma:literal>;</emma:literal>
                </emma:interpretation>
                <emma:interpretation id="interp147" emma:lang="ko-KR" emma:confidence="0">
                  <emma:literal>’</emma:literal>
                </emma:interpretation>
                <emma:interpretation id="interp148" emma:lang="ko-KR" emma:confidence="0">
                  <emma:literal>}</emma:literal>
                </emma:interpretation>
                <emma:interpretation id="interp14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412948.3253">772 2686 37,'-14'8'44,"14"-8"2,-12 14-30,12-14-2,0 0-1,0 0-3,-5-5 0,5 5-2,0 0-1,4-11 0,7 5 0,-3 0-2,8-1 2,-4 1 1,6 2 0,-2 0 1,6 2 1,-5 2-2,0 6 1,-3 4 1,-3 3 2,-2 4-2,-7 3 2,-2 1-2,-7 0 1,-5 3 1,-2-5-1,0-4-4,1 0-1,4-6-1,4-1-1,5-8-1,8 10 0,9-5 0,3 2-1,7 2 2,-2 1 0,-2 2 0,0 3 2,-6 2-1,-11 9 0,-6-3 1,-13 7-2,-11-1 1,-5 1 0,-3 2-4,-5 1-10,3-8-23,26-5-39,-16-6 25,10-9-30,8-10-7,8-11-1</inkml:trace>
        </inkml:traceGroup>
        <inkml:traceGroup>
          <inkml:annotationXML>
            <emma:emma xmlns:emma="http://www.w3.org/2003/04/emma" version="1.0">
              <emma:interpretation id="{53A83F04-903C-4925-B005-170DE41D5806}" emma:medium="tactile" emma:mode="ink">
                <msink:context xmlns:msink="http://schemas.microsoft.com/ink/2010/main" type="inkWord" rotatedBoundingBox="4401,15014 4809,15015 4808,15060 4401,15060"/>
              </emma:interpretation>
              <emma:one-of disjunction-type="recognition" id="oneOf30">
                <emma:interpretation id="interp150" emma:lang="ko-KR" emma:confidence="0">
                  <emma:literal>~</emma:literal>
                </emma:interpretation>
                <emma:interpretation id="interp151" emma:lang="ko-KR" emma:confidence="0">
                  <emma:literal>-</emma:literal>
                </emma:interpretation>
                <emma:interpretation id="interp152" emma:lang="ko-KR" emma:confidence="0">
                  <emma:literal>一</emma:literal>
                </emma:interpretation>
                <emma:interpretation id="interp153" emma:lang="ko-KR" emma:confidence="0">
                  <emma:literal>ㅡ</emma:literal>
                </emma:interpretation>
                <emma:interpretation id="interp154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413244.7258">1503 2725 38,'-5'12'80,"5"-12"0,-8 3-1,8-3-4,0 0 1,11-5-53,6 1-8,6-1-6,6 0-1,2-2 0,7 3-3,-1-3-1,1 5-2,-1-2-2,-5 3-8,-3 0-16,-4 1-50,-2 2-5,-9-2-2,2 0-6,-8-2-4</inkml:trace>
        </inkml:traceGroup>
        <inkml:traceGroup>
          <inkml:annotationXML>
            <emma:emma xmlns:emma="http://www.w3.org/2003/04/emma" version="1.0">
              <emma:interpretation id="{96846229-3587-4108-AE5C-9DF5B5D580EA}" emma:medium="tactile" emma:mode="ink">
                <msink:context xmlns:msink="http://schemas.microsoft.com/ink/2010/main" type="inkWord" rotatedBoundingBox="5009,14600 5492,14601 5491,15274 5008,15273"/>
              </emma:interpretation>
              <emma:one-of disjunction-type="recognition" id="oneOf31">
                <emma:interpretation id="interp155" emma:lang="ko-KR" emma:confidence="0">
                  <emma:literal>4</emma:literal>
                </emma:interpretation>
                <emma:interpretation id="interp156" emma:lang="ko-KR" emma:confidence="0">
                  <emma:literal>+</emma:literal>
                </emma:interpretation>
                <emma:interpretation id="interp157" emma:lang="ko-KR" emma:confidence="0">
                  <emma:literal>乂</emma:literal>
                </emma:interpretation>
                <emma:interpretation id="interp158" emma:lang="ko-KR" emma:confidence="0">
                  <emma:literal>ⅹ</emma:literal>
                </emma:interpretation>
                <emma:interpretation id="interp159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413759.5267">2134 2475 36,'-11'-16'68,"2"3"2,1-4-2,4 1-5,0 2-38,4 4-6,0 10-5,7-9-5,2 9-4,6 1 1,4 7-2,5 4 2,1 3 1,13 4 0,-2 8 1,6-3-1,-1 3-1,2-4-2,-7 4 2,0-10-3,-3 0 0,-8-3-4,-6-7-3,-4 0-10,-5-5-20,-10-2-36,10-10-4,-10-6-3,0-5-5,-5-6 4</inkml:trace>
          <inkml:trace contextRef="#ctx0" brushRef="#br1" timeOffset="413946.727">2536 2281 37,'-13'0'63,"2"14"7,-7 9 0,-5 17-2,-6 8-41,0 10-1,-5 10 1,-1 0-7,-2 4-4,5-6-5,1-5-3,7-11-7,4-13-9,6-6-20,7-8-42,5-11-1,6-10-7,6-8-2,8-8-5</inkml:trace>
        </inkml:traceGroup>
        <inkml:traceGroup>
          <inkml:annotationXML>
            <emma:emma xmlns:emma="http://www.w3.org/2003/04/emma" version="1.0">
              <emma:interpretation id="{33E81B07-6B48-4470-A2FE-F1513DD5BE5A}" emma:medium="tactile" emma:mode="ink">
                <msink:context xmlns:msink="http://schemas.microsoft.com/ink/2010/main" type="inkWord" rotatedBoundingBox="5625,14899 5962,14900 5961,15260 5624,15259"/>
              </emma:interpretation>
              <emma:one-of disjunction-type="recognition" id="oneOf32">
                <emma:interpretation id="interp160" emma:lang="ko-KR" emma:confidence="0">
                  <emma:literal>2</emma:literal>
                </emma:interpretation>
                <emma:interpretation id="interp161" emma:lang="ko-KR" emma:confidence="0">
                  <emma:literal>고</emma:literal>
                </emma:interpretation>
                <emma:interpretation id="interp162" emma:lang="ko-KR" emma:confidence="0">
                  <emma:literal>z</emma:literal>
                </emma:interpretation>
                <emma:interpretation id="interp163" emma:lang="ko-KR" emma:confidence="0">
                  <emma:literal>그</emma:literal>
                </emma:interpretation>
                <emma:interpretation id="interp164" emma:lang="ko-KR" emma:confidence="0">
                  <emma:literal>乙</emma:literal>
                </emma:interpretation>
              </emma:one-of>
            </emma:emma>
          </inkml:annotationXML>
          <inkml:trace contextRef="#ctx0" brushRef="#br1" timeOffset="414414.7279">2714 2599 38,'0'0'51,"0"0"2,0 0 1,2 9-26,8-11-11,1-3 0,3-1 0,2 1 0,2-2-3,0 6-2,2-1-2,0 2-4,-4 0-1,1 7 0,-10 5 0,-3 7 1,-5 5 2,-8 6 2,-7 0 2,-4 3 0,1 1 0,-4-2-2,3-2-2,8-4-1,1-5-2,6-5-1,5 0 0,5-5 1,10-1-1,4-5-1,11-1-6,2-4-10,3 0-24,4-2-34,-3-7-4,-1-1-5,-7-5-6,-2 0 2</inkml:trace>
        </inkml:traceGroup>
        <inkml:traceGroup>
          <inkml:annotationXML>
            <emma:emma xmlns:emma="http://www.w3.org/2003/04/emma" version="1.0">
              <emma:interpretation id="{3DD5BD3B-837C-4EAB-A599-0A45A9DCE180}" emma:medium="tactile" emma:mode="ink">
                <msink:context xmlns:msink="http://schemas.microsoft.com/ink/2010/main" type="inkWord" rotatedBoundingBox="6403,14724 6743,14725 6742,15018 6402,15017"/>
              </emma:interpretation>
              <emma:one-of disjunction-type="recognition" id="oneOf33">
                <emma:interpretation id="interp165" emma:lang="ko-KR" emma:confidence="0">
                  <emma:literal>고</emma:literal>
                </emma:interpretation>
                <emma:interpretation id="interp166" emma:lang="ko-KR" emma:confidence="0">
                  <emma:literal>그</emma:literal>
                </emma:interpretation>
                <emma:interpretation id="interp167" emma:lang="ko-KR" emma:confidence="0">
                  <emma:literal>=</emma:literal>
                </emma:interpretation>
                <emma:interpretation id="interp168" emma:lang="ko-KR" emma:confidence="0">
                  <emma:literal>『</emma:literal>
                </emma:interpretation>
                <emma:interpretation id="interp16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415085.529">3529 2635 41,'-19'24'82,"7"-6"-3,6-4-2,6-7-4,8-7 0,10-3-44,5-4-24,11 0-4,1-2 0,5 2-10,-1 1-27,2 1-36,-2 2-2,-11-6-4,-5 3-5,-11-2-3</inkml:trace>
          <inkml:trace contextRef="#ctx0" brushRef="#br1" timeOffset="414913.9287">3499 2439 68,'0'0'80,"0"0"-1,-7-9-5,7 9-4,0 0-35,0 0-10,0-8-14,11 5-5,1 0-4,5 2-2,5-3 1,3 2-2,3-1-4,2 3-10,-5-1-15,0 3-40,-5 7-3,-9-3-4,-7 6-6,-5-2 4</inkml:trace>
        </inkml:traceGroup>
        <inkml:traceGroup>
          <inkml:annotationXML>
            <emma:emma xmlns:emma="http://www.w3.org/2003/04/emma" version="1.0">
              <emma:interpretation id="{5A071544-650E-4608-B124-E02CBD6B3695}" emma:medium="tactile" emma:mode="ink">
                <msink:context xmlns:msink="http://schemas.microsoft.com/ink/2010/main" type="inkWord" rotatedBoundingBox="7129,14521 7520,14522 7519,15143 7128,15142"/>
              </emma:interpretation>
              <emma:one-of disjunction-type="recognition" id="oneOf34">
                <emma:interpretation id="interp170" emma:lang="ko-KR" emma:confidence="0">
                  <emma:literal>b</emma:literal>
                </emma:interpretation>
                <emma:interpretation id="interp171" emma:lang="ko-KR" emma:confidence="0">
                  <emma:literal>’</emma:literal>
                </emma:interpretation>
                <emma:interpretation id="interp172" emma:lang="ko-KR" emma:confidence="0">
                  <emma:literal>‘</emma:literal>
                </emma:interpretation>
                <emma:interpretation id="interp173" emma:lang="ko-KR" emma:confidence="0">
                  <emma:literal>5</emma:literal>
                </emma:interpretation>
                <emma:interpretation id="interp17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416177.531">4236 2202 13,'-11'15'43,"9"-2"3,1 2 7,-2 9-31,3 3 3,1 12-2,4 3 2,-1 2-3,-1 0-1,3-4-2,-3-1-4,0-11-5,1 0-1,-3-11 1,3-6 0,-4-11 2,4 9-1,-4-9-2,0 0-2,2-4-3,0-4-3,6-2-2,0-5-3,8-2-3,0-3 0,8 0 0,2 1 0,10 5 3,1 5 1,1 8 2,0 1 1,-4 10 0,-1 10 1,-15 6 2,-2 6 0,-16 4 2,-9-3 2,-10 1 1,-14-4 0,-4-1 0,-7-3-1,-1-9 0,1-4-3,1-5-3,6-3-7,4-1-16,9-4-47,8-26 23,9 17-27,7-7-5,8 0-2</inkml:trace>
        </inkml:traceGroup>
        <inkml:traceGroup>
          <inkml:annotationXML>
            <emma:emma xmlns:emma="http://www.w3.org/2003/04/emma" version="1.0">
              <emma:interpretation id="{E7ED8D9E-91E2-43E6-B3C3-ADF616AD21EA}" emma:medium="tactile" emma:mode="ink">
                <msink:context xmlns:msink="http://schemas.microsoft.com/ink/2010/main" type="inkWord" rotatedBoundingBox="7624,14758 7906,14759 7905,15350 7623,15349"/>
              </emma:interpretation>
              <emma:one-of disjunction-type="recognition" id="oneOf35">
                <emma:interpretation id="interp175" emma:lang="ko-KR" emma:confidence="0">
                  <emma:literal>3</emma:literal>
                </emma:interpretation>
                <emma:interpretation id="interp176" emma:lang="ko-KR" emma:confidence="0">
                  <emma:literal>’</emma:literal>
                </emma:interpretation>
                <emma:interpretation id="interp177" emma:lang="ko-KR" emma:confidence="0">
                  <emma:literal>;</emma:literal>
                </emma:interpretation>
                <emma:interpretation id="interp178" emma:lang="ko-KR" emma:confidence="0">
                  <emma:literal>?</emma:literal>
                </emma:interpretation>
                <emma:interpretation id="interp179" emma:lang="ko-KR" emma:confidence="0">
                  <emma:literal>}</emma:literal>
                </emma:interpretation>
              </emma:one-of>
            </emma:emma>
          </inkml:annotationXML>
          <inkml:trace contextRef="#ctx0" brushRef="#br1" timeOffset="416754.732">4730 2526 17,'0'0'44,"-8"0"6,8 0 1,-7-8-31,7 8-1,0-10-1,6-1 1,5 3 0,4-6 1,4 5-5,2-3 1,4 6-2,-1-3 0,3 11-3,-8 12 0,1 0 0,-8 9-4,-6 3 0,-6 7-2,-8-4 1,-4 9-1,-6-9 1,-1-1-2,-7-6-1,7-2 0,3-8 0,9-3 0,7-9-1,12 8-1,10-8 1,7 1-2,7-1 1,-2 5 0,-1 2 1,-10 4 0,-12 6 1,-11 0 0,-14 6-1,-13 3-2,-10 3-10,-5 8-25,-2-1-9,6 24-23,1-50-7,13-5-7,5-12-2</inkml:trace>
        </inkml:traceGroup>
        <inkml:traceGroup>
          <inkml:annotationXML>
            <emma:emma xmlns:emma="http://www.w3.org/2003/04/emma" version="1.0">
              <emma:interpretation id="{B713FE1E-28C6-446B-8242-D599AEDF83ED}" emma:medium="tactile" emma:mode="ink">
                <msink:context xmlns:msink="http://schemas.microsoft.com/ink/2010/main" type="inkWord" rotatedBoundingBox="11074,14946 11915,14947 11914,15741 11073,15740"/>
              </emma:interpretation>
              <emma:one-of disjunction-type="recognition" id="oneOf36">
                <emma:interpretation id="interp180" emma:lang="ko-KR" emma:confidence="0">
                  <emma:literal>므</emma:literal>
                </emma:interpretation>
                <emma:interpretation id="interp181" emma:lang="ko-KR" emma:confidence="0">
                  <emma:literal>스</emma:literal>
                </emma:interpretation>
                <emma:interpretation id="interp182" emma:lang="ko-KR" emma:confidence="0">
                  <emma:literal>소</emma:literal>
                </emma:interpretation>
                <emma:interpretation id="interp183" emma:lang="ko-KR" emma:confidence="0">
                  <emma:literal>*</emma:literal>
                </emma:interpretation>
                <emma:interpretation id="interp184" emma:lang="ko-KR" emma:confidence="0">
                  <emma:literal>F</emma:literal>
                </emma:interpretation>
              </emma:one-of>
            </emma:emma>
          </inkml:annotationXML>
          <inkml:trace contextRef="#ctx0" brushRef="#br2" timeOffset="476222.0364">8227 2849 8,'-21'0'73,"8"0"1,-3 0-2,9-3-4,1-5-2,6-4-40,11 0-12,12 2-4,14-7-2,5-3-2,13 0 1,5 0 0,8 0-2,1-1 0,-1 4-2,-2 3-4,-4 3-4,-4 3-9,-9 2-15,-8 3-42,-6 3-1,-17 2-6,-8 5-4,-15 7 1</inkml:trace>
          <inkml:trace contextRef="#ctx0" brushRef="#br2" timeOffset="476424.8368">8238 3195 55,'-37'48'78,"8"-15"-4,20-12-2,10-14-3,16-13-1,27-15-62,5-8-5,9-3 1,13-4 0,6-8-1,4 5-5,-1-5-9,-1 8-17,-7 4-38,-7 5-2,-7 5-6,-9 3-4,-9 4 1</inkml:trace>
          <inkml:trace contextRef="#ctx0" brushRef="#br2" timeOffset="475941.2359">8466 2893 23,'0'-17'62,"1"0"5,-1-1 1,0 0-2,17 4-37,-48 2-3,29 4-8,2 8-4,0 0-4,0 0 0,0 22-2,0 13-1,4 13-3,2 10 1,0 11 1,1 5 1,-1-1 1,0-4-6,-2-6-1,4-16 0,-5-12-4,3-6-3,-3-19-10,-3-10-25,13 0-29,-18-14-4,9-8 26,-5-6-30,1-7-1</inkml:trace>
        </inkml:traceGroup>
        <inkml:traceGroup>
          <inkml:annotationXML>
            <emma:emma xmlns:emma="http://www.w3.org/2003/04/emma" version="1.0">
              <emma:interpretation id="{6578A6BC-3D8A-4068-AFD3-583BDC241A12}" emma:medium="tactile" emma:mode="ink">
                <msink:context xmlns:msink="http://schemas.microsoft.com/ink/2010/main" type="inkWord" rotatedBoundingBox="11858,15195 12166,15196 12165,15535 11857,15534"/>
              </emma:interpretation>
              <emma:one-of disjunction-type="recognition" id="oneOf37">
                <emma:interpretation id="interp185" emma:lang="ko-KR" emma:confidence="0">
                  <emma:literal>0</emma:literal>
                </emma:interpretation>
                <emma:interpretation id="interp186" emma:lang="ko-KR" emma:confidence="0">
                  <emma:literal>o</emma:literal>
                </emma:interpretation>
                <emma:interpretation id="interp187" emma:lang="ko-KR" emma:confidence="0">
                  <emma:literal>.</emma:literal>
                </emma:interpretation>
                <emma:interpretation id="interp188" emma:lang="ko-KR" emma:confidence="0">
                  <emma:literal>ㅇ</emma:literal>
                </emma:interpretation>
                <emma:interpretation id="interp189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476690.0372">9089 2876 13,'0'0'58,"-7"17"7,-4-3 3,-8 9 1,-2 9-28,-4 5-15,4 8-1,1-5-1,8 4-4,6-9-5,10-4-4,17-15-3,7-11-3,12-8-1,1-11-2,4-4-2,-4-7-5,-4-2-6,-14 1-14,-7 1-13,-4 5-34,-17 1-3,-8 2-5,-9 0 0</inkml:trace>
        </inkml:traceGroup>
        <inkml:traceGroup>
          <inkml:annotationXML>
            <emma:emma xmlns:emma="http://www.w3.org/2003/04/emma" version="1.0">
              <emma:interpretation id="{2FC8554A-1317-455E-8679-41EDC8D06D4A}" emma:medium="tactile" emma:mode="ink">
                <msink:context xmlns:msink="http://schemas.microsoft.com/ink/2010/main" type="inkWord" rotatedBoundingBox="12217,15108 12638,15109 12637,15702 12216,15701"/>
              </emma:interpretation>
              <emma:one-of disjunction-type="recognition" id="oneOf38">
                <emma:interpretation id="interp190" emma:lang="ko-KR" emma:confidence="0">
                  <emma:literal>R</emma:literal>
                </emma:interpretation>
                <emma:interpretation id="interp191" emma:lang="ko-KR" emma:confidence="0">
                  <emma:literal>모</emma:literal>
                </emma:interpretation>
                <emma:interpretation id="interp192" emma:lang="ko-KR" emma:confidence="0">
                  <emma:literal>ㅁ</emma:literal>
                </emma:interpretation>
                <emma:interpretation id="interp193" emma:lang="ko-KR" emma:confidence="0">
                  <emma:literal>아</emma:literal>
                </emma:interpretation>
                <emma:interpretation id="interp194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477204.8382">9306 2968 14,'16'21'64,"-3"7"5,-2 4-2,-4 3-1,-2 6-38,1 11-1,-3-10-9,0-1-2,0-2-8,-1-8-2,0-5-2,1-10-6,-1-6-9,-2-10-9,0-5-6,0-9-2,0-7-4,-3-5-1,-2-4-1,-2-3 3,-1-5 11,0 2 13,1-7 12,-3 0 6,5 5 10,4-5 5,3 5 3,8-3 1,4 5 0,7 1-4,6 7-4,0 8-6,5 3-4,-5 9-5,2 8-1,-12 10-2,-8 15-2,-9 13 1,-8 12 1,-8 8 3,-9 0 2,-1-2-1,0-7 1,4-2 1,8-16 0,6-5 1,13-15-2,12-10-1,12-1-2,5-1-5,10 0-13,-2-4-59,1 5 21,-7-5-27,-2-7-4,-5 0-6,-13-3-3</inkml:trace>
        </inkml:traceGroup>
        <inkml:traceGroup>
          <inkml:annotationXML>
            <emma:emma xmlns:emma="http://www.w3.org/2003/04/emma" version="1.0">
              <emma:interpretation id="{2D234728-CEA8-49BF-9CB6-150CB8A4EF0C}" emma:medium="tactile" emma:mode="ink">
                <msink:context xmlns:msink="http://schemas.microsoft.com/ink/2010/main" type="inkWord" rotatedBoundingBox="13294,15007 15484,15009 15483,15921 13293,15920"/>
              </emma:interpretation>
              <emma:one-of disjunction-type="recognition" id="oneOf39">
                <emma:interpretation id="interp195" emma:lang="ko-KR" emma:confidence="0">
                  <emma:literal>맥</emma:literal>
                </emma:interpretation>
                <emma:interpretation id="interp196" emma:lang="ko-KR" emma:confidence="0">
                  <emma:literal>빼</emma:literal>
                </emma:interpretation>
                <emma:interpretation id="interp197" emma:lang="ko-KR" emma:confidence="0">
                  <emma:literal>빠</emma:literal>
                </emma:interpretation>
                <emma:interpretation id="interp198" emma:lang="ko-KR" emma:confidence="0">
                  <emma:literal>뺘</emma:literal>
                </emma:interpretation>
                <emma:interpretation id="interp199" emma:lang="ko-KR" emma:confidence="0">
                  <emma:literal>叩</emma:literal>
                </emma:interpretation>
              </emma:one-of>
            </emma:emma>
          </inkml:annotationXML>
          <inkml:trace contextRef="#ctx0" brushRef="#br2" timeOffset="478140.8398">10410 2836 29,'0'0'48,"0"0"11,0 0 6,-4 12-32,0 9 2,1 8-1,0 11-3,-2 4 0,4 6 0,-1 0-10,1-1-6,1-7-5,0-2-3,1-8-1,0-8-1,3-6 0,-3-7 0,-1-11 1,0 0-2,0 0-1,8-12-2,-6-7-4,-2-7-2,0-7-3,0-1-1,-4-2-1,1-3 1,0 3 1,-1 2 1,1 4 5,0 6 2,2 6-1,1 3 0,2 6 0,-2 9 1,16 0 2,-4 6 1,4 10 1,2 7 1,5 4 1,1 4 2,4 0-1,1 0 1,3-4-1,-1-4-1,1-7 0,-3-8 0,1-8-1,-2-4 0,-4-11 1,-5-4-1,-4-5-3,-6-6-2,-3-1 0,-3-5 0,-3 1 0,-5 1 0,-2 2 0,0 3-3,2 3-9,-3 5-11,5 4-18,-1 7-38,4 10 0,4-8-5,-4 8 0,16-4-3</inkml:trace>
          <inkml:trace contextRef="#ctx0" brushRef="#br2" timeOffset="478437.2403">11025 2838 8,'3'11'73,"-3"5"5,-9 4 3,-4 6-4,-3 5 0,1 6-48,-1 0-7,5 4-2,9-7-4,2-5-5,18-11-4,8-8-2,11-10 0,4-12-3,0-4-2,-2-11 0,-4-2 0,-9-3 0,-10 1 0,-12 0 0,-7 5 0,-12 2-10,-7 8-17,-2 5-22,-7 7-31,5 2 0,-2 0-6,9 2-3,4-3 5</inkml:trace>
          <inkml:trace contextRef="#ctx0" brushRef="#br2" timeOffset="478874.0411">11307 2863 31,'14'6'70,"-14"-6"6,6 15-3,-6-4-1,-1 8-1,-1 5-56,-3 4-3,2 5 0,-3 0-1,2 1-3,1-5-3,0-3 0,-3-9-1,4-3 0,-1-6-2,3-8-2,0 0-2,-5-14-2,5-2-1,-2-6-2,1-4-1,1-3-1,0 0 4,2 3 1,3 6 4,4 1 2,-1 10 3,8 5 1,4 6 1,3 11 1,1 1-2,7 5 2,0-3-2,1 4-1,2-4 0,-2-2-1,-4-6 1,-3-4 0,-2-4 0,-6-12-1,-3-5-1,-8-7-3,-5-2 0,-2-8 0,-7-2 0,-4-4-15,0 3-13,1 6-49,-1-2-4,5 1-2,1 5-6,6 3 1</inkml:trace>
          <inkml:trace contextRef="#ctx0" brushRef="#br2" timeOffset="479420.042">11969 2979 19,'-23'0'82,"-1"0"2,4-1-2,1-2-6,0-3-2,7-2-46,3 2-9,9 6-8,8 0-5,9 0-4,2 0 0,6-1-1,3-1 1,1 1-4,4-4-4,-3 3-11,-3-4-18,-4 1-41,-1 0-1,-5-6-4,-1 1-5,-1-8 1</inkml:trace>
          <inkml:trace contextRef="#ctx0" brushRef="#br2" timeOffset="480090.8432">12254 2774 10,'-11'0'58,"11"0"4,-9-4 2,9 4 0,-5-10-33,5 10-4,0 0-5,0 0-3,0 0-3,0 0 0,0 0-4,0 0-2,0 0-1,0-8-2,0 8-1,0 0-1,0 0-3,5-5-1,-5 5 1,14-3-2,-1-3 1,-1 2-1,5-1 1,0-3-1,6 2 1,-1-2-1,1 0 1,4 1 0,0 4-1,1 3 0,-4 0 1,-3 10-1,-7 7 1,-4 6 0,-10 8 0,-7 1 1,-10 8 0,-8-5 1,0 4 0,-4-4-1,2-5 0,4-3-1,8-8 0,5-2 1,9-8-1,6-2 0,9-3 0,8 0 0,5 0 0,3 2 0,2 3-1,-1 5 0,-5 5 0,-3 7 1,-11 8 2,-8 4 0,-6 9 1,-13 2 2,-9 5-2,-9-2-4,-3-3 6,-8-8 2,3-3-8,0-11 0,1-8 0,3-12 0,6-7 0,10-8 0,6-10 0,7-5 0,3-3-73,6-3 18,6-4-26,8 1-6,-2-7-2,6 4-2</inkml:trace>
        </inkml:traceGroup>
        <inkml:traceGroup>
          <inkml:annotationXML>
            <emma:emma xmlns:emma="http://www.w3.org/2003/04/emma" version="1.0">
              <emma:interpretation id="{51EFF5BE-DA4C-4830-BB7B-3BA4FC419085}" emma:medium="tactile" emma:mode="ink">
                <msink:context xmlns:msink="http://schemas.microsoft.com/ink/2010/main" type="inkWord" rotatedBoundingBox="15488,15076 15957,15077 15956,15568 15487,15567"/>
              </emma:interpretation>
              <emma:one-of disjunction-type="recognition" id="oneOf40">
                <emma:interpretation id="interp200" emma:lang="ko-KR" emma:confidence="0">
                  <emma:literal>e</emma:literal>
                </emma:interpretation>
                <emma:interpretation id="interp201" emma:lang="ko-KR" emma:confidence="0">
                  <emma:literal>으</emma:literal>
                </emma:interpretation>
                <emma:interpretation id="interp202" emma:lang="ko-KR" emma:confidence="0">
                  <emma:literal>c</emma:literal>
                </emma:interpretation>
                <emma:interpretation id="interp203" emma:lang="ko-KR" emma:confidence="0">
                  <emma:literal>C</emma:literal>
                </emma:interpretation>
                <emma:interpretation id="interp204" emma:lang="ko-KR" emma:confidence="0">
                  <emma:literal>E</emma:literal>
                </emma:interpretation>
              </emma:one-of>
            </emma:emma>
          </inkml:annotationXML>
          <inkml:trace contextRef="#ctx0" brushRef="#br2" timeOffset="480558.844">12577 3082 24,'0'-11'80,"0"11"1,0 0-4,0 0-5,0-12 0,14 8-49,-4-3-8,8-3-7,10 0-4,3-4-1,10 0 0,4-4-1,6-1 0,-1-4 0,1 2-2,-10-3 0,-5-1-2,-8 0 0,-11-3 0,-9 8-2,-10 2 1,-16 4 1,-11 6 3,-8 8 1,-5 8 4,-6 9 1,-1 9 1,0 4 0,5 8 1,8 3-1,9 2-1,9 1-5,11 1-2,7-3 0,8-4 0,11-2 0,8-7 0,3-7 0,9-3-14,-5-6-34,5-13-5,-7-7-3,0-16-27,-2-8-4,-8-8-2,-2 0 8</inkml:trace>
        </inkml:traceGroup>
        <inkml:traceGroup>
          <inkml:annotationXML>
            <emma:emma xmlns:emma="http://www.w3.org/2003/04/emma" version="1.0">
              <emma:interpretation id="{2C71EE3A-750C-48DC-B25C-A8DF399E3712}" emma:medium="tactile" emma:mode="ink">
                <msink:context xmlns:msink="http://schemas.microsoft.com/ink/2010/main" type="inkWord" rotatedBoundingBox="15979,15128 16594,15129 16593,15450 15978,15449"/>
              </emma:interpretation>
              <emma:one-of disjunction-type="recognition" id="oneOf41">
                <emma:interpretation id="interp205" emma:lang="ko-KR" emma:confidence="0">
                  <emma:literal>w</emma:literal>
                </emma:interpretation>
                <emma:interpretation id="interp206" emma:lang="ko-KR" emma:confidence="0">
                  <emma:literal>W</emma:literal>
                </emma:interpretation>
                <emma:interpretation id="interp207" emma:lang="ko-KR" emma:confidence="0">
                  <emma:literal>∞</emma:literal>
                </emma:interpretation>
                <emma:interpretation id="interp208" emma:lang="ko-KR" emma:confidence="0">
                  <emma:literal>0</emma:literal>
                </emma:interpretation>
                <emma:interpretation id="interp209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480995.6446">13068 2883 39,'10'-13'78,"-1"12"1,0 1-2,-2 7-3,-1 5 1,-2 7-56,-1 8-6,0 6-1,-1 2-3,3-2-3,-3-1-1,5-6-1,-4-1 1,4-13-1,-7-12 0,14 0 0,-6-9 0,1-9-4,-2-7 0,1-4 0,1-3 0,3 0 0,-1 2 0,5 1 0,-1 1 0,5 2 0,4 3 0,3 8 0,-1 0 0,4 7 0,-2 6 0,-2 2 0,-6 14 0,-3 10 0,-8 6 0,-5 4 0,0 2 0,-2-1 0,2 0 0,1-7 0,6-9 0,7-11 0,6-8 0,4-13 0,2-7 0,-4-9 0,-2-3 0,-8-2 0,-10 1 0,-6 6 0,-12 1 0,-9 11-17,-8 17-36,-6 0-29,1 6 0,-2 2-6,4 7-1,3-6 1</inkml:trace>
        </inkml:traceGroup>
        <inkml:traceGroup>
          <inkml:annotationXML>
            <emma:emma xmlns:emma="http://www.w3.org/2003/04/emma" version="1.0">
              <emma:interpretation id="{BC84DB4A-FC75-40FA-B16E-890A8FE92EDA}" emma:medium="tactile" emma:mode="ink">
                <msink:context xmlns:msink="http://schemas.microsoft.com/ink/2010/main" type="inkWord" rotatedBoundingBox="17078,14994 17390,14995 17389,15344 17077,15343"/>
              </emma:interpretation>
              <emma:one-of disjunction-type="recognition" id="oneOf42">
                <emma:interpretation id="interp210" emma:lang="ko-KR" emma:confidence="0">
                  <emma:literal>v</emma:literal>
                </emma:interpretation>
                <emma:interpretation id="interp211" emma:lang="ko-KR" emma:confidence="0">
                  <emma:literal>U</emma:literal>
                </emma:interpretation>
                <emma:interpretation id="interp212" emma:lang="ko-KR" emma:confidence="0">
                  <emma:literal>V</emma:literal>
                </emma:interpretation>
                <emma:interpretation id="interp213" emma:lang="ko-KR" emma:confidence="0">
                  <emma:literal>ⅴ</emma:literal>
                </emma:interpretation>
                <emma:interpretation id="interp21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481572.8456">14211 2783 56,'-7'-17'81,"-2"4"-3,0 4-5,2 5-1,7 4-35,-11 9-7,10 7-9,1 14-8,2 2-5,8 6 0,3 1 1,8-1 0,-3-6-1,6-7 0,0-7-8,2-11 0,0-7 0,-2-9 0,-3-9 0,-2-5 0,-3-7 0,-1-2 0,-4-3 0,-2 0 0,-2 1 0,0 2 0,-6 2 0,2 5 0,-3 5-39,0 7-41,6 5-4,-6 8-1,9-5-5,-9 5-1</inkml:trace>
        </inkml:traceGroup>
        <inkml:traceGroup>
          <inkml:annotationXML>
            <emma:emma xmlns:emma="http://www.w3.org/2003/04/emma" version="1.0">
              <emma:interpretation id="{B14579E2-928C-4869-BA85-4F1EDB04616C}" emma:medium="tactile" emma:mode="ink">
                <msink:context xmlns:msink="http://schemas.microsoft.com/ink/2010/main" type="inkWord" rotatedBoundingBox="17471,14611 19834,14612 19833,15407 17470,15406"/>
              </emma:interpretation>
              <emma:one-of disjunction-type="recognition" id="oneOf43">
                <emma:interpretation id="interp215" emma:lang="ko-KR" emma:confidence="0">
                  <emma:literal>얘</emma:literal>
                </emma:interpretation>
                <emma:interpretation id="interp216" emma:lang="ko-KR" emma:confidence="0">
                  <emma:literal>₩</emma:literal>
                </emma:interpretation>
                <emma:interpretation id="interp217" emma:lang="ko-KR" emma:confidence="0">
                  <emma:literal>야</emma:literal>
                </emma:interpretation>
                <emma:interpretation id="interp218" emma:lang="ko-KR" emma:confidence="0">
                  <emma:literal>…</emma:literal>
                </emma:interpretation>
                <emma:interpretation id="interp219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481931.6465">14583 2859 20,'0'26'71,"-6"-5"2,0-1 1,-1-9-3,7-11 0,-4 10-49,9-10-4,11-1-4,9-12-3,10-1-1,4-8-3,7-3-2,5-5-3,-3 3-2,-3-3 0,-9-2 0,-7 6-2,-11 2 1,-11 7 0,-10 6 0,-17 7 3,-9 4 2,-8 11 2,-4 6 0,-4 9 2,0 4 0,5 3 0,8 0-3,10 4-5,11-1 0,11-3 0,8-1 0,14-4 0,8-5 0,13-4 0,2-6-4,4-6-74,3-7-2,-2-5-3,-2-12-6,-5-5-6</inkml:trace>
          <inkml:trace contextRef="#ctx0" brushRef="#br2" timeOffset="482165.6466">15325 2739 46,'0'0'83,"0"0"-2,-16 11-2,-8 8-3,-2 1 2,-4 2-58,3 8-5,4 1 0,10-1-5,7 0-2,15-7-8,9-3 0,14-9 0,10-4 0,7-6 0,3-4 0,5-6 0,-1-12-33,-4-1-45,-1-10-5,-13-7-1,-1-8-6,-12-8-2</inkml:trace>
          <inkml:trace contextRef="#ctx0" brushRef="#br2" timeOffset="482368.4472">15719 2373 81,'-5'-33'89,"-2"9"-6,1 8-5,1 8-1,5 8 0,-6 11-62,6 21-6,0 10-7,0 15-2,1 10 0,2 10 0,-1 6 0,5-2 0,3-1 0,2-9 0,3-10 0,5-11-6,-20-11-48,20-19-1,-1 4-29,-7-31-3,-6-9-4,-6-13-2</inkml:trace>
          <inkml:trace contextRef="#ctx0" brushRef="#br2" timeOffset="482571.2476">15483 2817 83,'-24'3'86,"11"-3"-5,13 0-5,0-14-1,18-1-2,25 0-69,1 0-2,9 3-1,5 0 0,5 4-3,-2-1-5,2 6-15,-5 2-21,-6-1-31,-1 0-2,-9-2-6,-1 2-5,-7-5 4</inkml:trace>
          <inkml:trace contextRef="#ctx0" brushRef="#br2" timeOffset="482898.8479">16262 2659 0,'-17'12'64,"-4"-1"12,-7 3 0,1 4 0,-1 30-22,-2-23-14,1 2-6,7 4-8,4 0-6,9 2-6,9-4-2,13-2-4,10-9 0,12-6-5,4-7-3,5-6 0,1-9 0,-6-9 0,-3-7 0,-14-3-4,-10-2-2,-12 0 2,-6 0-1,-16 2 1,-7 1-6,-5 7-10,-8 6-21,1 1-33,3 5-2,2 1-4,9 4-6,6 3 2</inkml:trace>
          <inkml:trace contextRef="#ctx0" brushRef="#br2" timeOffset="483226.4486">16399 2695 35,'24'-2'75,"1"2"-1,-2 5-3,-2 3-1,-1 4 0,28 5-55,-61 6-3,19 6 0,-1 0-3,-3 1 1,-1-2-1,-1-2 3,0-7-1,-3-5-2,3-14 0,0 0-1,0-12-8,0-9 0,8-7 0,4-8 0,8-1 0,0-9 0,7 7 0,2-1 0,5 8 0,0 5 0,2 9-38,-1 11-40,-7 4-5,3 6-1,-5 7-6,-1 6-2</inkml:trace>
        </inkml:traceGroup>
        <inkml:traceGroup>
          <inkml:annotationXML>
            <emma:emma xmlns:emma="http://www.w3.org/2003/04/emma" version="1.0">
              <emma:interpretation id="{105EC332-EE55-4CE9-BA53-654B357014A1}" emma:medium="tactile" emma:mode="ink">
                <msink:context xmlns:msink="http://schemas.microsoft.com/ink/2010/main" type="inkWord" rotatedBoundingBox="20698,14684 21123,14685 21122,15827 20697,15826"/>
              </emma:interpretation>
              <emma:one-of disjunction-type="recognition" id="oneOf44">
                <emma:interpretation id="interp220" emma:lang="ko-KR" emma:confidence="0">
                  <emma:literal>!</emma:literal>
                </emma:interpretation>
                <emma:interpretation id="interp221" emma:lang="ko-KR" emma:confidence="0">
                  <emma:literal>÷</emma:literal>
                </emma:interpretation>
                <emma:interpretation id="interp222" emma:lang="ko-KR" emma:confidence="0">
                  <emma:literal>p</emma:literal>
                </emma:interpretation>
                <emma:interpretation id="interp223" emma:lang="ko-KR" emma:confidence="0">
                  <emma:literal>P</emma:literal>
                </emma:interpretation>
                <emma:interpretation id="interp224" emma:lang="ko-KR" emma:confidence="0">
                  <emma:literal>,</emma:literal>
                </emma:interpretation>
              </emma:one-of>
            </emma:emma>
          </inkml:annotationXML>
          <inkml:trace contextRef="#ctx0" brushRef="#br2" timeOffset="484661.6513">17815 2412 17,'-4'-15'63,"-1"4"6,2-2-3,0 5-4,3 8-29,0 0-11,0 0-3,-4 17-1,4 14-1,1 7-5,1 11 1,2 4 4,-2 8 0,3-1-3,-4 1-3,3-8-2,-2-10-4,2-4 0,-2-12 0,1-7 1,0-5 0,-3-8-1,0-7-5,0 0 0,0-6 0,0-6 0,0-4 0,3 0 0,2-4 0,6-2 0,4 1 0,7 1 0,7 5 0,5 4 0,5 7-3,2 4 0,2 7-1,-1 9 2,-9 6 0,-1 8 1,-10 3 0,-13 2 2,-6 0 1,-13-3 2,-13-1 0,-12-6 1,-5-6-5,-7-6 0,-4-6 0,0-6 0,4-1 0,6-4 0,6-7 0,13-1-27,6-3-51,9-40 10,7 31-15,7-6-6,13-3-4</inkml:trace>
          <inkml:trace contextRef="#ctx0" brushRef="#br1" timeOffset="325853.3723">18000 3496 51,'-7'-18'85,"2"5"-2,-5 2-9,3 2-2,1-27 1,6 36-60,-7 4-5,3 6-8,4 6-8,0-5-14,5 10-21,9-6-30,2-4 73,3-2-74,0-8-6,4-3-3,-5-15 7</inkml:trace>
        </inkml:traceGroup>
        <inkml:traceGroup>
          <inkml:annotationXML>
            <emma:emma xmlns:emma="http://www.w3.org/2003/04/emma" version="1.0">
              <emma:interpretation id="{0FBFB1FD-F7C5-4D73-A139-0E6E482C8893}" emma:medium="tactile" emma:mode="ink">
                <msink:context xmlns:msink="http://schemas.microsoft.com/ink/2010/main" type="inkWord" rotatedBoundingBox="21384,15363 21592,15364 21591,15608 21384,15607"/>
              </emma:interpretation>
              <emma:one-of disjunction-type="recognition" id="oneOf45">
                <emma:interpretation id="interp225" emma:lang="ko-KR" emma:confidence="0">
                  <emma:literal>,</emma:literal>
                </emma:interpretation>
                <emma:interpretation id="interp226" emma:lang="ko-KR" emma:confidence="0">
                  <emma:literal>.</emma:literal>
                </emma:interpretation>
                <emma:interpretation id="interp227" emma:lang="ko-KR" emma:confidence="0">
                  <emma:literal>&gt;</emma:literal>
                </emma:interpretation>
                <emma:interpretation id="interp228" emma:lang="ko-KR" emma:confidence="0">
                  <emma:literal>'</emma:literal>
                </emma:interpretation>
                <emma:interpretation id="interp229" emma:lang="ko-KR" emma:confidence="0">
                  <emma:literal>)</emma:literal>
                </emma:interpretation>
              </emma:one-of>
            </emma:emma>
          </inkml:annotationXML>
          <inkml:trace contextRef="#ctx0" brushRef="#br2" timeOffset="491385.2631">18555 3055 43,'6'-9'68,"2"8"5,0 0-1,6 1-1,0 0-21,2 7-34,-2 1-2,2 5 1,-3 4-2,-2 3-3,-5 1-3,-6 4-5,-9 3-9,-10-2-24,-7 3-39,-26-5-2,15-7-6,5-9-4,-1-7-3</inkml:trace>
        </inkml:traceGroup>
        <inkml:traceGroup>
          <inkml:annotationXML>
            <emma:emma xmlns:emma="http://www.w3.org/2003/04/emma" version="1.0">
              <emma:interpretation id="{8B130F63-7A1D-46EB-B72A-0A4200F2F454}" emma:medium="tactile" emma:mode="ink">
                <msink:context xmlns:msink="http://schemas.microsoft.com/ink/2010/main" type="inkWord" rotatedBoundingBox="23142,14372 24396,14373 24395,15456 23141,15455"/>
              </emma:interpretation>
              <emma:one-of disjunction-type="recognition" id="oneOf46">
                <emma:interpretation id="interp230" emma:lang="ko-KR" emma:confidence="0">
                  <emma:literal>대</emma:literal>
                </emma:interpretation>
                <emma:interpretation id="interp231" emma:lang="ko-KR" emma:confidence="0">
                  <emma:literal>다</emma:literal>
                </emma:interpretation>
                <emma:interpretation id="interp232" emma:lang="ko-KR" emma:confidence="0">
                  <emma:literal>딕</emma:literal>
                </emma:interpretation>
                <emma:interpretation id="interp233" emma:lang="ko-KR" emma:confidence="0">
                  <emma:literal>위</emma:literal>
                </emma:interpretation>
                <emma:interpretation id="interp234" emma:lang="ko-KR" emma:confidence="0">
                  <emma:literal>댜</emma:literal>
                </emma:interpretation>
              </emma:one-of>
            </emma:emma>
          </inkml:annotationXML>
          <inkml:trace contextRef="#ctx0" brushRef="#br3" timeOffset="512975.701">20592 2365 13,'12'4'64,"-4"-4"0,-8 0-1,13 2 1,-13-2-2,0 0-49,0 0-4,8 0 1,-8 0 3,11-5 0,-4-4-2,2 1-1,2-6-2,2 1-2,-1-5 0,-1 1-1,1-6-1,-4 1 0,1-1 0,-5 0 0,-2 0 0,-2-1 1,-7 1-1,-2 0 0,-7 4-1,-3 3 0,-4 6-1,-6 5 1,-2 8-1,-8 15 2,-2 17 1,-8 12 0,1 18 0,0 10 0,2 14 2,4 6-7,11-1 0,7-1 0,15-8 0,12-6 0,14-12 0,10-10 0,11-12 0,7-10 0,4-11 0,3-8 0,-1-9 0,0-7 0,-4-5 0,-3-8 0,-4-2 0,-8-5 0,-4 1 0,-7-5-29,-2 1-19,-3 2-33,-4-2-1,0 4-2,-6-4-6,5 3 6</inkml:trace>
          <inkml:trace contextRef="#ctx0" brushRef="#br3" timeOffset="513287.7015">21306 2492 24,'18'-21'67,"-2"6"6,-5 0 2,-3 4-3,-6 0-2,-2 11-49,-2 9-3,-11 11 0,-3 18 0,-8 5-2,-6 13-5,-6 9-2,-1 4 0,-2 3-2,4-4-4,2-4-3,4-13 0,8-7 0,5-9 0,6-10 0,3-8-2,3-8-23,4 23-49,0-45-5,8-12-2,-4-13-6,5-5-3</inkml:trace>
          <inkml:trace contextRef="#ctx0" brushRef="#br3" timeOffset="513521.7019">21052 2563 61,'-9'-18'83,"2"8"-3,-2 3-4,9 7-1,-13 0 1,13 9-62,1 10-2,11 11-2,3 5-3,7 7 0,4 5 1,7 5-6,3 3-2,4 2 0,0-3 0,-1-4 0,-3-5 0,1-4 0,-8-10-7,-2-10-35,-1-9-35,-7-12-5,-2-4-2,-10-16-6,2-2-1</inkml:trace>
        </inkml:traceGroup>
        <inkml:traceGroup>
          <inkml:annotationXML>
            <emma:emma xmlns:emma="http://www.w3.org/2003/04/emma" version="1.0">
              <emma:interpretation id="{C81004DE-2854-49FA-9DCE-0C25DD3636FC}" emma:medium="tactile" emma:mode="ink">
                <msink:context xmlns:msink="http://schemas.microsoft.com/ink/2010/main" type="inkWord" rotatedBoundingBox="24671,14456 25922,14457 25921,15243 24670,15242"/>
              </emma:interpretation>
              <emma:one-of disjunction-type="recognition" id="oneOf47">
                <emma:interpretation id="interp235" emma:lang="ko-KR" emma:confidence="0">
                  <emma:literal>당</emma:literal>
                </emma:interpretation>
                <emma:interpretation id="interp236" emma:lang="ko-KR" emma:confidence="0">
                  <emma:literal>장</emma:literal>
                </emma:interpretation>
                <emma:interpretation id="interp237" emma:lang="ko-KR" emma:confidence="0">
                  <emma:literal>랑</emma:literal>
                </emma:interpretation>
                <emma:interpretation id="interp238" emma:lang="ko-KR" emma:confidence="0">
                  <emma:literal>다</emma:literal>
                </emma:interpretation>
                <emma:interpretation id="interp239" emma:lang="ko-KR" emma:confidence="0">
                  <emma:literal>타</emma:literal>
                </emma:interpretation>
              </emma:one-of>
            </emma:emma>
          </inkml:annotationXML>
          <inkml:trace contextRef="#ctx0" brushRef="#br3" timeOffset="513989.7028">21795 2513 59,'-12'-5'88,"3"2"-1,9 3-5,-13-8-1,13 8-4,19-14-56,-39 9-8,26-3-10,11 3-3,4-2 0,6 3 0,7-4 0,3 1 0,6 1 0,-1 1 0,-1 0 0,2 2 0,-7-1 0,-3 4 0,-7-3-40,-11 3-39,0 3-2,-15-3-5,4 11-3,-16-4-2</inkml:trace>
          <inkml:trace contextRef="#ctx0" brushRef="#br3" timeOffset="514192.5031">21906 2591 35,'-34'27'78,"9"-4"1,9-1 0,7-5-2,9-5 0,4-5-51,17 0-9,8-6 0,8-2-4,10-7-4,2-2-5,5-1-4,1-2 0,-3 2 0,-3-1-9,-3 4-18,-9 17-22,-6-11-30,-3-6 0,-11 1-7,-1-2-3,-9-3 3</inkml:trace>
          <inkml:trace contextRef="#ctx0" brushRef="#br3" timeOffset="514754.1041">22624 2182 7,'10'-13'73,"-1"3"1,-2 1-3,-7 9-3,9-13-1,-9 13-29,1 10-20,-2 10 2,-4 11-3,-4 8-2,1 14 0,-2 6 0,2 10-2,-2 1-13,4 2 0,-1-7 0,4-4 0,2-6 0,0-13 0,1-10 0,0-6 0,0-10 0,0-7 0,0-9 0,1-7 0,3-10 0,2-5 0,1-5 0,8-5 0,1-2 0,7-2 0,4 5 0,1 4 0,5 8 0,3 5 0,-2 9 0,0 5 0,-2 12 0,0 6 0,-2 8 0,-5 3 0,-6 4 0,-7 0 0,-6 1 0,-9-2 0,-12 0 0,-12-8 0,-7-3 0,-6-4 0,-3-7 0,-3-5 0,1-3 0,5-2 0,4-3 0,9-27-59,6 20-22,8-5-4,7-4-4,2-7-6,7-3 1</inkml:trace>
        </inkml:traceGroup>
      </inkml:traceGroup>
      <inkml:traceGroup>
        <inkml:annotationXML>
          <emma:emma xmlns:emma="http://www.w3.org/2003/04/emma" version="1.0">
            <emma:interpretation id="{FC0FBC2F-19BD-41C9-AE93-C0C8432F9760}" emma:medium="tactile" emma:mode="ink">
              <msink:context xmlns:msink="http://schemas.microsoft.com/ink/2010/main" type="line" rotatedBoundingBox="13841,16303 26245,15906 26287,17234 13883,17631"/>
            </emma:interpretation>
          </emma:emma>
        </inkml:annotationXML>
        <inkml:traceGroup>
          <inkml:annotationXML>
            <emma:emma xmlns:emma="http://www.w3.org/2003/04/emma" version="1.0">
              <emma:interpretation id="{1AF7961E-1C7E-4B6F-AA27-F45A0823185F}" emma:medium="tactile" emma:mode="ink">
                <msink:context xmlns:msink="http://schemas.microsoft.com/ink/2010/main" type="inkWord" rotatedBoundingBox="13848,16516 14326,16500 14347,17175 13869,17191"/>
              </emma:interpretation>
              <emma:one-of disjunction-type="recognition" id="oneOf48">
                <emma:interpretation id="interp240" emma:lang="ko-KR" emma:confidence="0">
                  <emma:literal>A</emma:literal>
                </emma:interpretation>
                <emma:interpretation id="interp241" emma:lang="ko-KR" emma:confidence="0">
                  <emma:literal>사</emma:literal>
                </emma:interpretation>
                <emma:interpretation id="interp242" emma:lang="ko-KR" emma:confidence="0">
                  <emma:literal>급</emma:literal>
                </emma:interpretation>
                <emma:interpretation id="interp243" emma:lang="ko-KR" emma:confidence="0">
                  <emma:literal>가</emma:literal>
                </emma:interpretation>
                <emma:interpretation id="interp244" emma:lang="ko-KR" emma:confidence="0">
                  <emma:literal>마</emma:literal>
                </emma:interpretation>
              </emma:one-of>
            </emma:emma>
          </inkml:annotationXML>
          <inkml:trace contextRef="#ctx0" brushRef="#br4" timeOffset="543489.3546">11022 4306 37,'7'-8'52,"-2"1"6,-3-1 0,-2 8-31,0-11-5,0 11 2,-1-9 0,1 9-3,0 0-6,-3-8-4,3 8-3,0 8-3,-2 5-2,0 10 2,-2 9 0,-2 6 0,-1 14 2,0 6 0,-2 5 1,1-3-1,0-3-2,0-3 0,2-10-3,2-7 0,3-14 1,-1-5 1,2-10 1,0-8 0,0 0 0,0-8 0,0-11-1,1-5-1,4-4-3,0-13-2,-1-3-2,5-6-2,1-2 1,2-1-1,0-3 1,2 3 0,0 3 1,1 4 1,2 7 0,-1 7 1,1 5 1,-3 8-1,3 8 3,0 9 0,3 9 3,-2 14 1,1 12 2,-2 10-1,3 16 3,-2 7-1,0 5-1,-2 0-2,-2-2-1,-2-5-1,0-11-2,-3-7-1,-1-16-3,-2-9-2,0-6-18,-6-15-23,0 0-29,3-8-1,-9-12-5,-3-2-5</inkml:trace>
          <inkml:trace contextRef="#ctx0" brushRef="#br4" timeOffset="543660.9549">11127 4654 25,'-23'6'79,"5"5"-1,6-2-3,1-3-3,11-6 1,0 0-45,8-12-20,15 1 1,6 2-3,13-5-6,-4-4-13,10-32-50,0 37-9,-1-1-3,-2 4-8,-10-8-3</inkml:trace>
        </inkml:traceGroup>
        <inkml:traceGroup>
          <inkml:annotationXML>
            <emma:emma xmlns:emma="http://www.w3.org/2003/04/emma" version="1.0">
              <emma:interpretation id="{B6565E2D-F00D-43F0-B9D4-349AD36A1E57}" emma:medium="tactile" emma:mode="ink">
                <msink:context xmlns:msink="http://schemas.microsoft.com/ink/2010/main" type="inkWord" rotatedBoundingBox="15277,16583 15278,17195 14802,17196 14800,16584"/>
              </emma:interpretation>
              <emma:one-of disjunction-type="recognition" id="oneOf49">
                <emma:interpretation id="interp245" emma:lang="ko-KR" emma:confidence="0">
                  <emma:literal>S</emma:literal>
                </emma:interpretation>
                <emma:interpretation id="interp246" emma:lang="ko-KR" emma:confidence="0">
                  <emma:literal>8</emma:literal>
                </emma:interpretation>
                <emma:interpretation id="interp247" emma:lang="ko-KR" emma:confidence="0">
                  <emma:literal>s</emma:literal>
                </emma:interpretation>
                <emma:interpretation id="interp248" emma:lang="ko-KR" emma:confidence="0">
                  <emma:literal>g</emma:literal>
                </emma:interpretation>
                <emma:interpretation id="interp249" emma:lang="ko-KR" emma:confidence="0">
                  <emma:literal>5</emma:literal>
                </emma:interpretation>
              </emma:one-of>
            </emma:emma>
          </inkml:annotationXML>
          <inkml:trace contextRef="#ctx0" brushRef="#br4" timeOffset="544425.3562">12150 4356 48,'12'-9'54,"0"-3"3,-4 2 0,2-4-31,-4 5-8,0 1-1,-4-1-6,-2 0-2,0 9-2,-6-12 0,-3 12-2,-7 0 0,-5 2-2,-5 5 2,-2 4 1,-4 3 3,0 1 0,-1 3-1,-1-2 2,9 1-2,3-3 1,9 3-4,4-4-2,11 2-1,11-4-1,10 4 0,8-3-1,9 2 0,5 0 1,3 6 0,4 1-1,-3 3 0,-6 5-1,1-2 1,-13 8 0,-4-4 2,-14 4 0,-7-5 3,-6 0 0,-15-3 2,-11-5 1,-10-1 1,-5-6-1,-8-3-1,0-6-1,-3-4-1,3-2-2,6-1 0,3-6-2,8-4-1,8-2-2,10-1-3,8-5-4,6-4-4,13-2-4,8-1-9,8-1-11,3-3-7,11 4-29,-2-4-2,8 7 0,-5 0 4</inkml:trace>
        </inkml:traceGroup>
        <inkml:traceGroup>
          <inkml:annotationXML>
            <emma:emma xmlns:emma="http://www.w3.org/2003/04/emma" version="1.0">
              <emma:interpretation id="{7A8647FF-4D03-4007-9404-28937D1F84A6}" emma:medium="tactile" emma:mode="ink">
                <msink:context xmlns:msink="http://schemas.microsoft.com/ink/2010/main" type="inkWord" rotatedBoundingBox="15771,16439 15888,17171 15422,17244 15306,16513"/>
              </emma:interpretation>
              <emma:one-of disjunction-type="recognition" id="oneOf50">
                <emma:interpretation id="interp250" emma:lang="ko-KR" emma:confidence="0">
                  <emma:literal>이</emma:literal>
                </emma:interpretation>
                <emma:interpretation id="interp251" emma:lang="ko-KR" emma:confidence="0">
                  <emma:literal>어</emma:literal>
                </emma:interpretation>
                <emma:interpretation id="interp252" emma:lang="ko-KR" emma:confidence="0">
                  <emma:literal>아</emma:literal>
                </emma:interpretation>
                <emma:interpretation id="interp253" emma:lang="ko-KR" emma:confidence="0">
                  <emma:literal>히</emma:literal>
                </emma:interpretation>
                <emma:interpretation id="interp254" emma:lang="ko-KR" emma:confidence="0">
                  <emma:literal>디</emma:literal>
                </emma:interpretation>
              </emma:one-of>
            </emma:emma>
          </inkml:annotationXML>
          <inkml:trace contextRef="#ctx0" brushRef="#br4" timeOffset="544721.7567">12508 4428 29,'11'-2'59,"-11"2"8,7 2 2,-7 8 3,-5 14-43,-6 12-3,-1 3-1,-1 7-2,8-5-5,1 6-5,5-9-5,9-6-3,10-16-2,10-13 0,7-4 1,4-17-1,-2-4 0,-9-10-1,-1-1-1,-9-7-1,-12 7 0,-8-1-2,-13 8 0,-10 1 2,-6 10-3,-4 2-1,-1 8-7,0 0-12,3 4-19,7-1-30,7-6-2,10-3-7,5-6-2</inkml:trace>
          <inkml:trace contextRef="#ctx0" brushRef="#br4" timeOffset="544955.7572">12818 4126 22,'19'0'74,"0"16"7,-8 7-2,-4 14-2,-5 6 0,-2 14-58,0 9 0,-2 8-1,2 0-5,0-3-4,2-6-5,1-8-1,3-6-2,3-10-3,-3-11-2,0-11-3,-4-7-11,2-22-57,-4 10-3,6-15-3,-2-3-6,-4-9-1</inkml:trace>
        </inkml:traceGroup>
        <inkml:traceGroup>
          <inkml:annotationXML>
            <emma:emma xmlns:emma="http://www.w3.org/2003/04/emma" version="1.0">
              <emma:interpretation id="{DB7100C7-FE26-4860-B9D1-69B498F2ACC7}" emma:medium="tactile" emma:mode="ink">
                <msink:context xmlns:msink="http://schemas.microsoft.com/ink/2010/main" type="inkWord" rotatedBoundingBox="15818,16742 16822,16170 17214,16857 16209,17429"/>
              </emma:interpretation>
              <emma:one-of disjunction-type="recognition" id="oneOf51">
                <emma:interpretation id="interp255" emma:lang="ko-KR" emma:confidence="0">
                  <emma:literal>나</emma:literal>
                </emma:interpretation>
                <emma:interpretation id="interp256" emma:lang="ko-KR" emma:confidence="0">
                  <emma:literal>₩</emma:literal>
                </emma:interpretation>
                <emma:interpretation id="interp257" emma:lang="ko-KR" emma:confidence="0">
                  <emma:literal>남</emma:literal>
                </emma:interpretation>
                <emma:interpretation id="interp258" emma:lang="ko-KR" emma:confidence="0">
                  <emma:literal>과</emma:literal>
                </emma:interpretation>
                <emma:interpretation id="interp259" emma:lang="ko-KR" emma:confidence="0">
                  <emma:literal>냐</emma:literal>
                </emma:interpretation>
              </emma:one-of>
            </emma:emma>
          </inkml:annotationXML>
          <inkml:trace contextRef="#ctx0" brushRef="#br4" timeOffset="545548.5582">13012 4498 31,'14'-12'70,"-1"9"5,-3 3-2,-2 3 0,-3 11 1,-11 7-56,6 12-3,1 4 1,4 2 0,2-1-4,2 0-2,4-2-3,0-10-3,5-9-2,3-11-1,3-9-2,2-9-1,-2-9 0,-2-6-1,-7-3 0,-3 0 1,-3 1 0,-4 3 2,-5 10 1,0 4 2,0 12 1,0 0 2,1 10-2,1 10 1,3 7-1,2 3-2,7 3-2,2-1 0,2-4 0,2-5 0,6-5 0,1-10 0,3-8 0,1-15 0,0-9 0,-2-12-3,-4-11-7,-5-10-3,-2-8-3,-4-8 0,-6-4 1,-1 2 4,-5-2 6,-2 9 4,0 8 7,-2 11 5,-1 12 0,-1 8 3,3 20 1,1 9 0,-2 24-3,2 12-6,3 15-6,2 13 0,2 9 0,7 15 0,1-4 0,3-1 0,2-7 0,-1-10 0,2-10 0,-3-12 0,1-11 0,-4 1-56,-15-34-2,0 0-27,-1-16-2,-12-7-4,-14-10 0</inkml:trace>
          <inkml:trace contextRef="#ctx0" brushRef="#br4" timeOffset="545720.1585">13488 4602 63,'-28'0'92,"1"0"-4,9 0-5,6-7-3,12-7-1,13-11-60,19 5-12,10-6-7,12-3 0,10 2 0,9 1 0,-1 2-25,4 3-52,2 7 21,5-39-8,-16 47-22,-13-8-3,-2 9-2</inkml:trace>
        </inkml:traceGroup>
        <inkml:traceGroup>
          <inkml:annotationXML>
            <emma:emma xmlns:emma="http://www.w3.org/2003/04/emma" version="1.0">
              <emma:interpretation id="{EE59826A-22A0-45AB-92AF-067FFDF7D064}" emma:medium="tactile" emma:mode="ink">
                <msink:context xmlns:msink="http://schemas.microsoft.com/ink/2010/main" type="inkWord" rotatedBoundingBox="16946,16175 18354,16363 18228,17304 16821,17116"/>
              </emma:interpretation>
              <emma:one-of disjunction-type="recognition" id="oneOf52">
                <emma:interpretation id="interp260" emma:lang="ko-KR" emma:confidence="0">
                  <emma:literal>∞</emma:literal>
                </emma:interpretation>
                <emma:interpretation id="interp261" emma:lang="ko-KR" emma:confidence="0">
                  <emma:literal>성</emma:literal>
                </emma:interpretation>
                <emma:interpretation id="interp262" emma:lang="ko-KR" emma:confidence="0">
                  <emma:literal>÷</emma:literal>
                </emma:interpretation>
                <emma:interpretation id="interp263" emma:lang="ko-KR" emma:confidence="0">
                  <emma:literal>瓜</emma:literal>
                </emma:interpretation>
                <emma:interpretation id="interp264" emma:lang="ko-KR" emma:confidence="0">
                  <emma:literal>爪</emma:literal>
                </emma:interpretation>
              </emma:one-of>
            </emma:emma>
          </inkml:annotationXML>
          <inkml:trace contextRef="#ctx0" brushRef="#br4" timeOffset="547046.1608">13939 4679 7,'0'21'62,"0"-3"6,0-2 0,0-5 4,-23-4-38,23-7 0,0 0-5,0 0-6,10-6-6,-2-10-2,6-5-6,-5-9-4,8-6-6,4-5-2,1-6-1,1 0-2,-2 0 0,1 6-1,-2 6 2,-2 7 1,-5 7 1,-5 12 2,-8 9 3,3 15 4,-4 11 1,-8 8 2,1 11-1,-1 5 2,3 4 0,1 4 0,4-4-3,1-2-1,7-10-1,6-8-2,2-10 2,3-11-1,4-8-2,4-7-1,-3-14-3,-2-13-4,0-7-3,0-8-2,-2-5-1,-3-1 0,-1-4 1,-3 6 3,-2 4 5,-3 9 3,2 7 2,-6 11 2,1 8 2,-4 9 2,0 9 0,-5 9-2,2 9-1,0 7 0,0 2 1,3 4 0,0 0-2,4-3-1,9-3 0,3-7 0,7-10-2,3-9 0,4-4-3,-2-5-3,1-8-1,-2-6-1,-7-4-1,-4-7 0,-8 2 0,-5 1 2,-6-7 2,-11 2 3,-4 0 2,-5-1 1,2 5 1,-2 0 0,4 2 0,4 2 0,8 4 0,7 0-1,5 1-1,9 4 0,9 4-1,6 6 0,2 1 1,4 4 1,0 10 1,0 8 1,-4 11 0,0 2 0,-7 8 1,-4 3 0,-6 1 0,-2-1-1,-6-7-1,1-3-1,-6-10 1,3-3 1,-4-11-4,0-12 0,0 0 0,6-15 0,-2-2-3,0-9-2,7-3 0,-1-7-2,5 3 1,-1-2 1,3 6 2,1 1 3,3 5 3,-2 8 1,0 8 2,3 7 0,0 0 0,1 11 1,0 8-5,-2 10-2,0 4 0,0 2 0,-2-1 0,1-2 0,-2 1 0,-1-7 0,2-7 0,-1-10 0,0-5-13,28-19-39,-13-5-2,-24-3-28,-9-11-4,-10-4-4,-12-13-2</inkml:trace>
          <inkml:trace contextRef="#ctx0" brushRef="#br4" timeOffset="547217.7611">14224 3881 78,'-51'7'84,"14"-4"-10,7-2-6,12-1-20,10 24-38,8-24-82,12 11-5,6-3-5,11 5-1</inkml:trace>
        </inkml:traceGroup>
        <inkml:traceGroup>
          <inkml:annotationXML>
            <emma:emma xmlns:emma="http://www.w3.org/2003/04/emma" version="1.0">
              <emma:interpretation id="{C76CCA9F-252B-4268-B26A-C067EDFF2686}" emma:medium="tactile" emma:mode="ink">
                <msink:context xmlns:msink="http://schemas.microsoft.com/ink/2010/main" type="inkWord" rotatedBoundingBox="18818,16198 21212,16121 21239,16960 18845,17037"/>
              </emma:interpretation>
              <emma:one-of disjunction-type="recognition" id="oneOf53">
                <emma:interpretation id="interp265" emma:lang="ko-KR" emma:confidence="0">
                  <emma:literal>와</emma:literal>
                </emma:interpretation>
                <emma:interpretation id="interp266" emma:lang="ko-KR" emma:confidence="0">
                  <emma:literal>a</emma:literal>
                </emma:interpretation>
                <emma:interpretation id="interp267" emma:lang="ko-KR" emma:confidence="0">
                  <emma:literal>아</emma:literal>
                </emma:interpretation>
                <emma:interpretation id="interp268" emma:lang="ko-KR" emma:confidence="0">
                  <emma:literal>다</emma:literal>
                </emma:interpretation>
                <emma:interpretation id="interp269" emma:lang="ko-KR" emma:confidence="0">
                  <emma:literal>의</emma:literal>
                </emma:interpretation>
              </emma:one-of>
            </emma:emma>
          </inkml:annotationXML>
          <inkml:trace contextRef="#ctx0" brushRef="#br4" timeOffset="548122.5627">15967 4513 50,'-11'15'78,"11"-15"-2,-8 15-5,8-15-4,0 0 0,0 0-63,0 0-3,5 0 0,7-5 2,3-6 1,6-9-1,2-6-1,6-8 0,0-4-3,0-5-3,-3 2-1,-7-1-1,-2 3-1,-11 5 0,-2 8 1,-10 7 3,-13 10 2,-1 8 6,-7 10 2,-2 13 1,-2 9 3,-2 12 2,2 5 0,4 5-2,8-3-1,8 5-2,9-5-2,7-6-1,13-6-2,9-6-1,8-8 1,5-10 0,5-6 1,6-8-2,-2-14-1,-2-7-2,-1-11-3,-2-3-3,-4-12-1,-1-5-3,-8 0 1,-5 3 1,-5 2 1,-3 5 2,-2 8 5,-7 6 2,-2 8 0,-3 10 2,-4 10 1,0 0 2,2 19 1,0 6 0,1 6-1,3 7 1,4 3 0,8 3-1,7-1 0,7-5-2,4 0-2,4-6-2,3-11-4,6-3-5,-1-10-13,-3-7-53,-45-1 15,57-5-20,-26-16-6,-9-10-3,-5-4 8</inkml:trace>
        </inkml:traceGroup>
        <inkml:traceGroup>
          <inkml:annotationXML>
            <emma:emma xmlns:emma="http://www.w3.org/2003/04/emma" version="1.0">
              <emma:interpretation id="{712530EB-4CA5-4CE9-BB71-8C6B29DDF175}" emma:medium="tactile" emma:mode="ink">
                <msink:context xmlns:msink="http://schemas.microsoft.com/ink/2010/main" type="inkWord" rotatedBoundingBox="19534,16958 19757,16315 20202,16469 19980,17112"/>
              </emma:interpretation>
              <emma:one-of disjunction-type="recognition" id="oneOf54">
                <emma:interpretation id="interp270" emma:lang="ko-KR" emma:confidence="0">
                  <emma:literal>“</emma:literal>
                </emma:interpretation>
                <emma:interpretation id="interp271" emma:lang="ko-KR" emma:confidence="0">
                  <emma:literal>"</emma:literal>
                </emma:interpretation>
                <emma:interpretation id="interp272" emma:lang="ko-KR" emma:confidence="0">
                  <emma:literal>ㅿ</emma:literal>
                </emma:interpretation>
                <emma:interpretation id="interp273" emma:lang="ko-KR" emma:confidence="0">
                  <emma:literal>시</emma:literal>
                </emma:interpretation>
                <emma:interpretation id="interp274" emma:lang="ko-KR" emma:confidence="0">
                  <emma:literal>H</emma:literal>
                </emma:interpretation>
              </emma:one-of>
            </emma:emma>
          </inkml:annotationXML>
          <inkml:trace contextRef="#ctx0" brushRef="#br4" timeOffset="548325.3631">16847 4149 50,'-22'19'83,"-1"6"-3,0 12-3,1 1-4,1 9 2,37-1-66,-28 8-2,-5 1-1,9-1-4,3-8-4,5-7-10,1-5-24,8-13-37,7-8-2,-1-14-5,6-12-6,-4-11 2</inkml:trace>
          <inkml:trace contextRef="#ctx0" brushRef="#br4" timeOffset="548528.1634">17073 4290 61,'22'12'83,"-6"3"0,-2 9-5,-7 4-2,-1 1-1,-6 3-67,0 7-1,-1 1-1,0-3-5,-1-5-7,2-5-24,6-47-25,-6 20-22,0 0-2,7-25-5,-1-3-5</inkml:trace>
          <inkml:trace contextRef="#ctx0" brushRef="#br4" timeOffset="548699.7637">17036 4064 73,'-11'-5'88,"-5"-1"-6,6 3-6,-1-3 0,11 6-6,-15 0-70,16 11-12,3 5-18,5 2-14,8 5-30,-1-1-4,8 1-5,-2-4-2</inkml:trace>
        </inkml:traceGroup>
        <inkml:traceGroup>
          <inkml:annotationXML>
            <emma:emma xmlns:emma="http://www.w3.org/2003/04/emma" version="1.0">
              <emma:interpretation id="{0CE0D344-BF31-49ED-90FC-B59E146DB865}" emma:medium="tactile" emma:mode="ink">
                <msink:context xmlns:msink="http://schemas.microsoft.com/ink/2010/main" type="inkWord" rotatedBoundingBox="20067,16927 20276,16465 20574,16599 20365,17062"/>
              </emma:interpretation>
              <emma:one-of disjunction-type="recognition" id="oneOf55">
                <emma:interpretation id="interp275" emma:lang="ko-KR" emma:confidence="0">
                  <emma:literal>s</emma:literal>
                </emma:interpretation>
                <emma:interpretation id="interp276" emma:lang="ko-KR" emma:confidence="0">
                  <emma:literal>S</emma:literal>
                </emma:interpretation>
                <emma:interpretation id="interp277" emma:lang="ko-KR" emma:confidence="0">
                  <emma:literal>5</emma:literal>
                </emma:interpretation>
                <emma:interpretation id="interp278" emma:lang="ko-KR" emma:confidence="0">
                  <emma:literal>6</emma:literal>
                </emma:interpretation>
                <emma:interpretation id="interp279" emma:lang="ko-KR" emma:confidence="0">
                  <emma:literal>3</emma:literal>
                </emma:interpretation>
              </emma:one-of>
            </emma:emma>
          </inkml:annotationXML>
          <inkml:trace contextRef="#ctx0" brushRef="#br4" timeOffset="549027.3643">17449 4209 0,'20'-6'68,"-9"0"0,-11 6 2,0 0 1,-16 3-3,-6 6-41,-2 1-14,0 5 1,3 4 0,4 2 0,10 4-1,7-2-4,12 1-2,10 0 0,8 2-2,2-1 0,0 2-2,0-5 0,-9 1 0,-9 0 1,-14 0-1,-11-2 1,-15-2 0,-12-3 1,-7-2-2,-7-5-1,0 0-4,-1-4-6,14-5-18,4-7-50,15-8 21,15 0-27,6-4-4,19-1-5,7-3 10</inkml:trace>
        </inkml:traceGroup>
        <inkml:traceGroup>
          <inkml:annotationXML>
            <emma:emma xmlns:emma="http://www.w3.org/2003/04/emma" version="1.0">
              <emma:interpretation id="{B7331CD2-96C6-4819-918F-CF0FD0651001}" emma:medium="tactile" emma:mode="ink">
                <msink:context xmlns:msink="http://schemas.microsoft.com/ink/2010/main" type="inkWord" rotatedBoundingBox="20893,16120 20961,16959 20489,16998 20420,16158"/>
              </emma:interpretation>
              <emma:one-of disjunction-type="recognition" id="oneOf56">
                <emma:interpretation id="interp280" emma:lang="ko-KR" emma:confidence="0">
                  <emma:literal>t</emma:literal>
                </emma:interpretation>
                <emma:interpretation id="interp281" emma:lang="ko-KR" emma:confidence="0">
                  <emma:literal>f</emma:literal>
                </emma:interpretation>
                <emma:interpretation id="interp282" emma:lang="ko-KR" emma:confidence="0">
                  <emma:literal>+</emma:literal>
                </emma:interpretation>
                <emma:interpretation id="interp283" emma:lang="ko-KR" emma:confidence="0">
                  <emma:literal>ㅋ</emma:literal>
                </emma:interpretation>
                <emma:interpretation id="interp284" emma:lang="ko-KR" emma:confidence="0">
                  <emma:literal>十</emma:literal>
                </emma:interpretation>
              </emma:one-of>
            </emma:emma>
          </inkml:annotationXML>
          <inkml:trace contextRef="#ctx0" brushRef="#br4" timeOffset="550041.3661">17702 3958 6,'2'-38'68,"6"7"1,-6 3-1,5 8-4,-7 5 0,16 9-46,-6 14 1,-5 18 0,6 16-1,-5 19-2,2 9 0,-4 11 1,4 6-1,-3 1-5,0-6-4,1-5-4,-1-11 0,1-18-2,4-9-1,-2-10-2,0-9-3,0-8-7,-8-12-15,0 0-50,0 0-2,-10-14-3,1-4-4,-6-6-3</inkml:trace>
          <inkml:trace contextRef="#ctx0" brushRef="#br4" timeOffset="550244.1664">17603 4376 11,'-16'-4'77,"1"0"2,4-2-2,2 1-5,9-3 0,40-1-49,-45-1-7,21-1-5,16-2-4,5-1-3,9 3-1,4-2-3,3 6-9,-3 2-15,-7 4-47,-2 1-2,-12 5-5,-6 3-4,-9-4-3</inkml:trace>
        </inkml:traceGroup>
        <inkml:traceGroup>
          <inkml:annotationXML>
            <emma:emma xmlns:emma="http://www.w3.org/2003/04/emma" version="1.0">
              <emma:interpretation id="{5AB0934C-C668-499D-9E29-0B1F06FC29BD}" emma:medium="tactile" emma:mode="ink">
                <msink:context xmlns:msink="http://schemas.microsoft.com/ink/2010/main" type="inkWord" rotatedBoundingBox="21218,16530 21241,16940 20877,16961 20853,16551"/>
              </emma:interpretation>
              <emma:one-of disjunction-type="recognition" id="oneOf57">
                <emma:interpretation id="interp285" emma:lang="ko-KR" emma:confidence="0">
                  <emma:literal>s</emma:literal>
                </emma:interpretation>
                <emma:interpretation id="interp286" emma:lang="ko-KR" emma:confidence="0">
                  <emma:literal>S</emma:literal>
                </emma:interpretation>
                <emma:interpretation id="interp287" emma:lang="ko-KR" emma:confidence="0">
                  <emma:literal>,</emma:literal>
                </emma:interpretation>
                <emma:interpretation id="interp288" emma:lang="ko-KR" emma:confidence="0">
                  <emma:literal>5</emma:literal>
                </emma:interpretation>
                <emma:interpretation id="interp289" emma:lang="ko-KR" emma:confidence="0">
                  <emma:literal>’</emma:literal>
                </emma:interpretation>
              </emma:one-of>
            </emma:emma>
          </inkml:annotationXML>
          <inkml:trace contextRef="#ctx0" brushRef="#br4" timeOffset="550805.7674">18157 4244 5,'0'0'41,"0"0"3,0 0 3,2-8-33,-2 8 0,0 0 1,0 0 2,3-8 2,-3 8 1,0 0-1,0 0-3,0 0 0,9-9 0,-9 9 0,0 0-1,0 0-3,0 0-4,0 0 0,0 0-1,0 0-1,0 0-2,0 0-2,0 0 0,-8 0 0,-3 7 0,-5 4 1,-1 3 0,-5 2 2,2 0 0,0 3 1,3 0 1,8 0 0,9-3-1,8-2 0,14 0-1,9 0-2,3-1-1,7 3 0,1-2 0,-3 2-1,-3-1 1,-10 2 0,-12 0 0,-14 1 0,-12 1 1,-14-2 0,-12 1-2,-4-2-2,-7-1-10,2-2-24,1-2-39,5-6-1,14-5-6,4-6-3,15-7-1</inkml:trace>
        </inkml:traceGroup>
        <inkml:traceGroup>
          <inkml:annotationXML>
            <emma:emma xmlns:emma="http://www.w3.org/2003/04/emma" version="1.0">
              <emma:interpretation id="{617943C7-C9F6-4099-85C3-880CB584556A}" emma:medium="tactile" emma:mode="ink">
                <msink:context xmlns:msink="http://schemas.microsoft.com/ink/2010/main" type="inkWord" rotatedBoundingBox="21995,16199 23515,16150 23552,17321 22032,17370"/>
              </emma:interpretation>
              <emma:one-of disjunction-type="recognition" id="oneOf58">
                <emma:interpretation id="interp290" emma:lang="ko-KR" emma:confidence="0">
                  <emma:literal>빼</emma:literal>
                </emma:interpretation>
                <emma:interpretation id="interp291" emma:lang="ko-KR" emma:confidence="0">
                  <emma:literal>뼈</emma:literal>
                </emma:interpretation>
                <emma:interpretation id="interp292" emma:lang="ko-KR" emma:confidence="0">
                  <emma:literal>뻬</emma:literal>
                </emma:interpretation>
                <emma:interpretation id="interp293" emma:lang="ko-KR" emma:confidence="0">
                  <emma:literal>섀</emma:literal>
                </emma:interpretation>
                <emma:interpretation id="interp294" emma:lang="ko-KR" emma:confidence="0">
                  <emma:literal>物</emma:literal>
                </emma:interpretation>
              </emma:one-of>
            </emma:emma>
          </inkml:annotationXML>
          <inkml:trace contextRef="#ctx0" brushRef="#br4" timeOffset="551710.569">19716 4519 480,'22'37'-6</inkml:trace>
          <inkml:trace contextRef="#ctx0" brushRef="#br4" timeOffset="552147.3698">19867 4637 135,'4'8'22,"2"-1"1,1 1 7,-7-8 1,15 0 0,-8-8 3,2-11 0,2-7 2,1-3-17,2-8-3,3-8-5,3-3-2,-4-4-2,3-4-2,-3-3-1,0-3-4,-3-4-2,-6 6-1,-3 0 0,-4 7 2,-2 4-2,-4 12 1,-4 9 1,-2 12 2,-3 15 4,1 11 4,-1 13 2,2 23 0,-3 10 0,-1 13 1,5 7 1,12 20-7,9-1-6,6-11 0,7-5 0,2-20 0</inkml:trace>
          <inkml:trace contextRef="#ctx0" brushRef="#br4" timeOffset="552194.1699">20018 4542 511,'35'49'0,"-1"-18"-8,7-11-7,-14 43-3</inkml:trace>
          <inkml:trace contextRef="#ctx0" brushRef="#br4" timeOffset="551694.969">19271 4246 1,'0'-17'56,"0"3"5,-3-1 0,1 3 1,-1 3-37,-5 4 1,1 5 1,-8 11 1,2 10-2,-8 7-3,1 8-1,-3 8-1,4 1-3,1 3-4,9-2-5,4-3-3,5-10-2,11-7-1,4-9 0,7-8-1,1-9 0,3-5 0,-5-11-2,0-3 0,-5-7-1,-4-3-2,-1-2-2,-4-1 0,-2 0 0,-2 2 1,0 3 0,3 1 0,5 5 2,2 6 1,0 7 1,4 8 1,1 8 0,2 11 1,-1 5 1,-3 10 0,-4 2 0,-4 6 1,-3-3-1,0 0 0,-4-6 0,-1-7 0,0-4 0,0-11 0,0-11 0,0 0-2,0-14 0,0-9-2,0-3-4,5-8-2,4-2-1,0-2 0,5 1 0,0 2 2,3 6 1,-1 6 2,2 8 3,-2 5 1,-1 9 3,-1 6 1,-3 10 1,-4 9-1,7 17-4,-1-2 1,5 3-1,-1-3-1,7-1-2</inkml:trace>
          <inkml:trace contextRef="#ctx0" brushRef="#br4" timeOffset="554315.7736">20333 4334 12,'0'-8'49,"-4"1"6,4-2 5,-5 2-29,3-3 3,1 1 0,0 1-1,1 0 0,-4-2-4,4 10-4,-1-12-6,1 12-4,-4-12-6,4 12-3,-8-7-3,8 7-3,-12-2 1,4 3-1,-1 9 1,-2 5 1,-3 6-1,2 3 1,-1 5 1,0 2 0,2 1-1,1-4 0,3-3-1,3-4 0,4-8 1,0-1 1,0-12 1,9 9 1,-2-9 0,1-3 0,1-5 0,1 1 0,-1-5-1,2 3-2,0-2 0,0-4-1,0 1-1,1-1 0,-1 2 2,1-1-4,1-2 2,1 1-1,-1 1-1,0 1 1,-2 4 0,1 0-1,-2 2 0,0 2 0,-3 3 0,-7 2 0,8 0 0,-8 0 1,8 0-1,-8 0 1,0 0-1,0 0 2,0 0 0,7 6 0,-7-6 0,0 0 0,0 0 1,0 0-1,8 5 1,-8-5 1,0 0-1,0 0 0,9 0 0,-9 0 0,7-13 1,-1 4-2,1-1 1,2-5-2,-1-2 1,2 2-2,-2-2 0,1-3 0,2 3 0,-4-2-1,0-3 2,-2 2-1,0 4 1,0 0 0,-3 2 1,1 2 0,-2 3-2,-1 1 0,0 8-2,0 8 0,0 5 1,-3 13 1,-1 4 1,-1 13 0,-1 8 3,-3 9 0,2 5 3,-2 0 0,3 2-1,0-5 0,2-8-3,-1-12-2,1-4-6,-1-9-20,-15-11-48,15-4 24,-22-12-28,27-2-6,-18-8-3</inkml:trace>
          <inkml:trace contextRef="#ctx0" brushRef="#br4" timeOffset="552396.9702">20407 4455 432,'24'-23'-2,"3"-2"-1,2-5 1</inkml:trace>
          <inkml:trace contextRef="#ctx0" brushRef="#br4" timeOffset="552584.1706">20563 4260 427,'11'-18'3,"-2"7"6,5 33 3,-6 20 0,2 14-1,-3 12 0,-3 28 2,-4 2 0,0 5-13,-5-6 0,-8-24 0,-4-23-23,-5-8-29,-2-15-1,-5-74-12,1 58-21,-5-39-5,4-6-2</inkml:trace>
        </inkml:traceGroup>
        <inkml:traceGroup>
          <inkml:annotationXML>
            <emma:emma xmlns:emma="http://www.w3.org/2003/04/emma" version="1.0">
              <emma:interpretation id="{1A6235FB-E735-4C62-8276-54B8071D94F4}" emma:medium="tactile" emma:mode="ink">
                <msink:context xmlns:msink="http://schemas.microsoft.com/ink/2010/main" type="inkWord" rotatedBoundingBox="24097,15975 26245,15906 26272,16748 24124,16817"/>
              </emma:interpretation>
              <emma:one-of disjunction-type="recognition" id="oneOf59">
                <emma:interpretation id="interp295" emma:lang="ko-KR" emma:confidence="0">
                  <emma:literal>∴</emma:literal>
                </emma:interpretation>
                <emma:interpretation id="interp296" emma:lang="ko-KR" emma:confidence="0">
                  <emma:literal>화</emma:literal>
                </emma:interpretation>
                <emma:interpretation id="interp297" emma:lang="ko-KR" emma:confidence="0">
                  <emma:literal>하</emma:literal>
                </emma:interpretation>
                <emma:interpretation id="interp298" emma:lang="ko-KR" emma:confidence="0">
                  <emma:literal>통</emma:literal>
                </emma:interpretation>
                <emma:interpretation id="interp299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328567.7771">21452 3647 7,'12'32'87,"-12"-12"-2,-1 0-10,-13-9-28,-1-7-41,2-4-6,-2 0-79,4-3-6,-1-13-2</inkml:trace>
          <inkml:trace contextRef="#ctx0" brushRef="#br4" timeOffset="554986.5745">21302 4067 30,'0'-13'70,"-2"-3"1,2 5-3,-3 3 1,3 8-34,-12 18-2,1 12-5,0 11-8,-1 7-5,-1 8 0,1 4 0,2-2-3,7-5-5,1-10-2,6-8-2,7-12 1,5-11-2,4-12 0,3-6-2,0-11-1,1-7-3,-1-6-2,-1-4-2,-6-2 1,-2 3 1,-3 4 2,-3 6 0,-5 5 2,0 8 2,-3 10 3,0 4 0,0 9 1,2 6-1,-1 1-1,5 5 1,6 0 1,2-1-1,4-5 0,4-4 0,3-3-1,0-5 1,2-3 0,-4-5-2,-1-6-2,-5-6-2,-4-4-4,-4-4-9,-9 21-49,3-30-14,-2-11-1,-1-8-5,0-4-3</inkml:trace>
        </inkml:traceGroup>
        <inkml:traceGroup>
          <inkml:annotationXML>
            <emma:emma xmlns:emma="http://www.w3.org/2003/04/emma" version="1.0">
              <emma:interpretation id="{E62D3D2A-3EA4-4D97-8FC4-AC3BC65B49C5}" emma:medium="tactile" emma:mode="ink">
                <msink:context xmlns:msink="http://schemas.microsoft.com/ink/2010/main" type="inkWord" rotatedBoundingBox="24897,16019 25056,16743 24752,16809 24594,16086"/>
              </emma:interpretation>
              <emma:one-of disjunction-type="recognition" id="oneOf60">
                <emma:interpretation id="interp300" emma:lang="ko-KR" emma:confidence="0">
                  <emma:literal>h</emma:literal>
                </emma:interpretation>
                <emma:interpretation id="interp301" emma:lang="ko-KR" emma:confidence="0">
                  <emma:literal>거</emma:literal>
                </emma:interpretation>
                <emma:interpretation id="interp302" emma:lang="ko-KR" emma:confidence="0">
                  <emma:literal>卜</emma:literal>
                </emma:interpretation>
                <emma:interpretation id="interp303" emma:lang="ko-KR" emma:confidence="0">
                  <emma:literal>k</emma:literal>
                </emma:interpretation>
                <emma:interpretation id="interp304" emma:lang="ko-KR" emma:confidence="0">
                  <emma:literal>b</emma:literal>
                </emma:interpretation>
              </emma:one-of>
            </emma:emma>
          </inkml:annotationXML>
          <inkml:trace contextRef="#ctx0" brushRef="#br4" timeOffset="555376.5754">21844 3731 65,'16'30'78,"-5"5"1,-5 15-2,-6 8-3,0 8-42,-4 6-5,-5-2-8,0-4-5,-3-6-5,1-9-3,3-14 0,4-10-1,-1-12 0,5-15-2,0 0 0,3-19-1,1-3 0,3-5-1,1-5-1,2-4-2,3 0 0,5-1 0,2 1 1,0 4 0,3 8 1,1 4-1,-1 8 1,1 6 1,-2 10 0,-4 13 0,-6 11 1,1 7-1,-7 4 1,-4 3 0,-2 2 1,0-1-3,-4-3-4,1-6-5,2-5-15,1-6-52,0-2 22,2-11-27,-2-10-5,13-6-4,-4-8 3</inkml:trace>
        </inkml:traceGroup>
        <inkml:traceGroup>
          <inkml:annotationXML>
            <emma:emma xmlns:emma="http://www.w3.org/2003/04/emma" version="1.0">
              <emma:interpretation id="{0D9BA450-7AB4-43D2-855B-AAE2D7E5CA5A}" emma:medium="tactile" emma:mode="ink">
                <msink:context xmlns:msink="http://schemas.microsoft.com/ink/2010/main" type="inkWord" rotatedBoundingBox="25079,16582 25413,16282 25657,16554 25323,16854"/>
              </emma:interpretation>
              <emma:one-of disjunction-type="recognition" id="oneOf61">
                <emma:interpretation id="interp305" emma:lang="ko-KR" emma:confidence="0">
                  <emma:literal>e</emma:literal>
                </emma:interpretation>
                <emma:interpretation id="interp306" emma:lang="ko-KR" emma:confidence="0">
                  <emma:literal>은</emma:literal>
                </emma:interpretation>
                <emma:interpretation id="interp307" emma:lang="ko-KR" emma:confidence="0">
                  <emma:literal>으</emma:literal>
                </emma:interpretation>
                <emma:interpretation id="interp308" emma:lang="ko-KR" emma:confidence="0">
                  <emma:literal>t</emma:literal>
                </emma:interpretation>
                <emma:interpretation id="interp309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555719.776">22181 4276 48,'9'-8'78,"-9"8"-1,14 0-1,1-4-5,7 0 1,5-1-64,3-1-2,3-1 0,8-3-1,-1 1-2,5-5-3,-7-1-2,-3-3 0,-6-3-1,-8-1 2,-5-3 0,-16 4 1,-3-3 4,-17 9 3,-11 5 3,-4 10 0,-5 4 1,-3 9 1,1 11-1,2 4-6,4 8-5,10 1 0,5 1 0,8 0 0,11-2 0,8 0 0,12-6 0,8-2 0,5-7-18,-29-3-35,43-3-2,2-19-3,6 2-27,-8-13-5,0-4 0</inkml:trace>
        </inkml:traceGroup>
        <inkml:traceGroup>
          <inkml:annotationXML>
            <emma:emma xmlns:emma="http://www.w3.org/2003/04/emma" version="1.0">
              <emma:interpretation id="{BDD3804D-2D71-4F69-811E-78DE6D7F471F}" emma:medium="tactile" emma:mode="ink">
                <msink:context xmlns:msink="http://schemas.microsoft.com/ink/2010/main" type="inkWord" rotatedBoundingBox="25277,16516 26137,15990 26389,16401 25528,16927"/>
              </emma:interpretation>
              <emma:one-of disjunction-type="recognition" id="oneOf62">
                <emma:interpretation id="interp310" emma:lang="ko-KR" emma:confidence="0">
                  <emma:literal>N</emma:literal>
                </emma:interpretation>
                <emma:interpretation id="interp311" emma:lang="ko-KR" emma:confidence="0">
                  <emma:literal>w</emma:literal>
                </emma:interpretation>
                <emma:interpretation id="interp312" emma:lang="ko-KR" emma:confidence="0">
                  <emma:literal>W</emma:literal>
                </emma:interpretation>
                <emma:interpretation id="interp313" emma:lang="ko-KR" emma:confidence="0">
                  <emma:literal>0</emma:literal>
                </emma:interpretation>
                <emma:interpretation id="interp314" emma:lang="ko-KR" emma:confidence="0">
                  <emma:literal>°</emma:literal>
                </emma:interpretation>
              </emma:one-of>
            </emma:emma>
          </inkml:annotationXML>
          <inkml:trace contextRef="#ctx0" brushRef="#br4" timeOffset="556187.7768">22778 4082 69,'0'0'83,"-19"-5"0,3 11-4,-4 9-1,-3 8-1,-11 7-67,4 6-2,1 7 0,-2-1 0,6-2-3,6-5-2,4-4-3,8-7 0,6-4 0,2-10 0,8-6 0,5-4 0,1-6-6,0-9-2,3-7-2,2-5 1,1 1 0,-1-4 3,-1 3 2,0 0 5,2 8 2,-4 6 2,1 7 2,-2 5 2,-2 5-1,3 9-1,1 2 0,4 4-2,5-2-5,5-4 0,7-5 0,7 0 0,5-8 0,3-10 0,1-6 0,-3-8 0,-4-5 0,-8-6 0,-6-5 0,-10-9 0,-9-3 0,-9-1 0,-6 1 0,-5 3 0,-7 1 0,-1 7-6,-7 9-77,-5 10 23,1 6-23,-7 1-6,7 6-5,-8-2 4</inkml:trace>
        </inkml:traceGroup>
      </inkml:traceGroup>
      <inkml:traceGroup>
        <inkml:annotationXML>
          <emma:emma xmlns:emma="http://www.w3.org/2003/04/emma" version="1.0">
            <emma:interpretation id="{A59FD03B-FA3C-4DAB-8A54-E8CCFE9888B6}" emma:medium="tactile" emma:mode="ink">
              <msink:context xmlns:msink="http://schemas.microsoft.com/ink/2010/main" type="line" rotatedBoundingBox="18185,17767 24399,17506 24439,18441 18224,18702"/>
            </emma:interpretation>
          </emma:emma>
        </inkml:annotationXML>
        <inkml:traceGroup>
          <inkml:annotationXML>
            <emma:emma xmlns:emma="http://www.w3.org/2003/04/emma" version="1.0">
              <emma:interpretation id="{A6D771E4-2923-4DFF-A0E2-97994ECC725F}" emma:medium="tactile" emma:mode="ink">
                <msink:context xmlns:msink="http://schemas.microsoft.com/ink/2010/main" type="inkWord" rotatedBoundingBox="18231,17841 18976,18312 18696,18755 17951,18284"/>
              </emma:interpretation>
              <emma:one-of disjunction-type="recognition" id="oneOf63">
                <emma:interpretation id="interp315" emma:lang="ko-KR" emma:confidence="0">
                  <emma:literal>터</emma:literal>
                </emma:interpretation>
                <emma:interpretation id="interp316" emma:lang="ko-KR" emma:confidence="0">
                  <emma:literal>텨</emma:literal>
                </emma:interpretation>
                <emma:interpretation id="interp317" emma:lang="ko-KR" emma:confidence="0">
                  <emma:literal>B</emma:literal>
                </emma:interpretation>
                <emma:interpretation id="interp318" emma:lang="ko-KR" emma:confidence="0">
                  <emma:literal>“</emma:literal>
                </emma:interpretation>
                <emma:interpretation id="interp319" emma:lang="ko-KR" emma:confidence="0">
                  <emma:literal>ㅒ</emma:literal>
                </emma:interpretation>
              </emma:one-of>
            </emma:emma>
          </inkml:annotationXML>
          <inkml:trace contextRef="#ctx0" brushRef="#br4" timeOffset="557810.1794">15302 6105 511,'0'0'0,"8"-5"0,-3-3 0,3-10-2,4-2-2,4-6 0,3 1-1,8-3 0,2 4-2,5 5 1,-2 1 2,2 10 0,2 8 1,-3 2 1,-3 13 2,-5 3 1,-5 2 2,-8 6 2,-4-4 0,-8 2 1,-11-1 2,-7 0 0,-6-4-1,-4-7-4,-4-2-3,-2-6 0,-1 3 0,5-4 0,1-2 0,5-1-2,2 0-20,6 0-22,2 0-11,14 0-25,0-14-3,5-1-4,12-3 0</inkml:trace>
          <inkml:trace contextRef="#ctx0" brushRef="#br4" timeOffset="558512.181">15305 6038 474,'2'18'-2,"4"6"-6,-3-4-13,1-5-20,4 4-34,-8-19 0,6 16-5,-6-16-4,8 0 2</inkml:trace>
          <inkml:trace contextRef="#ctx0" brushRef="#br4" timeOffset="559822.5832">15330 5860 41,'0'0'65,"2"8"-4,-2-8 1,0 0-4,0 0-37,0 0-6,0 0-2,0 0 1,0 0 2,0 0 1,0 0-2,0 0 1,0 0-2,-1-6-2,-4-3-3,2-1-6,-1-2 0,0 0-1,-1-9 1,3 2-2,-2 1-1,3-3 1,0-1-1,1 0-2,0-6 2,0 5-1,1 4 0,-1-2 0,1 5 1,-1 0 1,0 5 0,0 4 0,0 7 0,0-7-1,0 7-2,0 0 1,-1 5 1,1 11 1,0 19 2,0 10-1,0 4 2,1 4 1,0 1 2,3 1-2,-2 0 0,2-9-1,0-17-3,-2-10 2,0-5-2,-2-2 2,0-12 0,5 8 3,-5-8-6,0 0 0,0 0 0,0 0 0,0 0 0,3-13 0,-3 13 0,0-13-7,-3-3-7,1-4-25,2 13-15,-3-22-27,3 7 1,0-3-5,2 0-2</inkml:trace>
          <inkml:trace contextRef="#ctx0" brushRef="#br4" timeOffset="560446.5841">15837 5889 0,'6'-10'77,"-2"-1"0,-4 11-3,9-8-2,-9 8 3,0 0-35,7 12-19,-4 5-2,-3 6-5,3 8 1,1 2 0,-2 5-3,2 0-12,-2-1 0,2-1 0,-4-5 0,4-4 0,-4-13 0,2-2 0,-2-1 0,0-11 0,0 9-22,0 30-57,0-39 0,5-12-3,-5 3-6,2-9-4</inkml:trace>
        </inkml:traceGroup>
        <inkml:traceGroup>
          <inkml:annotationXML>
            <emma:emma xmlns:emma="http://www.w3.org/2003/04/emma" version="1.0">
              <emma:interpretation id="{6B69881E-7FC0-45EC-85DE-9F0D492A0AD9}" emma:medium="tactile" emma:mode="ink">
                <msink:context xmlns:msink="http://schemas.microsoft.com/ink/2010/main" type="inkWord" rotatedBoundingBox="19092,17900 19635,17916 19623,18310 19081,18295"/>
              </emma:interpretation>
              <emma:one-of disjunction-type="recognition" id="oneOf64">
                <emma:interpretation id="interp320" emma:lang="ko-KR" emma:confidence="0">
                  <emma:literal>+</emma:literal>
                </emma:interpretation>
                <emma:interpretation id="interp321" emma:lang="ko-KR" emma:confidence="0">
                  <emma:literal>÷</emma:literal>
                </emma:interpretation>
                <emma:interpretation id="interp322" emma:lang="ko-KR" emma:confidence="0">
                  <emma:literal>게</emma:literal>
                </emma:interpretation>
                <emma:interpretation id="interp323" emma:lang="ko-KR" emma:confidence="0">
                  <emma:literal>」</emma:literal>
                </emma:interpretation>
                <emma:interpretation id="interp324" emma:lang="ko-KR" emma:confidence="0">
                  <emma:literal>4</emma:literal>
                </emma:interpretation>
              </emma:one-of>
            </emma:emma>
          </inkml:annotationXML>
          <inkml:trace contextRef="#ctx0" brushRef="#br4" timeOffset="561242.1858">16250 5856 8,'-21'2'86,"1"-2"0,3-3-4,8 3-7,0 0 0,9-10-24,0 10-41,18-4-1,4 4-3,9-1-1,11-5 1,5 2 2,4 2-4,3 2-4,2-2 0,-3 2 0,-7-4 0,-5 7 0,-11 2 0,-5-2 0,-10 0-12,-6 1-30,-6 7-39,-10-9-3,7-2-2,-18-1-3,13-7-2</inkml:trace>
          <inkml:trace contextRef="#ctx0" brushRef="#br4" timeOffset="560976.9852">16432 5588 55,'5'10'83,"1"17"6,1 10-6,-3-27-2,0 39-13,-2-4-49,4 6-5,-4-4-4,8-4-1,-4-18-9,0-6 0,0-4 0,-2-4-6,2-3-7,-6-8-28,0 0-37,0 0-2,0 0-6,-5-11 0,-4-4-3</inkml:trace>
        </inkml:traceGroup>
        <inkml:traceGroup>
          <inkml:annotationXML>
            <emma:emma xmlns:emma="http://www.w3.org/2003/04/emma" version="1.0">
              <emma:interpretation id="{7E829DB5-16FC-47FE-8070-4BCFBE2593C8}" emma:medium="tactile" emma:mode="ink">
                <msink:context xmlns:msink="http://schemas.microsoft.com/ink/2010/main" type="inkWord" rotatedBoundingBox="20161,17629 20368,18380 19978,18487 19772,17736"/>
              </emma:interpretation>
              <emma:one-of disjunction-type="recognition" id="oneOf65">
                <emma:interpretation id="interp325" emma:lang="ko-KR" emma:confidence="0">
                  <emma:literal>b</emma:literal>
                </emma:interpretation>
                <emma:interpretation id="interp326" emma:lang="ko-KR" emma:confidence="0">
                  <emma:literal>5</emma:literal>
                </emma:interpretation>
                <emma:interpretation id="interp327" emma:lang="ko-KR" emma:confidence="0">
                  <emma:literal>h</emma:literal>
                </emma:interpretation>
                <emma:interpretation id="interp328" emma:lang="ko-KR" emma:confidence="0">
                  <emma:literal>卜</emma:literal>
                </emma:interpretation>
                <emma:interpretation id="interp329" emma:lang="ko-KR" emma:confidence="0">
                  <emma:literal>S</emma:literal>
                </emma:interpretation>
              </emma:one-of>
            </emma:emma>
          </inkml:annotationXML>
          <inkml:trace contextRef="#ctx0" brushRef="#br4" timeOffset="561975.387">17030 5432 45,'-10'-15'76,"0"2"-2,4 0-4,1 3-4,17 4-39,-12 6-6,3 6-3,0 12-4,4 10-1,-3 9 1,1 16 0,0 20 3,4 4-3,-6-5-1,4 0-4,-3-6-3,0-9-6,-2-11 0,3-12 0,-1-24 0,-2-4 0,-2-6 0,0 0 0,0 0 0,7-9 0,-3-5 0,3-1 0,4-5 0,2-3 0,3-1-7,5-1 2,3 1 2,4 5 0,3 7 1,2 1 2,-3 10 0,2 4 1,-3 7 2,-6 8-1,-5 5 1,-6 5 2,-10-1-2,-3 1 0,-10 5-3,-11-11 0,-7 9 0,-6-10 0,-4 1 0,-2-8 0,3 2 0,0-4 0,4-8 0,6-1 0,3-5-18,12-1-28,7-5-35,4-3 0,8-8-3,3-5-3,14 5-4</inkml:trace>
        </inkml:traceGroup>
        <inkml:traceGroup>
          <inkml:annotationXML>
            <emma:emma xmlns:emma="http://www.w3.org/2003/04/emma" version="1.0">
              <emma:interpretation id="{06A13AC4-ADAB-4279-B233-3783D5290191}" emma:medium="tactile" emma:mode="ink">
                <msink:context xmlns:msink="http://schemas.microsoft.com/ink/2010/main" type="inkWord" rotatedBoundingBox="20621,18056 20867,18497 20612,18639 20366,18199"/>
              </emma:interpretation>
              <emma:one-of disjunction-type="recognition" id="oneOf66">
                <emma:interpretation id="interp330" emma:lang="ko-KR" emma:confidence="0">
                  <emma:literal>2</emma:literal>
                </emma:interpretation>
                <emma:interpretation id="interp331" emma:lang="ko-KR" emma:confidence="0">
                  <emma:literal>그</emma:literal>
                </emma:interpretation>
                <emma:interpretation id="interp332" emma:lang="ko-KR" emma:confidence="0">
                  <emma:literal>고</emma:literal>
                </emma:interpretation>
                <emma:interpretation id="interp333" emma:lang="ko-KR" emma:confidence="0">
                  <emma:literal>z</emma:literal>
                </emma:interpretation>
                <emma:interpretation id="interp334" emma:lang="ko-KR" emma:confidence="0">
                  <emma:literal>즈</emma:literal>
                </emma:interpretation>
              </emma:one-of>
            </emma:emma>
          </inkml:annotationXML>
          <inkml:trace contextRef="#ctx0" brushRef="#br4" timeOffset="562490.1878">17538 5868 10,'0'0'77,"-10"0"-2,10 0-3,-4-16-2,4 16 0,16-20-47,1 14-8,0-3-6,4 1-5,3 1 2,2 5 1,1 2-1,1 10-2,-1 2 0,-4 3 0,-2 6 0,-3 0 0,-3 4 0,-9 0-1,-4-3 3,-6 3 2,-10-1 1,-9 0 0,-1-3-1,-5 2-8,0-4 0,2-2 0,4 2 0,6-4 0,7-5 0,8-2 0,2-8 0,17 14 0,4-12 0,3 3 0,6 0 0,2-5 0,-3 1 0,2-1 0,-3 1 0,-4-3 0,-5-1 0,-4 3-15,-5 2-48,-10 28 3,8-31-25,-8-12-2,5 3-3,-4-7 5</inkml:trace>
        </inkml:traceGroup>
        <inkml:traceGroup>
          <inkml:annotationXML>
            <emma:emma xmlns:emma="http://www.w3.org/2003/04/emma" version="1.0">
              <emma:interpretation id="{97EE952D-862F-4C0B-A8CA-AB3FFAB8535C}" emma:medium="tactile" emma:mode="ink">
                <msink:context xmlns:msink="http://schemas.microsoft.com/ink/2010/main" type="inkWord" rotatedBoundingBox="21035,17845 21521,17809 21560,18333 21074,18369"/>
              </emma:interpretation>
              <emma:one-of disjunction-type="recognition" id="oneOf67">
                <emma:interpretation id="interp335" emma:lang="ko-KR" emma:confidence="0">
                  <emma:literal>+</emma:literal>
                </emma:interpretation>
                <emma:interpretation id="interp336" emma:lang="ko-KR" emma:confidence="0">
                  <emma:literal>t</emma:literal>
                </emma:interpretation>
                <emma:interpretation id="interp337" emma:lang="ko-KR" emma:confidence="0">
                  <emma:literal>」</emma:literal>
                </emma:interpretation>
                <emma:interpretation id="interp338" emma:lang="ko-KR" emma:confidence="0">
                  <emma:literal>x</emma:literal>
                </emma:interpretation>
                <emma:interpretation id="interp339" emma:lang="ko-KR" emma:confidence="0">
                  <emma:literal>f</emma:literal>
                </emma:interpretation>
              </emma:one-of>
            </emma:emma>
          </inkml:annotationXML>
          <inkml:trace contextRef="#ctx0" brushRef="#br4" timeOffset="562926.9887">18443 5502 27,'0'0'79,"0"0"1,5 10-1,-5 5-3,0 11 1,-1 23-56,2 4-5,1 9 0,4 0-3,-3-5-3,4-4-2,-3-1-1,5-9-5,-3-29-2,-3 2 0,-3-16 0,3 11 0,-3-11-2,0 0-23,0 0-52,-6-11-2,6 11-5,-18-20-3,10 7-6</inkml:trace>
          <inkml:trace contextRef="#ctx0" brushRef="#br4" timeOffset="563160.9889">18208 5851 75,'-17'0'92,"-2"-4"-6,7 4-7,0-8-1,12 8-1,0-12-63,14 8-8,9-2-2,9 4-4,5 1 0,10 0 0,3-3 0,3-3 0,-4 7 0,-3 0 0,-7 0-8,-5 0-13,-9 0-22,-11 9-37,2-5 0,-16-4-6,8 2-3,-8-2 2</inkml:trace>
        </inkml:traceGroup>
        <inkml:traceGroup>
          <inkml:annotationXML>
            <emma:emma xmlns:emma="http://www.w3.org/2003/04/emma" version="1.0">
              <emma:interpretation id="{56E284C0-151F-47ED-A925-2C5D8C2C5FD5}" emma:medium="tactile" emma:mode="ink">
                <msink:context xmlns:msink="http://schemas.microsoft.com/ink/2010/main" type="inkWord" rotatedBoundingBox="21831,17704 24403,17596 24439,18441 21866,18549"/>
              </emma:interpretation>
              <emma:one-of disjunction-type="recognition" id="oneOf68">
                <emma:interpretation id="interp340" emma:lang="ko-KR" emma:confidence="0">
                  <emma:literal>b</emma:literal>
                </emma:interpretation>
                <emma:interpretation id="interp341" emma:lang="ko-KR" emma:confidence="0">
                  <emma:literal>卜</emma:literal>
                </emma:interpretation>
                <emma:interpretation id="interp342" emma:lang="ko-KR" emma:confidence="0">
                  <emma:literal>5</emma:literal>
                </emma:interpretation>
                <emma:interpretation id="interp343" emma:lang="ko-KR" emma:confidence="0">
                  <emma:literal>3</emma:literal>
                </emma:interpretation>
                <emma:interpretation id="interp344" emma:lang="ko-KR" emma:confidence="0">
                  <emma:literal>;</emma:literal>
                </emma:interpretation>
              </emma:one-of>
            </emma:emma>
          </inkml:annotationXML>
          <inkml:trace contextRef="#ctx0" brushRef="#br4" timeOffset="563769.3902">18921 5405 30,'1'-10'58,"-1"10"8,15-11 3,-6 11-32,-1 8 1,2 11-2,-1 8 1,-1 8-1,2 13-7,-3 21-5,3-2-6,-8-3-2,3 0-6,-5-11-3,1-6-7,-1-7 0,0-16 0,0-24 0,-8 3 0,8-3 0,-2-5 0,2 5 0,0-17 0,4 0 0,4 4 0,0-2 0,5-5 0,3 6 0,5-4 0,1 8 0,3 6-2,3 4 0,0 2 1,1 3 0,-3 9 2,0-1 0,-6 2 0,0 0 2,-11 2-3,-5-5 0,-5 2 0,-11 2 0,-9-4 0,-6 2 0,-2 2 0,-7-3 0,-3-1 0,-3 3 0,7-3-17,3-4-31,5-1-33,8-4-1,3-10-4,16-5-3,4-6 1</inkml:trace>
        </inkml:traceGroup>
        <inkml:traceGroup>
          <inkml:annotationXML>
            <emma:emma xmlns:emma="http://www.w3.org/2003/04/emma" version="1.0">
              <emma:interpretation id="{3C573901-4940-4F47-B029-8F796179C83C}" emma:medium="tactile" emma:mode="ink">
                <msink:context xmlns:msink="http://schemas.microsoft.com/ink/2010/main" type="inkWord" rotatedBoundingBox="22608,18077 22640,18510 22400,18528 22367,18095"/>
              </emma:interpretation>
              <emma:one-of disjunction-type="recognition" id="oneOf69">
                <emma:interpretation id="interp345" emma:lang="ko-KR" emma:confidence="0">
                  <emma:literal>3</emma:literal>
                </emma:interpretation>
                <emma:interpretation id="interp346" emma:lang="ko-KR" emma:confidence="0">
                  <emma:literal>g</emma:literal>
                </emma:interpretation>
                <emma:interpretation id="interp347" emma:lang="ko-KR" emma:confidence="0">
                  <emma:literal>2</emma:literal>
                </emma:interpretation>
                <emma:interpretation id="interp348" emma:lang="ko-KR" emma:confidence="0">
                  <emma:literal>)</emma:literal>
                </emma:interpretation>
                <emma:interpretation id="interp349" emma:lang="ko-KR" emma:confidence="0">
                  <emma:literal>?</emma:literal>
                </emma:interpretation>
              </emma:one-of>
            </emma:emma>
          </inkml:annotationXML>
          <inkml:trace contextRef="#ctx0" brushRef="#br4" timeOffset="564486.9915">19520 5828 56,'-11'-6'72,"11"6"0,-13-9-1,7-9-27,6 18-11,-8-11-7,8 11-7,0 0-6,3-9-3,9 7-2,1 1-1,8 1 0,0 3-2,7 6 3,0 1-2,2 5 2,-5 3-2,-4-1 1,-5 3 0,-9 1 1,-7 2 0,-3-1-1,-13-5-4,-2 1-3,-3-6 0,2 9 0,3-10 0,7-3 0,6-1 0,3-7 0,12 15 0,4-11 0,2 3 0,3-3 0,-2 4 0,-3 1 0,-3 4 0,-8 2 0,-5-1 0,-7 8 0,-12-6 0,-6 1 0,-3-3 0,-2-3 0,-1-3 0,1-6 0,5 1 0,6-3 0,5 0-36,6-40-27,10 68 63,8-40 0,9-5-85,0-5-2,12-1-5,0-9 0</inkml:trace>
        </inkml:traceGroup>
        <inkml:traceGroup>
          <inkml:annotationXML>
            <emma:emma xmlns:emma="http://www.w3.org/2003/04/emma" version="1.0">
              <emma:interpretation id="{4060EC62-D16B-48CB-ACB6-F2D6CF8F7153}" emma:medium="tactile" emma:mode="ink">
                <msink:context xmlns:msink="http://schemas.microsoft.com/ink/2010/main" type="inkWord" rotatedBoundingBox="22780,17814 23489,17850 23475,18116 22766,18080"/>
              </emma:interpretation>
              <emma:one-of disjunction-type="recognition" id="oneOf70">
                <emma:interpretation id="interp350" emma:lang="ko-KR" emma:confidence="0">
                  <emma:literal>.</emma:literal>
                </emma:interpretation>
                <emma:interpretation id="interp351" emma:lang="ko-KR" emma:confidence="0">
                  <emma:literal>흐</emma:literal>
                </emma:interpretation>
                <emma:interpretation id="interp352" emma:lang="ko-KR" emma:confidence="0">
                  <emma:literal>급</emma:literal>
                </emma:interpretation>
                <emma:interpretation id="interp353" emma:lang="ko-KR" emma:confidence="0">
                  <emma:literal>t</emma:literal>
                </emma:interpretation>
                <emma:interpretation id="interp354" emma:lang="ko-KR" emma:confidence="0">
                  <emma:literal>&amp;</emma:literal>
                </emma:interpretation>
              </emma:one-of>
            </emma:emma>
          </inkml:annotationXML>
          <inkml:trace contextRef="#ctx0" brushRef="#br4" timeOffset="566436.9948">20547 5542 336,'13'5'-27,"-8"3"-32,-8-1-5,-7 3-2,-8-3-2</inkml:trace>
          <inkml:trace contextRef="#ctx0" brushRef="#br4" timeOffset="566702.1952">20251 5709 0,'-44'17'77,"7"4"3,4-8-2,24-7-2,2 0 1,7-6-42,0 0-13,24 3-4,-1-3-3,10 0-1,3-6-2,9 3-5,2-4-7,1 1 0,-1 1 0,-7 3 0,-4-4 0,-5 3 0,-10 2-2,-5 1-17,-16 0-18,0-18-16,-2 23 53,-14-4-84,-4 3 0,-4-4-4,1 0-1</inkml:trace>
          <inkml:trace contextRef="#ctx0" brushRef="#br4" timeOffset="568277.7978">20372 5591 49,'2'-12'62,"5"3"6,-7 9-26,0 0 1,3-8-3,-3 8-2,0 0-5,0 0-5,0 0-6,0 0-7,0-7-5,0 7-2,-10-2-4,0 0-1,-3 2-2,-3 0-1,-3 0 1,-5 4-1,-2 0 1,-3 3 1,-2-2-1,-4 0 1,1 1 1,-1-2 0,1 1 0,0-3 0,0 5-1,3-2 0,3-5 1,4 6-2,6-4 1,2 2-1,4-3-1,4 2 0,8-3 0,0 0 0,0 0 0,0 0-1,7 0 1,2-4 0,4 1 0,4-2 0,2 0 1,1-1-1,7-2 0,1 3 0,2-1 0,1 0 0,2 3 0,-2-3 1,2 1-1,1-1 1,-5 2-1,0-1 0,-5 1 0,-3 0 0,-4 0 0,-4 0 0,-3 2 1,-3 0 0,-7 2 0,7-1 0,-7 1 1,0 0-1,0 0 0,0 0-1,0 0-2,0 0-5,-5-4-9,5 4-21,0 0-42,0 0-1,-1 4-5,1-4-4,-3 9-2</inkml:trace>
        </inkml:traceGroup>
        <inkml:traceGroup>
          <inkml:annotationXML>
            <emma:emma xmlns:emma="http://www.w3.org/2003/04/emma" version="1.0">
              <emma:interpretation id="{C831F8A4-FF83-423B-B976-386468704C4B}" emma:medium="tactile" emma:mode="ink">
                <msink:context xmlns:msink="http://schemas.microsoft.com/ink/2010/main" type="inkWord" rotatedBoundingBox="23587,18233 23899,17663 24359,17915 24046,18485"/>
              </emma:interpretation>
              <emma:one-of disjunction-type="recognition" id="oneOf71">
                <emma:interpretation id="interp355" emma:lang="ko-KR" emma:confidence="0">
                  <emma:literal>0</emma:literal>
                </emma:interpretation>
                <emma:interpretation id="interp356" emma:lang="ko-KR" emma:confidence="0">
                  <emma:literal>〇</emma:literal>
                </emma:interpretation>
                <emma:interpretation id="interp357" emma:lang="ko-KR" emma:confidence="0">
                  <emma:literal>ㅇ</emma:literal>
                </emma:interpretation>
                <emma:interpretation id="interp358" emma:lang="ko-KR" emma:confidence="0">
                  <emma:literal>O</emma:literal>
                </emma:interpretation>
                <emma:interpretation id="interp359" emma:lang="ko-KR" emma:confidence="0">
                  <emma:literal>o</emma:literal>
                </emma:interpretation>
              </emma:one-of>
            </emma:emma>
          </inkml:annotationXML>
          <inkml:trace contextRef="#ctx0" brushRef="#br4" timeOffset="569120.1993">21055 5517 37,'10'-5'73,"-2"-1"1,-8 6-1,10-32-2,-10 32-26,0 0-25,0 0-7,0 0-1,-12-3-1,0 5 0,-1 2-1,-7 7 1,-1 3-2,-7 5 1,0 4 0,-7 22 1,-4-2-1,8 4-10,-2 0 0,12 5 0,3-3 0,13 3 0,3-9 0,15-15 0,10-1 0,4-7 0,7-2 0,3-9 0,2-6 0,5-3 0,1-2 0,0-12 0,0-2 0,1-8 0,-4-2 0,-2-7 0,-5 2 0,-3-9 0,-9 1 0,-6 3 0,-4-4 0,-9 3 0,-4 3 0,-5 2 0,-7-3 0,-8 8 0,-3 2 0,-2 0 0,-5 3 0,-4 7 0,1-1 0,-4 7 0,-1 3 0,-1 3 0,4 3 0,4 7 0,2 3 0,3 6 0,2-1 0,7 5 0,-1-5-2,6 2-54,7-2-5,2 1-1,4 1-24,2-5-4,11 3-1</inkml:trace>
        </inkml:traceGroup>
        <inkml:traceGroup>
          <inkml:annotationXML>
            <emma:emma xmlns:emma="http://www.w3.org/2003/04/emma" version="1.0">
              <emma:interpretation id="{C186ADD6-27BB-4572-987E-BE0406E2886C}" emma:medium="tactile" emma:mode="ink">
                <msink:context xmlns:msink="http://schemas.microsoft.com/ink/2010/main" type="inkWord" rotatedBoundingBox="24425,18375 24440,18419 24423,18424 24409,18380"/>
              </emma:interpretation>
              <emma:one-of disjunction-type="recognition" id="oneOf72">
                <emma:interpretation id="interp360" emma:lang="ko-KR" emma:confidence="0">
                  <emma:literal>.</emma:literal>
                </emma:interpretation>
                <emma:interpretation id="interp361" emma:lang="ko-KR" emma:confidence="0">
                  <emma:literal>,</emma:literal>
                </emma:interpretation>
                <emma:interpretation id="interp362" emma:lang="ko-KR" emma:confidence="0">
                  <emma:literal>」</emma:literal>
                </emma:interpretation>
                <emma:interpretation id="interp363" emma:lang="ko-KR" emma:confidence="0">
                  <emma:literal>s</emma:literal>
                </emma:interpretation>
                <emma:interpretation id="interp364" emma:lang="ko-KR" emma:confidence="0">
                  <emma:literal>J</emma:literal>
                </emma:interpretation>
              </emma:one-of>
            </emma:emma>
          </inkml:annotationXML>
          <inkml:trace contextRef="#ctx0" brushRef="#br4" timeOffset="569525.8003">21512 6056 14,'4'25'95,"7"-13"-4,-11-12-9,0 0-11,0 0-23,0 0-45,-6 9-79,-3-12-9,4-8-3,-1-10-3</inkml:trace>
        </inkml:traceGroup>
      </inkml:traceGroup>
    </inkml:traceGroup>
  </inkml:traceGroup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40.93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0A869ED-CA47-427C-A6D0-35C176D23D09}" emma:medium="tactile" emma:mode="ink">
          <msink:context xmlns:msink="http://schemas.microsoft.com/ink/2010/main" type="writingRegion" rotatedBoundingBox="17270,10791 17514,10791 17514,11279 17270,11279">
            <msink:destinationLink direction="with" ref="{0F5CD647-918B-446E-8207-A24AF3EA8385}"/>
            <msink:destinationLink direction="with" ref="{1814A4F4-CA4E-4AE2-9C6B-42DB5B2589C7}"/>
          </msink:context>
        </emma:interpretation>
      </emma:emma>
    </inkml:annotationXML>
    <inkml:traceGroup>
      <inkml:annotationXML>
        <emma:emma xmlns:emma="http://www.w3.org/2003/04/emma" version="1.0">
          <emma:interpretation id="{2D703180-A7C5-4ADD-9E7B-46AC7341C33E}" emma:medium="tactile" emma:mode="ink">
            <msink:context xmlns:msink="http://schemas.microsoft.com/ink/2010/main" type="paragraph" rotatedBoundingBox="17270,10791 17514,10791 17514,11279 17270,112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03D022-F4D2-40F0-AED9-47CA99F71030}" emma:medium="tactile" emma:mode="ink">
              <msink:context xmlns:msink="http://schemas.microsoft.com/ink/2010/main" type="line" rotatedBoundingBox="17270,10791 17514,10791 17514,11279 17270,11279"/>
            </emma:interpretation>
          </emma:emma>
        </inkml:annotationXML>
        <inkml:traceGroup>
          <inkml:annotationXML>
            <emma:emma xmlns:emma="http://www.w3.org/2003/04/emma" version="1.0">
              <emma:interpretation id="{D6D36708-5918-47F8-A23F-5E8347A1C4CD}" emma:medium="tactile" emma:mode="ink">
                <msink:context xmlns:msink="http://schemas.microsoft.com/ink/2010/main" type="inkWord" rotatedBoundingBox="17270,10791 17514,10791 17514,11279 17270,11279"/>
              </emma:interpretation>
              <emma:one-of disjunction-type="recognition" id="oneOf0">
                <emma:interpretation id="interp0" emma:lang="ko-KR" emma:confidence="0">
                  <emma:literal>/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‘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502 2353 20,'0'0'63,"-7"-7"1,-1 8 3,-6 7 0,1 4-1,-5 5-51,0 7-2,-4 5 1,-1 6 2,0 3-1,1 4-15,4 1 13,0 1-2,3-3-3,5 0-7,0-5-12,6-5-23,3-4-35,1-14-1,6-7-7,4-9-7,7-10 0</inkml:trace>
        </inkml:traceGroup>
      </inkml:traceGroup>
    </inkml:traceGroup>
  </inkml:traceGroup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39.4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099CCEF-6EF5-41AA-8DF4-098165041DED}" emma:medium="tactile" emma:mode="ink">
          <msink:context xmlns:msink="http://schemas.microsoft.com/ink/2010/main" type="inkDrawing" rotatedBoundingBox="15653,6666 15653,3729 16062,3730 16061,6667" shapeName="Other">
            <msink:destinationLink direction="with" ref="{25F79995-1416-422D-B41B-55A2DD11D0EE}"/>
          </msink:context>
        </emma:interpretation>
      </emma:emma>
    </inkml:annotationXML>
    <inkml:trace contextRef="#ctx0" brushRef="#br0">55 133 24,'-10'-5'64,"8"-4"4,-4-2-4,5 3-5,-1-2-37,2 10-6,3-10-6,-3 10-6,13-9-5,-3 6-2,1 1 0,8-2 2,-2-1 0,6-2 1,5 1 0,0 0-1,4 0 1,-1-1 1,1 1 0,-3 0-1,-1 0 1,-5 5-1,-7 1 0,-4-3 0,-2 2-1,-10 1 0,8-2 0,-8 2-2,0 0 1,2 10 1,-2 1 3,0 12 6,0 8 2,-4 15 4,-1 12 2,-2 23 4,-6 15 0,0 21-1,-3 14-2,-1 21-5,3 6-1,2 9-4,3 3-2,2-8-2,5-6-1,2-13 0,1-9 0,4-23-1,1-9 0,-1-19 0,-2-10-1,0-8 2,-1-6-1,-1-9 0,-1-2-1,2-3 1,-2-5-1,2 0 2,-2-4 0,0-8 0,1-1-1,0-2 1,-1-3-1,0-4 0,0-2 1,0-1-1,0-2-1,0-1 0,0-2 1,0-2 0,0-8 1,0 9-2,0-9 0,0 0 0,-15 6 0,5-5 0,-3 2 0,-7 1 0,-2-1 0,-2 1 0,-1 2 0,-3 2 0,0-1 0,2 5 0,-1-3 0,4 8-27,6 2-51,-2-2 23,7-3-26,-1-8-5,13-6-5,0 0 2</inkml:trace>
  </inkml:traceGroup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2:57.8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FD3B62B-E37A-465D-8EBF-4CA0F46076E0}" emma:medium="tactile" emma:mode="ink">
          <msink:context xmlns:msink="http://schemas.microsoft.com/ink/2010/main" type="inkDrawing"/>
        </emma:interpretation>
      </emma:emma>
    </inkml:annotationXML>
    <inkml:trace contextRef="#ctx0" brushRef="#br0">55 447 31,'-4'8'63,"2"16"6,-5 8-3,3 6-3,-10 12-41,9 3-10,-1 3 1,3 7 0,3 0-5,0-9-3,0-9 0,0-12 3,3-7 6,0-12-1,0 0 1,-3-14-1,-2-5-3,-2-17-2,0-4-1,0-9-6,0-9-5,3-5-2,0-9-1,5-9 0,2-2 1,3 1 1,3-3 2,2 0-2,-1 1 2,3 1 1,-4 4 0,5 10 2,-2 7-1,5 4 1,2 8-1,2 11 2,4 8-1,-1 11 1,5 6 2,-2 18 1,4 20 4,-5 16 2,-2 18 0,-2 18 0,-1 8 1,-2 11-1,-1 2-3,0 1-2,-1-12-3,0-10-4,-3-14-2,-2-19 0,-7-14-4,-2-14-7,-6-11-18,-7-15-42,-4-6-1,-9-18-2,-5-6-5,-6-10-1</inkml:trace>
    <inkml:trace contextRef="#ctx0" brushRef="#br0" timeOffset="171.6003">115 685 64,'0'0'80,"5"5"-1,6-7-5,11-9-6,2-1-8,14 5-89,16 1-40,-2 1-2,8-1-5,-3-2-4,2 3-1</inkml:trace>
    <inkml:trace contextRef="#ctx0" brushRef="#br0" timeOffset="608.401">841 645 65,'6'12'73,"-1"1"2,0 9-3,0 1-3,1-6-28,-3 20-32,5 11 2,-1 4-2,0-3-1,0 1-2,-1-11-2,-1-5 2,-2-8-1,-3-11 0,0-15-1,-8-12-1,4-11-2,-1-10 0,4-8-4,1-8 0,8-5-1,5 1 1,5 2 0,5 7 1,5 7 1,3 12-1,0 10 3,-2 14 0,0 12 2,-1 15 0,-1 11 0,-6 11 1,0 12 1,-4 2 1,-6 1-2,-2-3-1,-1-5-2,-4-12-1,-1-7-2,1-14-5,-1-13-18,-3-9-12,5-24-38,3-7-2,1-15-3,1-7-4,2-13-1</inkml:trace>
    <inkml:trace contextRef="#ctx0" brushRef="#br0" timeOffset="889.2016">1580 500 31,'11'25'86,"-6"20"-2,-5 5-3,0 13-5,-6-5-1,0 4-50,6-3-10,11-8-13,7-10-11,16-28-4,5-14-1,5-24 1,0-3 3,0-19 2,-6-7 5,-12-4 5,-8 4 6,-16 10 1,-8 7-2,-13 11-4,-11 5-8,-2 13-14,-8 10-19,-1 11-33,-4 4-6,4 1-1,5 4-3</inkml:trace>
    <inkml:trace contextRef="#ctx0" brushRef="#br0" timeOffset="2090.4037">2014 692 22,'3'11'84,"9"0"-1,3 0-3,10-2-4,6-9 1,8 1-42,7-1-28,10-6-5,7-10-11,2-9-8,-1-7-3,-2-9 0,-6-7-3,-7-6 4,-10 0 8,-7-3 13,-8 5 9,-7 10 8,-5 6 2,-6 8-5,-1 15-1,-5 13 0,0 0-5,2 20-5,-2 14 0,-2 15-1,-1 14 1,0 9 3,-2 6 2,1 15 0,2-3-2,1-3-8,1-8 0,0-14 0,1-14 0,1-10 0,1-8 0,-1-21 0,-2-12 0,0-8 0,0-11 0,-2-9 0,-1-6-4,2-4-5,0-9 2,1 4 2,0 3 2,0 5 2,2 9 1,2 12 2,-4 14 1,14 3 0,-5 20 1,2 9-1,0 10-1,2 5 1,4-2 0,6-2 0,0-3 0,5-8-3,3-10 0,4-12 0,10-10 0,0-13 0,2-9 0,4-15 0,-2-2 0,0-8 0,-1-8 0,-3-1 0,-4 0 0,-3 10 0,-9 1 0,-6 11 0,-6 2 0,-6 8 0,-8 11 0,-3 5 0,-10 8 0,-5 3 0,-5 12 0,-3 4 0,-1 7 0,0 10 0,2 0 0,4 8 0,4-2 0,6-2 0,6-8 0,3 0 0,9-3 0,4-11 0,7-5 0,4-7 0,5-2 0,2-4 0,2-11 0,2-4 0,-1-6 0,2-2 0,-5-1 0,-5 2 0,-1 4 0,-4 2 0,-2 13 0,-1 9 0,0 7 0,3 14 0,1 6 0,4 1 0,-1 0 0,2 0 0,-1-7 0,2-9-28,0 16-30,-6-41-28,1-8-2,-7-15-6,5-14-2</inkml:trace>
    <inkml:trace contextRef="#ctx0" brushRef="#br0" timeOffset="1185.6018">2200 224 6,'30'0'90,"-8"6"1,-1 14-4,-9 13-4,-3 16-1,-6 15-10,2 15-72,-5 18 0,0 14 0,0-3 0,-2-7-14,-2-8 0,-1-19 1,-3-16-1,0-22-6,-3-17-14,-2-19-8,1-13-29,-6-15 1,1-11-6,-9-8-4</inkml:trace>
    <inkml:trace contextRef="#ctx0" brushRef="#br0" timeOffset="3120.0055">5361-48 83,'24'-7'88,"-7"2"-4,-3-4-5,-3-2-2,-1 2-6,-10-2-75,7 11-2,-1-3 1,3 0 0,-9 3 0,0 0 1,0 0 0,-9-9 4,-4 9 3,-10-2 3,-6 4-2,-5 10 3,-1 9-3,-10 1 0,4 7 0,-2 5-1,4 7-1,5-2-1,5 1 0,6-3-1,9-6 1,9 0 0,5-3 0,14-6 0,6-8 0,7 0 0,2-6 0,2 0 0,1 0 0,-4 9-1,-3 1 2,-13 16-1,-6 8 1,-9 15 1,-12 6-1,-7 4 0,-2 3 0,-2-6-2,0-3 0,8-13 0,5-8 0,10-18 0,8-9-6,16-10-3,8-10-8,11-10-17,3-10-11,13-10-5,4-5 1,2-9-2,3-4 1,-3-3 4,5-1 8,-6-2 26,0 2 21,-5 5 6,-8 3 9,2 5 6,-9 11 3,-6 9 8,-10 14 4,-10 12-5,-10 13-4,-11 16-4,-13 13-6,-12 13-4,-9 12-4,-2 6-8,-6 1-5,4 4-5,3-13-6,9-7-19,9-9-49,5-35-4,8 0-4,3-20-3,7-16-5</inkml:trace>
    <inkml:trace contextRef="#ctx0" brushRef="#br0" timeOffset="3291.6058">5724 487 42,'10'0'84,"0"4"-1,5 9-5,0 2-3,8 7-1,-1 7-58,13 1-4,0-2-9,10 6-17,0-2-22,-2 0-38,2-5-1,-5-6-6,-1-6-5,-10-8 1</inkml:trace>
    <inkml:trace contextRef="#ctx0" brushRef="#br0" timeOffset="3744.0066">6566 518 37,'-10'-6'90,"-2"6"-3,-9 12-4,-4-89-2,2 112 0,-4-3-31,-1 16-48,4 1-2,4-2 0,3-3 0,8-12 0,4-4 0,5-7 0,4-13 0,8-7 0,6-10 0,3-13 0,1-12 0,1-1 0,2-6 0,1-1 0,-6 6 0,-1 6 0,-4 12 0,-1 9 0,-1 9 0,0 7 0,-3 9 0,-2 9 0,3 4 0,0 1 0,0 1 0,-2-2 0,5-1-16,-3-4-24,-1-5-13,5-9-27,-5-10-2,3-8-7,-2-13-1</inkml:trace>
    <inkml:trace contextRef="#ctx0" brushRef="#br0" timeOffset="4258.8075">6843 474 13,'7'23'98,"0"8"-4,-5 2-3,1 2-7,-2 1-1,1 0-35,35-9-48,-55 0 0,18 5 0,2-9 0,-2-12 0,0-11 0,2-4 0,-2-20 0,0-6 0,0-2 0,1-9 0,5 3 0,1 4 0,6 3 0,3 6 0,3 9 0,4 8 0,2 5 0,-1 3 0,0 7 0,-2 6 0,-4 8 0,-2 3 0,-7 2 0,-3-2 0,-3 0 0,-3 0 0,-3-2 0,1-9 0,2-13 0,0 0 0,0 0 0,2-17 0,8-9 0,5-6 0,3-7 0,1 0 0,3 5 0,2 0 0,2 14 0,1 9 0,-1 11 0,0 11 0,0 13 0,-3 6 0,-1 8 0,-3 1 0,-2-1-21,-5-6-13,1-8-47,3-8-2,-4-8-3,4-8 0,-5-10 1</inkml:trace>
    <inkml:trace contextRef="#ctx0" brushRef="#br0" timeOffset="4695.6083">7672 452 77,'7'11'95,"6"13"-7,-3 12-4,2 8-2,0 4-1,4 14-77,-4 7-4,5 9 0,0 1 0,-3-2 0,-2-5 0,-2-12 0,-4-7 0,-3-10 0,-3-20 0,-9-12 0,-4-11 0,-4-11 0,-5-12 0,2-8 0,-5-12 0,2-11 0,2-4 0,5-8 0,9-4 0,5 0-2,7-1-2,10-1 2,10 6 2,7 11 2,6 5-1,6 12 1,-3 8 1,1 12-3,-3 12 0,-4 9 0,-6 9 0,-11 10 0,-7 3 0,-11 9 0,-7 1 0,-12 3 0,-10-4 0,-5-2 0,-5-4 0,-1-3 0,-1-10-39,6-6-15,7-12-29,9-14 0,10-10-6,4-15-3</inkml:trace>
    <inkml:trace contextRef="#ctx0" brushRef="#br0" timeOffset="4929.6087">8248-39 17,'36'13'98,"0"16"-1,-9 8-7,-1 16-3,-5 6-4,-8 8-44,-7 7-39,4 13 0,-5 4 0,-1-10 0,-3-5-17,-5-12-8,-6-11-5,0-19-14,2-8-36,-4-12 4,3-14-2,-2-7-1,5-3 4</inkml:trace>
    <inkml:trace contextRef="#ctx0" brushRef="#br0" timeOffset="5272.8093">8446 670 10,'12'-2'96,"1"0"-1,2-4-4,6 3-7,-2 0-1,6-1-31,-4-4-52,15 2 0,2 0 0,3-3 0,0-3 0,-2-6 0,-4-3 0,-10-6 0,-5-2 0,-13 0 0,-5 4 0,-7 4 0,-10 6 0,-7 12 0,-8 12 0,-3 14 0,0 11 0,5 7 0,4 0 0,10 3 0,9-1 0,12-9 0,21-11 0,19-12 0,15-16 0,21-5 0,7-24-41,1 0-43,7-11-4,-18-17-6,-11 1-4,-31-14-1</inkml:trace>
  </inkml:traceGroup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47.4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E320A40-9DF8-4B26-ABAF-720E937B519D}" emma:medium="tactile" emma:mode="ink">
          <msink:context xmlns:msink="http://schemas.microsoft.com/ink/2010/main" type="inkDrawing"/>
        </emma:interpretation>
      </emma:emma>
    </inkml:annotationXML>
    <inkml:trace contextRef="#ctx0" brushRef="#br0">318 129 4,'8'2'59,"0"0"0,-8-2-2,12 4-2,-12-4-3,0 0-40,0 0-13,7 2 5,-7-2 8,0 0 6,7 6 2,-7-6 4,0 0 2,0 0-3,0 0-1,0 0-5,4-10-6,-4 0-5,-1-2-3,-3-3-2,0-3-2,-3 1 1,-1 0-1,-4 0-1,-1 4 1,-1 2-1,-3 6 0,-2 5-1,-4 7 0,-3 7 0,-2 6 0,-1 8 1,-1 10 1,-1 11 2,3 8 1,4 6 1,3 9 0,7 4 2,5 2-1,7-4-1,3-5 1,13-10-2,7-7 1,9-12 1,7-10-1,5-14 1,9-9-1,1-7 0,1-2 1,1-7-4,0-3 0,-6-5 0,-6 3 0,-2 0 0,-9 1 0,-6 4-10,-8 2-12,-6 0-24,0 5-32,-11 2 0,0 0-6,0 0-1,-8 0 0</inkml:trace>
    <inkml:trace contextRef="#ctx0" brushRef="#br0" timeOffset="483.6008">790 287 20,'0'0'68,"-15"-7"0,15 7-4,0 0-3,0 0-1,10 11-42,1 7-3,7 2-4,4 6 0,4 6 3,8 0 4,5 3 0,3-4-2,2 1-3,3-3-4,-2 0-1,1-6-1,-1-4-3,-7-2-1,-3-4-2,-4-2-2,-10-1-6,-2-4-6,-6-2-20,-13-4-43,7 0-1,-7-9-4,-5-5-7,-6-12 1</inkml:trace>
    <inkml:trace contextRef="#ctx0" brushRef="#br0" timeOffset="717.6013">1225 250 73,'-14'6'79,"-2"14"0,-2 4-5,-3 18-3,-3 3-1,2 13-65,1 4 0,-2 4-1,2-3 0,1-6-1,3-9 0,1-10-1,5-13-4,4-6-10,6 20-28,1-25-27,9-14-6,2-14-7,2-3-3,1-16-2</inkml:trace>
    <inkml:trace contextRef="#ctx0" brushRef="#br0" timeOffset="1388.4024">1821 269 27,'0'0'79,"-8"4"-5,8-4-2,0 0-5,0 0 1,8 6-43,5-3-16,5 2-3,5-2 0,6 1 3,5 0 1,0-2 0,4-1-1,-3 0 0,1-1-1,-2-2-2,-2 0-4,-7-3-5,-1 3-10,-10-1-22,0 2-39,-2 1-1,-12 0-7,0 7-3,-17-1-1</inkml:trace>
    <inkml:trace contextRef="#ctx0" brushRef="#br0" timeOffset="1591.2028">1899 478 83,'-21'15'87,"9"1"-7,3-4-3,9-3-2,5-6-1,5 2-62,17-3-7,7 6-4,6-5 1,5-1 1,0-2 0,4 0-2,-10-2-9,-3-3-35,-2 1-32,-14-4-1,-5 1-6,-15-4-3,-1 3-6</inkml:trace>
  </inkml:traceGroup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08.3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B6A4CDB-EE31-4C06-9A98-A97B6C07BCE9}" emma:medium="tactile" emma:mode="ink">
          <msink:context xmlns:msink="http://schemas.microsoft.com/ink/2010/main" type="inkDrawing"/>
        </emma:interpretation>
      </emma:emma>
    </inkml:annotationXML>
    <inkml:trace contextRef="#ctx0" brushRef="#br0">6738 2137 23,'0'0'75,"0"0"1,0 0-6,0 0-4,0 0-2,9 0-45,-9 0-13,9 8-4,-9-8-3,13 10 2,-13-10 3,16 13 3,-7-6 0,0 0 0,-2-3 0,-7-4 0,13 13 0,-13-13-1,11 10-2,-11-10-1,6 6 1,-6-6 1,0 0 0,0 0-1,0 0 0,0 0 1,-1-10-1,-5-2-1,-2-2-1,-4 0-2,-3 1-1,-4 2 0,-2-1-1,-6 7-1,0 1 1,-6 5 0,-3 11 0,-1 6 0,1 8 3,1 2 3,1 12 1,3 7 3,4 11 0,6 8-4,8 6-4,9 1 0,21 15 0,20 3 0,8-13 0,10-9 0,4-18 0</inkml:trace>
    <inkml:trace contextRef="#ctx0" brushRef="#br0" timeOffset="109.2002">6610 2938 511,'69'40'0,"-3"-14"0,5-9 0,-25-23 0,-4-10-5,-8-3-13,-1-3-29,7 8-28,-21-8 1,2 0-5,-9 0-3,6 2-4</inkml:trace>
    <inkml:trace contextRef="#ctx0" brushRef="#br0" timeOffset="592.8009">7438 2465 73,'-11'0'89,"4"0"-4,-2-4-5,9 4-4,-4-10-2,4 10-54,12-2-12,7 2-6,3 0-2,11 0 0,3 2 4,5-2-4,4 3 0,2-3 0,7 0-2,0 0-12,-6 0-14,-8-1-20,-5 1-25</inkml:trace>
    <inkml:trace contextRef="#ctx0" brushRef="#br0" timeOffset="811.2015">7560 2742 55,'-14'26'81,"3"-4"-2,11-6-2,1-7-4,16-5 0,6 11-28,10-15-39,5 0-4,7 0-9,4 2-18,0-28-25,3 27-22,-7-4-2,-5-5-4,-11-2-7,-6 0 4</inkml:trace>
    <inkml:trace contextRef="#ctx0" brushRef="#br0" timeOffset="639.6011">7893 2453 346,'25'0'-77,"-9"6"-5,-12 2-7,-14 2 18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40.5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41 83 16,'-9'-1'60,"-1"-3"2,3-2 2,0 0-2,7 6-34,0 0-5,-9-8-4,9 8-7,0 0 0,0 0 0,0 0 1,4 2-1,-4-2-1,12 0 1,-1-1-1,2 1-2,5-1 0,0 0-3,8-2-1,-3 0-2,5 1-1,-3-5 0,4 0-1,-4-3-2,1 4-4,-3-2-9,-4 2-19,-2 1-10,-8 5-29,-5 4-4,-6 5-4,-6 7-1</inkml:trace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36.4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5F79995-1416-422D-B41B-55A2DD11D0EE}" emma:medium="tactile" emma:mode="ink">
          <msink:context xmlns:msink="http://schemas.microsoft.com/ink/2010/main" type="inkDrawing" rotatedBoundingBox="12356,10829 12931,3734 15433,3937 14858,11032" semanticType="callout" shapeName="Other">
            <msink:sourceLink direction="with" ref="{F099CCEF-6EF5-41AA-8DF4-098165041DED}"/>
          </msink:context>
        </emma:interpretation>
      </emma:emma>
    </inkml:annotationXML>
    <inkml:trace contextRef="#ctx0" brushRef="#br0">13423 1758 51,'8'-1'76,"2"0"-6,-10 1 3,11 5-2,-9 6-1,2 5-60,2 7-5,-4 4 2,3 0 1,0 10-1,-2 3-6,3 1-6,-3-1-6,1-4-11,1 1-17,-3-7-33,2-1-4,-4-12-1,3-1-2</inkml:trace>
    <inkml:trace contextRef="#ctx0" brushRef="#br0" timeOffset="-218.4004">12659 2026 62,'-8'-2'68,"3"-6"-2,5 8-5,-4-12-3,4 12-39,0 0-7,6-10-5,5 6-3,5-4 1,3 3 3,8-3 1,5 3 1,4 3 0,5 2-1,6 0-2,-2 4-2,1 3-1,0-1-3,-5 1-2,-3-1-4,-5-2-9,-6-4-12,-5 2-9,-4 4-32,-6-7-5,1-1-4,-2-9 1</inkml:trace>
    <inkml:trace contextRef="#ctx0" brushRef="#br0" timeOffset="717.6013">13266 3170 29,'0'-10'60,"0"1"2,-2 1-2,-1-4-3,-24 2-37,23-2-1,0 3-3,-1 0-3,-2 5 2,-2-2 3,-3 6 1,-1 4 0,-3 9-1,-2 10-3,0 4-3,-1 6-2,6 3-2,2 3-3,8-4 0,3-2-3,11-5-1,8-9-1,6-6 0,6-11 0,1-8-1,3-12-1,-1-6 0,-4-7 1,-4-3 0,-8-3 2,-6 0 1,-7 1-1,-5 9 1,-4 3-2,-8 8-1,-3 3-2,-5 11-6,-2 2-8,1 10-16,-2 4-9,-4 2-33,5 6-4,-1-4-2,4 6-3</inkml:trace>
    <inkml:trace contextRef="#ctx0" brushRef="#br0" timeOffset="1185.6018">13101 3969 39,'12'4'77,"-12"-4"-4,0 0-4,9 5 0,-9-5 1,0 16-55,0 3-5,3 7-3,0 8-7,-1 7 9,2 7 2,-2 0 0,3 5-5,-4-6-12,3-4-30,-1-16-25,-3-7-10,5-11-8,-4-12-4,3-13-4</inkml:trace>
    <inkml:trace contextRef="#ctx0" brushRef="#br0" timeOffset="-5818.8102">11338 1842 1,'6'-13'38,"-2"-4"1,3 3 4,-2-1-30,0 4 3,-2-1 3,1 1-1,-2 0 1,0-1 3,-2 4 0,0 0 0,-2 0-1,2 8-3,-11-10-2,3 9-4,-8 1-1,4 9-2,-5 6-2,0 6 1,-1 5-3,2 6 3,1 6-2,4 8 0,7 0 0,4 1-1,5-2-1,13-5 0,8-6-1,3-11-1,8-3 0,3-18 0,6-9 1,-1-14-1,-2-10 0,-5-9-1,-6-6-1,-5-1 1,-6 0 1,-9-2 1,-9 8 0,-3 5 0,-10 8 0,-6 7 0,-8 10-2,1 7-5,-6 4-4,-2 13-9,1 3-8,-1 7-7,-1 1-4,-1 6-4,3 1-5,4 2-25,7-1 1,3 0 5</inkml:trace>
    <inkml:trace contextRef="#ctx0" brushRef="#br0" timeOffset="-5288.4092">11401 3051 39,'-5'-18'52,"3"8"7,0-5 4,-1 1-29,2 5 2,-2-6-5,3 15-1,-3-15-4,3 15-3,0 0-3,-8 2-5,8 18-5,-2 10-3,2 9-2,-1 9-1,-1 10-1,1 7 1,1 1-1,0-1-5,0-6-6,0-14-21,-17-3-44,20-12 0,-1-17-6,-2-13-4,0 0-1</inkml:trace>
    <inkml:trace contextRef="#ctx0" brushRef="#br0" timeOffset="-2761.2045">11588 4015 29,'14'-7'79,"-3"-2"-3,-3 5-5,-8 4-2,13 6-2,-9 12-43,1 11-22,0 13-2,0 5-1,-1 9 1,3 2 2,-4-1 1,2-3 0,-1-4-1,2-9-1,-4-9-11,2-38-35,5 38 45,-6-21 0,5-2-67,-8-9-4,3-7-4,-3-12-3,0-1 0</inkml:trace>
    <inkml:trace contextRef="#ctx0" brushRef="#br0" timeOffset="-3042.0053">10939 4368 42,'-12'-8'66,"-2"0"-1,2-3-2,-1 0-2,1-2-36,0 6-11,2 2-3,3 1-2,-1 1 3,8 3 1,-12-7 1,12 7 0,-9-6-1,9 6-1,0 0-2,0 0-4,7-5-4,7 5-2,7 1-1,7 1 0,3 4 1,8 1 0,0-1 1,1-2-1,0 3 2,-3-1-1,-1-1 0,-5-3 0,-5-1-1,-3-1-3,-1 0-8,-9 1-15,3 1-44,2-1-2,-6-1-4,0-2-5,-4-6-1</inkml:trace>
    <inkml:trace contextRef="#ctx0" brushRef="#br0" timeOffset="27518.4483">11343 6323 43,'0'0'83,"-12"-5"-3,12 5-4,-11-7-7,11 7 0,0 0-53,0 0-9,0 0-3,0 5-2,11 8 1,0 4 1,9 5 2,-2 5 1,9 0 1,0 4-1,3-4-1,-1 1 0,-2-3-2,-1-3-2,-3-5-4,-2-4-2,-7-5-4,0-4-11,-4-4-16,-37-9-42,57-1 0,-28-11-5,2 1-1,-4-9-1</inkml:trace>
    <inkml:trace contextRef="#ctx0" brushRef="#br0" timeOffset="27690.0486">11693 6347 0,'-3'-18'75,"1"6"2,-3 3-4,5 9-1,-18 0-3,-33 12-30,33 8-15,-4 11-10,-3 7-6,-2 9 0,-1 1 1,0 5-1,2-4-3,3 3-7,1-4-11,7-10-26,7-3-34,1-14-1,7-7-6,0-14-5,3 2-1</inkml:trace>
    <inkml:trace contextRef="#ctx0" brushRef="#br0" timeOffset="27924.0491">11892 6483 5,'34'-3'82,"-5"3"2,-10 9-4,-3 17-4,-6 4-2,-5 8-1,-5 3-71,0 7 0,0 3 2,0 0-2,0-6-3,-1-7-10,-2-5-29,2-10-34,1-6 0,0-17-6,0 0-3,-6-12-3</inkml:trace>
    <inkml:trace contextRef="#ctx0" brushRef="#br0" timeOffset="28579.2502">11765 7352 78,'-14'0'87,"0"13"-6,-5 8-3,0 11-3,-4 2-1,3 10-62,-4 6-5,-1 7-3,2-5-2,2 3-5,2-7-7,3-9-28,3-6-38,4-15 0,7-7-6,2-11-5,5-11-1</inkml:trace>
    <inkml:trace contextRef="#ctx0" brushRef="#br0" timeOffset="28392.0499">11510 7440 25,'-17'-6'91,"4"3"-2,-3-5-5,5 3-5,1-2-3,3-5-26,7 12-38,0 0-9,2 6-1,8 7-2,6 6 0,2 4 0,3 3 0,4 5 0,2 2 0,0-2 0,2 2 0,-1-2 0,-3-6 0,-1 0-10,-5-12-33,-1-5-9,2-8-29,-8-8-2,2-11-4,-7-16-4</inkml:trace>
    <inkml:trace contextRef="#ctx0" brushRef="#br0" timeOffset="29016.051">11924 7542 63,'0'-10'78,"0"10"-5,5-12-4,3 2-3,3 1-2,-3 2-62,7 0-4,1 4-2,1 3 1,-3 3 5,-1 7 1,-7 7 4,-4 4 2,-4 9 2,-7 2 2,-3 5 0,-2-5 0,-1 1-3,0-5-2,4-1-3,1-8-1,7-5 1,3-5-3,10-7-2,6 0 0,12-2 0,4-5 0,5-1-11,0-5-19,-34 2-47,38 2-4,-9 0-2,-8 7-5,-14 0-2</inkml:trace>
    <inkml:trace contextRef="#ctx0" brushRef="#br0" timeOffset="29406.0517">11544 8194 52,'-11'-7'86,"2"4"-4,2 0-5,7 3-4,0 0-1,-10 4-50,10-4-17,2 17-1,6-3 1,3 2 1,6 2 2,2 1 1,8 2-1,2 2-6,5 1-2,0-3 0,2-1 0,-1-2 0,-5-2 0,-2-2 0,-5-5-8,-3-6-32,36-2-39,-45-9-4,-3-5-2,-8-10-4,0 0-1</inkml:trace>
    <inkml:trace contextRef="#ctx0" brushRef="#br0" timeOffset="29624.452">11838 8179 22,'-10'-6'87,"2"6"-2,-4 8-2,-3 13-5,-7 6 1,-1-20-22,-1 36-47,-1 15-3,-1 0-4,0 3-3,-2-1 0,7-4 0,1-8 0,6-8 0,1-10-11,8-11-31,5 3-15,0-22-25,13-5-2,2-16-4,9-4-3</inkml:trace>
    <inkml:trace contextRef="#ctx0" brushRef="#br0" timeOffset="30154.853">12013 8358 41,'-11'-7'76,"2"7"0,0-5-5,9 5-4,-12-12-2,12 12-55,0 0-7,0-11 0,5 6 0,8-3 1,5 0 1,5-1 0,4 3 0,2 0-1,0 3 1,0 3-2,-2 4 1,-4 7 0,-12 8 2,-7 6 0,-4 2 1,-9 2 1,-6 0 0,-3-3-2,0-1-1,1-4-1,7-2-2,5-4 0,7 0-1,9 1 1,4 0-2,3 1 0,3 2 0,-2 1 0,-2-3 0,-9 2 0,-8 2 0,-14 2 0,-11-2 0,-8 1 0,-3-6 0,0 2 0,-2-27-33,2 9-47,12-10-3,8-16-3,13-8-6,3-18-3</inkml:trace>
  </inkml:traceGroup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0.7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C252593-7BCD-4C53-BC4A-5AB747ABB950}" emma:medium="tactile" emma:mode="ink">
          <msink:context xmlns:msink="http://schemas.microsoft.com/ink/2010/main" type="inkDrawing"/>
        </emma:interpretation>
      </emma:emma>
    </inkml:annotationXML>
    <inkml:trace contextRef="#ctx0" brushRef="#br0">-4 70 55,'0'0'62,"-3"9"-1,8-9-1,8 5-5,7-5-20,-2-3-36,9-2 1,0-1 2,9 0 0,-5-2 2,7-1-1,-1-1 1,-3 0 0,0 2-1,-9 1-1,-2 1-1,-6 0 0,-1 5-1,-9 2 1,-4 9 1,-3 7 3,-2 11 4,-3 14 5,-3 14 2,2 23 3,-5 19 0,0 17 1,3 17-2,-1 17-3,4 7-3,4 3-4,1 1-8,0-8 0,7-18 0,2-8 0,2-14 0,0-16 0,0-15 0,-2-4 0,2-11 0,-2-3 0,-1-4 0,-1-6 0,-2-2 0,-2-6 0,-3-7 0,-4-6 0,-13-6 0,-6-10 0,-6-5 0,-6-5 0,-5-3 0,0-1 0,-3-4 0,6-1-3,9-3-48,5-7-29,11 1-1,5-5-5,11-5-6,5-3-1</inkml:trace>
  </inkml:traceGroup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3.3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D0DD228-156A-4923-AA87-2C1B0E090128}" emma:medium="tactile" emma:mode="ink">
          <msink:context xmlns:msink="http://schemas.microsoft.com/ink/2010/main" type="inkDrawing" rotatedBoundingBox="12927,8462 13050,10901 12707,10918 12584,8479" shapeName="Other"/>
        </emma:interpretation>
      </emma:emma>
    </inkml:annotationXML>
    <inkml:trace contextRef="#ctx0" brushRef="#br0">334 10 33,'0'13'77,"0"-13"-1,0 8-6,0-8-2,0 0-2,0 0-49,-6 0-8,6 0-6,-11 1-3,1-1 2,-3 2 1,-5-2 1,-3 0 1,-8-2 0,0-3-2,-2 1 1,-2-1 0,2 0 0,3 0-2,5 1 0,2 0-2,7 4 0,5 0-1,9 0-1,-7 1 0,7-1 0,3 13-1,2 1 0,4 9 2,0 8 0,5 14 3,-1 9 2,3 21 0,1 16 1,-4 15 2,4 10 0,-7 11-2,-2 9 0,-3 1-2,0 5 0,-5-9 0,-1-2-1,-5-6-1,0-4 1,-1-11 1,4-9-1,0-10 1,0-7-2,3-7 1,0-18 0,1-7-1,6-10 1,-1-9-2,3-6 0,-2-8 0,3-4 0,-1-2 0,5-5 0,0 1 0,4 2 0,4-3 0,2 0 0,5 2 0,-1-2 0,0 0 0,-1-1-4,-1-2-25,-5-28-22,-11 43-29,7-25-2,-10-12-4,2-8-4,-6-14 6</inkml:trace>
  </inkml:traceGroup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11.91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6F60F3F-9363-4620-A427-A0596C82FAE5}" emma:medium="tactile" emma:mode="ink">
          <msink:context xmlns:msink="http://schemas.microsoft.com/ink/2010/main" type="inkDrawing" rotatedBoundingBox="19411,8571 19442,11429 17080,11455 17049,8597" shapeName="Other"/>
        </emma:interpretation>
      </emma:emma>
    </inkml:annotationXML>
    <inkml:trace contextRef="#ctx0" brushRef="#br0">648 313 11,'24'5'85,"-4"10"0,-6 3-4,-6 4-4,-4 7-3,-2 8 0,-2-7-71,0 11-6,0 6 0,0-4-3,0-6-10,2-45-28,0 70-31,-2-62-1,0 0-5,0-18-3,0-7 0</inkml:trace>
    <inkml:trace contextRef="#ctx0" brushRef="#br0" timeOffset="748.8013">1006 147 41,'-17'0'76,"17"0"0,-16 0-5,16 0-5,-13-5-2,13 5-56,0 0-5,0 0-1,0 0 1,11 7 2,3-3 1,3 0 2,9-1 2,3-1 0,8 0-1,2 0-2,3-2-2,3-2-3,-4-1-5,-3 3-7,-7-3-23,-4 0-40,-4 3 0,-10-6-6,0 2-5,-13 4-2</inkml:trace>
    <inkml:trace contextRef="#ctx0" brushRef="#br0" timeOffset="20389.2359">1902 383 20,'0'0'44,"-7"-3"1,7 3 2,-6-7-30,6 7 2,0 0-1,-2-7 2,2 7 1,0 0-1,0-9-1,0 9-2,0 0-3,0 0-4,0 0-3,0 0-4,0 0-2,0 0-1,0 0-2,0 0 1,0 0 0,0 0 0,5-2 1,-5 2 0,15 0 0,-5 0 0,5 0 0,-1 5-1,5-2 0,0 0 0,0 6-1,-1-1 2,-7 7 1,-3-1 2,-8 6 2,-6 1 1,-12 1 3,-2 1 1,-3-4 2,-4 3-1,2-8-4,4 3-2,4-10-1,7 0 0,10 1-3,4-2 0,14 3-2,6-3 1,10 6 0,5 4 0,5 1 0,-2 4 0,-5-2 1,-3 3 2,-12-1 5,-6-3 2,-14 1 0,-5-4 2,-13-1-1,-3-4-1,-2 1-2,-7-4-10,5 3-18,-2 3-22,7-7-32,7 1-3,1-5-5,10-2-6,0 0 6</inkml:trace>
    <inkml:trace contextRef="#ctx0" brushRef="#br0" timeOffset="22807.2401">100 1341 41,'-14'-4'63,"5"1"5,0-2 1,2-1 0,7 6-37,-7-9-3,7 9-3,0 0-6,0 0-4,-4-7-5,4 7-3,4 0-4,4 0-2,5 8-2,6 1 0,3 6 0,3 1 1,4 3 1,1 2 0,1 5 0,-2-5 0,-2 1 1,-4-4-3,-1-1-2,-6-5-5,-3 1-8,-3-9-22,-3-4-36,3-3-1,-6-11-7,2-3-2,-6-10 3</inkml:trace>
    <inkml:trace contextRef="#ctx0" brushRef="#br0" timeOffset="22994.4404">383 1239 30,'0'0'71,"-18"-4"0,9 8 0,-7 7-1,-2 6 1,-4 4-43,1 7-18,-2 4-1,-4 8 2,-1 1 0,-2 0-2,2 0-4,8-3-4,-2-4-7,6-4-18,6-3-48,6-9-1,4-7-5,7-11-4,9-3-5</inkml:trace>
    <inkml:trace contextRef="#ctx0" brushRef="#br0" timeOffset="23493.6413">482 1448 45,'0'0'57,"5"0"4,-5 0-2,11-12-1,0 4-40,4 2-7,3 0-2,4-1-1,2 2-1,3 3-1,-2 2-2,-2 1 0,-3 9 1,-8 6 1,-8 6 2,-4 5 1,-10 3 2,-3 6 1,-8-4 1,-1 3 0,2-8-3,0 1 0,6-9-3,3 0 0,6-8-1,1-2 0,7 0-2,8-2-1,3-4 1,4 3 0,5 0-1,5-3-4,2-1-8,-2-2-15,0-2-20,1-1-31,-7-3-3,1-1-6,-7-7-2,-2 2 3</inkml:trace>
    <inkml:trace contextRef="#ctx0" brushRef="#br0" timeOffset="23836.8419">994 1502 0,'0'0'87,"-6"7"-4,6-7-3,0 0-5,0 0 0,12 0-2,1 0-67,6-1-3,7 0-1,3 0 2,5-2 0,0 2-4,-3-3-9,3 4-22,14 0-43,-26 0-1,-6 0-6,-16 0-4,4-8-3</inkml:trace>
    <inkml:trace contextRef="#ctx0" brushRef="#br0" timeOffset="26083.2459">1533 1414 25,'-2'-9'60,"-5"0"6,2-2 2,-2 0 0,-2 1-36,3 3-3,4-2-2,2 9-1,-3-7-6,3 7-7,0 0-5,0 0-3,0 0-2,6-1-1,2 6-2,7 6 0,1 4 0,7 2 2,4 4 2,5 2 2,5 2-2,3-1 1,-4 1-2,-1-2 1,-1-2-1,-1-3-2,-4-2-4,-6-4-6,-3-1-15,-7 35-45,2-46-5,1-7-6,-9-8-3,-1-1-3</inkml:trace>
    <inkml:trace contextRef="#ctx0" brushRef="#br0" timeOffset="26286.0462">1958 1316 7,'-13'0'60,"0"0"3,-6 5 4,-2 3 1,-1 4-1,-25 4-46,22 4-3,-1 7 1,-1 2-1,1 6-2,3 3-2,1 3-6,1-1-3,8 0-9,-2-3-16,8-7-50,7-3 0,1-14-5,13-9-6,1-9-4</inkml:trace>
    <inkml:trace contextRef="#ctx0" brushRef="#br0" timeOffset="26504.4466">2176 1459 54,'21'14'76,"-12"4"-1,-8 9-1,-5 4-3,-10 1 0,3 5-63,-9 3 1,0 4-2,0-5 0,7-2-5,4-7-22,41-4-49,-34-12-1,2-6-6,0-8-6,4-16-1</inkml:trace>
    <inkml:trace contextRef="#ctx0" brushRef="#br0" timeOffset="28782.0506">101 2489 29,'0'-13'44,"0"1"7,0 0 7,-6 3-34,6 9 2,-1-11-2,1 11-1,0 0-2,0 0-3,0 0-3,0 0-7,12 1-2,-2 7-1,4 3 2,4 1 3,5 5 1,4-1 1,3 4-2,1-1 1,3 0-3,-5-2 0,6-2-2,-3-2-2,-2 1-4,-5-2 0,0-1-25,-5-2-43,-4-5 0,0-3-6,-16-1 74,9-10-78,-9-9-5</inkml:trace>
    <inkml:trace contextRef="#ctx0" brushRef="#br0" timeOffset="29608.852">610 2555 38,'0'0'59,"-7"-3"5,7 3-3,0 0-33,0 0-6,5-10-1,-5 10-3,14-6-4,0 3-8,1 0-3,2 0-1,0 3-1,3 1 1,-1 4 0,-3 4-1,-1 2 0,1 5 1,-6 6-2,-1-1 6,-4 2 1,-3-3 1,-2 2 1,-2-4 1,-1 1-2,-2-7-1,-1-3 0,6-1-4,0-8 0,8 14-2,6-5-1,4-1 0,-3 3 1,5 1 1,-6 3 3,-3 5 2,-10-1 2,-8 3-1,-9-1 3,-10 1 0,-3-1 0,-4-2-1,0-3-4,3-2-9,6-3-10,7-4-20,17-7-41,0 0-2,9 0-5,6-10-5,12-3-1</inkml:trace>
    <inkml:trace contextRef="#ctx0" brushRef="#br0" timeOffset="29936.4526">1151 2675 3,'11'0'85,"-11"0"1,0 0-2,0 0-4,0 0-3,0 0-2,8-3-67,1 1-8,8 0 0,1-4 5,6 1-5,6 1 3,6 3-3,-3-3-12,5 4 12,-2 0 0,-9 0-74,-2 0-3,-16-4 0,-6-4 77,-9-6-84,1 3-4,-16-9-3</inkml:trace>
    <inkml:trace contextRef="#ctx0" brushRef="#br0" timeOffset="32089.2564">1647 2510 25,'-10'-4'65,"1"-3"6,0-1 1,2 0 0,1-5-30,0 6-12,4-1-6,2 8-4,-5-10-5,5 10-4,0 0-5,0 0-2,0 0-2,11 3 0,-2 10-1,7 2-1,3 3 1,4 2 1,3 2 1,3 1 0,2 0 0,-2-1 0,2-4-3,-4 2 2,2-4-5,-7-2-15,1-7-52,1-1 8,-5-11-13,0-6 75,-7-13-84,1-6-2,-5-9 5</inkml:trace>
    <inkml:trace contextRef="#ctx0" brushRef="#br0" timeOffset="32323.2568">2031 2328 36,'-15'11'71,"-2"6"3,-6 5 3,-3 2-2,-6 3 0,1 8-61,2 3 2,-5 4 1,2 1-17,6 0 17,0-4-5,9-1-8,4-7-14,7-36-49,5 27 59,1-11 0,8-9-73,1-5-3,8-9-6,0-11-6,3 3 88,1 25 0,2-33 0,0 4-90</inkml:trace>
    <inkml:trace contextRef="#ctx0" brushRef="#br0" timeOffset="32728.8575">2100 2539 8,'0'0'53,"0"0"3,0 0 1,9-6 0,-1 2-30,4-2-15,2 3 0,3-3 2,4 2-1,1 0-3,1 1-1,-3 2-3,-2 1 0,-4 2-1,-1 4 0,-11 6-1,-2 0 1,-14 9 2,0 6-7,-5-3 13,-4 5 2,0-1-2,1 0 0,7-4-1,0-1 1,11-7 0,4-2-2,7-6-4,9 1-1,10-3-1,4-4-4,6 3-12,1-2-26,-2-2-37,1-1-2,-9-2-4,-3-2-7,-14-4-1</inkml:trace>
  </inkml:traceGroup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8.3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AE30028-65D6-4054-B7F9-5CCCEBEB223F}" emma:medium="tactile" emma:mode="ink">
          <msink:context xmlns:msink="http://schemas.microsoft.com/ink/2010/main" type="inkDrawing" rotatedBoundingBox="15265,8940 15648,9294 15358,9609 14974,9256" shapeName="Other"/>
        </emma:interpretation>
      </emma:emma>
    </inkml:annotationXML>
    <inkml:trace contextRef="#ctx0" brushRef="#br0">13183 6991 65,'-9'0'85,"9"0"-5,0 0-5,0 0-3,0 0 1,0-8-59,6 8-3,7 0-5,3 0 0,5-2 1,5 1 1,5-2 1,0-3-9,4-2 0,-1-2 0,-1 2 0,-1 1 0,-3 5 0,-6-5-22,-6-5-27,-4 12-30,-13 0-1,-1 11-5,-15-2-4,-3 7 1</inkml:trace>
    <inkml:trace contextRef="#ctx0" brushRef="#br0" timeOffset="171.6003">13274 7185 16,'-8'27'91,"3"-6"-1,7-4-3,14-11-6,11 0 0,5-6-16,-11-6-65,22 2 0,7 2 0,1 2-45,-3 12-18,-3-14-18,-17-8-3,-8 2-6,-16-9-3</inkml:trace>
  </inkml:traceGroup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07.71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1CBF6F2-F09F-4FFA-B091-C3FEBC30423C}" emma:medium="tactile" emma:mode="ink">
          <msink:context xmlns:msink="http://schemas.microsoft.com/ink/2010/main" type="inkDrawing" rotatedBoundingBox="14820,8399 14904,10736 14415,10754 14331,8417" shapeName="Other"/>
        </emma:interpretation>
      </emma:emma>
    </inkml:annotationXML>
    <inkml:trace contextRef="#ctx0" brushRef="#br0">12475 6324 11,'-7'-6'50,"7"6"5,-13-7 6,8-2 3,-1 0-64,6 9 31,-4-12-4,4 12-5,0 0-22,0 0 20,11-15-20,3 15 20,5-2-3,9 0-6,3 1-6,8-4-5,2-3 1,3 7 0,-2 0-1,3-1 0,-9 1-1,-1-3 0,-2-1 0,-8 3-2,-4-1 0,-8 1 0,-2 4 0,-11 23 9,-2 14 4,-7 16 2,-5 18 4,1 25 3,-6 21 0,5 22 2,-5 21-1,10-3-13,3 8-7,2 1 0,4-4 0,0-13 0,3-15 0,1-19 0,2-16 0,3-17 0,-1-11 0,-2-16 0,-2-9 0,-4-8 0,0-5 0,-8-7 0,-6-2 0,-4-5 0,-5-4 0,1-2 0,-2-4 0,0-2 0,3-6 0,7 1 0,-20-4-50,29-7-33,6-4-3,9-10-3,11-5-5,2-11 1</inkml:trace>
  </inkml:traceGroup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48.7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6399B07-75EE-46AE-82C4-283DEEEDD751}" emma:medium="tactile" emma:mode="ink">
          <msink:context xmlns:msink="http://schemas.microsoft.com/ink/2010/main" type="inkDrawing" rotatedBoundingBox="20744,8880 21307,8644 21395,8854 20832,9090" shapeName="Other"/>
        </emma:interpretation>
      </emma:emma>
    </inkml:annotationXML>
    <inkml:trace contextRef="#ctx0" brushRef="#br0">66 103 8,'-33'19'89,"13"1"0,4-10-6,16-10-4,0 0-1,21 0-3,43-14-68,-26 3-8,7-1-2,8 2-7,1-3-17,0-36-44,1 40-7,-11-3-1,-6 1-5,-15-1-3</inkml:trace>
    <inkml:trace contextRef="#ctx0" brushRef="#br0" timeOffset="-171.6003">102-14 46,'0'0'68,"-5"-15"-1,5 15 2,-6-17-1,5 10-37,1 7-2,-2-10-4,2 10-6,0 0-3,0-9-2,0 9-3,12-8-3,1 2-3,4-3-2,7-1-1,5 0 0,6 0-1,4 2 1,5-1-1,-1 1-2,4 3-4,-4 4-8,-4 0-17,-4 5-46,-16 5 2,-7 2-5,-13 1-4,-11 5-2</inkml:trace>
  </inkml:traceGroup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2.4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61348E6-7B04-43CA-A468-1DD962CB638E}" emma:medium="tactile" emma:mode="ink">
          <msink:context xmlns:msink="http://schemas.microsoft.com/ink/2010/main" type="inkDrawing" rotatedBoundingBox="22370,10728 22555,8296 23402,8360 23217,10792" shapeName="Other"/>
        </emma:interpretation>
      </emma:emma>
    </inkml:annotationXML>
    <inkml:trace contextRef="#ctx0" brushRef="#br0">612 325 29,'25'8'79,"-6"3"-2,-2 6-4,-4 0-4,-2 5-69,-6 9 69,1 0-31,-4 3-39,1 3 0,-3 0-4,0-2-21,20-1-40,-27-10-2,2-5-5,-6-12-4,11-7-4</inkml:trace>
    <inkml:trace contextRef="#ctx0" brushRef="#br0" timeOffset="717.6011">57 1116 44,'0'0'64,"7"6"0,-7 4-1,1 2-1,-1-12-17,0 27-36,0 4-2,-2 8 5,-2-2-1,3 10 1,1-2-1,-3-5-2,3-2-1,-1-6-2,1-6 0,0-9 1,1-2-1,-1-15-1,7-4-1,-3-11 0,4-7-1,5-3-1,0-2-2,10 1-2,3-2-1,10 9 1,4 4-1,1 11 0,-1 4 0,-3 6 1,-3 4 0,-7 7 2,-4 4 1,-16 2 2,-9 4 1,-14-3 1,-9 3 0,-9-1 1,-7 1 1,-4-5-3,-5-1-2,2-6-3,2-4-5,6-1-7,6-8-14,7 1-17,9-2-32,9-1 0,9 0-6,0-12-1,14 2 10</inkml:trace>
    <inkml:trace contextRef="#ctx0" brushRef="#br0" timeOffset="1232.4022">521 1432 50,'0'0'60,"8"-7"-4,-8 7 0,0 0-3,8-8-39,-8 8-6,7 0-3,-7 0-2,14 0 2,-7 0 1,3 0 1,0 0-1,3 2 0,-3 0-1,3 2-3,-4-2 0,0 2 1,-2 2 0,-3 2 2,-4 8 2,-4-3 1,-7 6 1,-6-4 2,-1 11-1,-5-7 0,0 3-1,-1-5-2,3-2 0,4 0-2,4-3-1,5-2 1,3-1-1,5 0 0,7-3 1,9-1 0,5-1-1,8-2 0,5-2 1,6 1-4,1-1-3,5 0-11,-2-1-17,-8-1-43,-4 2-2,-10 4-5,-9 0-3,-13-4-3</inkml:trace>
    <inkml:trace contextRef="#ctx0" brushRef="#br0" timeOffset="1903.2033">75 1984 32,'2'-15'77,"-2"15"-6,8-10-2,-8 10-4,9 8 0,-4 12-42,-1 12-17,0 7 1,0 10 2,-1 5 2,-2 7 1,0 0-1,-1 0 0,0-8-3,0-6-2,0-9-1,0-6-1,0-8 2,0-9 0,0-7 1,0-8-7,0 0 0,0 0 0,-7-7 0,2-4 0,1-2 0,2-3 0,2 2 0,2-5 0,7 2 0,4 1 0,8 1 0,3 6 0,1 3 0,4 4 0,0 3 0,-1 8-2,-2 6 1,-3 3 1,-8 1 1,-4 7 1,-8-3-2,-5 3 0,-12-4 0,-8 1 0,-8-2 0,-5-1 0,-4-2 0,-5-5 0,4-2 0,3-3-24,4-4-53,9-3-4,6-3-2,13-8-4,5-4-3</inkml:trace>
    <inkml:trace contextRef="#ctx0" brushRef="#br0" timeOffset="2558.4045">429 2356 45,'0'0'55,"0"0"2,0 0 2,0 0-32,0-10 0,0 10 0,0 0-3,8-6-3,-8 6-2,8-5-1,-8 5-4,12-6-5,-5 3-3,6 2-3,0 0-1,3 1-1,2 0-1,-1 0 1,1 2 0,-1 1 0,0 3 1,-3 0 0,0 1 1,-5 2 0,-2 1 1,-2 1 1,-5 2-1,-2 3 0,-7 1 0,-6 0-1,-2-2-1,-4 1 1,3-2-2,-1-4 0,7 0-1,1-4-1,11-6 1,2 11 2,15-4 0,6 4 0,6 1 3,4 1-1,2 2 1,-4 5 2,-2-3 1,-8 4-1,-13-3-1,-10-1 0,-17 1-6,-13-1 0,-9 2 0,-10-7-11,-1-7-65,0 3-3,-1-6-2,9-2-6,9-15-6,15-3 9</inkml:trace>
  </inkml:traceGroup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6.77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01A216B-C2F7-4D12-903D-E292231D6857}" emma:medium="tactile" emma:mode="ink">
          <msink:context xmlns:msink="http://schemas.microsoft.com/ink/2010/main" type="inkDrawing" rotatedBoundingBox="24034,8063 25331,8189 25243,9100 23945,8975" semanticType="callout" shapeName="Other"/>
        </emma:interpretation>
      </emma:emma>
    </inkml:annotationXML>
    <inkml:trace contextRef="#ctx0" brushRef="#br0">53 0 8,'-25'24'89,"3"-5"-2,12-5-5,10-4-6,12-2-1,14-8-6,3 0-74,9 0-8,10 2-7,-1-2-5,6 0-4,-1-4-5,-6-3-5,-2 5-35,-13-9 1,0 5 1,-12-8 7</inkml:trace>
    <inkml:trace contextRef="#ctx0" brushRef="#br0" timeOffset="-187.2003">90-121 74,'-10'-4'82,"10"4"-5,-13-8-3,13 8-5,2-10 0,17 4-67,-2 0-2,7 4-1,4-1-1,6-2 1,2 1 0,4 1-6,-6 0-9,1 1-18,7 2-37,-19 0 0,-2 0-6,-21 0-2,7 11 0</inkml:trace>
    <inkml:trace contextRef="#ctx0" brushRef="#br0" timeOffset="717.6013">837-625 54,'-5'-12'66,"5"12"-4,-5-9-2,5 9-2,-1 40-29,2-21-25,5 4 2,4 15-1,1 9-5,-1 15 11,8 4 3,-5 0 2,6 4-1,-6-5-1,2-2-3,-6-14-1,0-6-2,0-18-4,-7-6 2,1-8-1,-3-11 0,0 0 0,0 0-1,-5-7-1,5-6-1,0-1-3,4-3-1,6 1-1,7 2 0,8 6-1,5 1 2,4 7-1,6 3 2,-2 9 1,4 5 0,-9 6 1,-5 1 1,-10 2 2,-8 9-1,-10-1 0,-17-2 2,-11 1-1,-7-6 1,-5-3 0,-5-5-3,2-5-4,2-10-7,-3-4-14,10-6-50,13-5-4,-1-6-1,7-2-6,4-10-4</inkml:trace>
  </inkml:traceGroup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27.4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F833D3F-76B1-4769-8E7D-4D34D008E078}" emma:medium="tactile" emma:mode="ink">
          <msink:context xmlns:msink="http://schemas.microsoft.com/ink/2010/main" type="inkDrawing"/>
        </emma:interpretation>
      </emma:emma>
    </inkml:annotationXML>
    <inkml:trace contextRef="#ctx0" brushRef="#br0">9260 3141 69,'-18'2'80,"6"-1"-6,-4-1-2,6 0-8,-4-3-26,14 3-32,-13-5-4,13 5-5,11 0-2,0 0 4,7 0 1,0 0 3,10 0 3,1 0 0,8-2 1,2-1 0,1-1-2,2 1-2,-2 2 0,0-1-1,-5 2-2,-1 0 1,-7 0-2,-3 3-4,-8-1-6,-1 1-14,-6 36-28,-2-37-17,3-2-4,-10 0-4,6-9-1</inkml:trace>
    <inkml:trace contextRef="#ctx0" brushRef="#br0" timeOffset="265.2005">9870 2891 63,'9'-2'85,"-2"2"-6,-7 0-5,11 2-3,-6 5-1,0 14-58,-2 0-11,7 9-2,-2 8 0,1 4 1,-1 1 0,1-1 0,-3-2 0,0-4-6,0-3-10,-6-6-19,0-4-36,0-7-3,-3-4-5,-5-7-3,8-5 0</inkml:trace>
    <inkml:trace contextRef="#ctx0" brushRef="#br0" timeOffset="-592.8009">9721 1934 31,'0'0'32,"-2"-16"0,2 16-30,-1-11-1,1 3-1,0 8 0,5-14 3,-4 6 3,1-3 0,-2 11 2,3-14 5,-3 5 2,0-1 1,0 10 1,0-11 1,0 11-4,0 0-4,0 0-1,0 0-2,-3 5 4,3 13 2,0 1 1,-2 14 0,1 9 0,-2 4 4,3 8-1,-2-1-3,2 2-4,-1-5-5,-1-4-2,2-14 0,0-6 0,0-7-2,0-6-7,0-3-14,0-3-39,0-7-5,0 0-5,0 0-3,0 0 0</inkml:trace>
    <inkml:trace contextRef="#ctx0" brushRef="#br0" timeOffset="920.4016">9651 4119 44,'-3'-8'76,"3"8"-4,-16-3-2,7 6-3,-1 9-67,-3 8 69,4 11-56,-1 2-8,3 9 1,3-2-1,3 2 1,1-5-1,5-9-3,8-6-4,3-10-2,4-12-1,1-9 0,3-10 1,3-6-1,-4-5 3,-5-2 1,-5-6 5,-4-2-4,-9 9 7,-5 3 0,-7 6 1,-6 2-3,-2 13-2,-3-1-3,3 9 0,-2 11 0,5 1-66,6 6-1,-2-7-6,7 5-5,-2-10-6,6 4 6</inkml:trace>
    <inkml:trace contextRef="#ctx0" brushRef="#br0" timeOffset="-3198.0056">8988 1726 1,'0'0'69,"13"-1"3,-13 1-2,8-7-5,-8 7-3,0-8-40,0 8-9,0-8-11,0 8-1,0 0 0,-8-6-1,1 2 1,-4 3 0,-4-5 2,-4 1-1,-2 3 1,-4-4 0,0 0 1,-4 1 1,4 1 0,-1-1 0,4 0 0,3 3-2,3-1 1,3 0-2,3 0 1,3 1-2,7 2-1,-12-1 0,12 1 0,-9 0-1,9 0-1,0 0 0,-4 4 0,4-4-1,0 0 0,-4 11-1,4-3 0,2 12 4,0 5 0,1 16 2,-3 13 2,1 22 0,-1 17 2,-2 15 2,-3 19 0,-3 8-2,0 18-1,-2-1-1,2 8-1,-1-5 0,1-1-2,4-9 1,-5-3-1,3-7 1,-4-10 0,7-5 0,-1-14 0,2-5-2,2-11 4,-2-3 1,2-13-2,0-6 1,0-10-1,3-7 0,-1-9-1,1-6 0,-2-4-1,3-10 0,0-3 0,1-4 0,1-4-1,2-5 2,0 2-1,5-5 1,2-1 0,3 0 0,4 2-2,1 1 0,3-1 0,3 1 0,-1-1 0,-2 3 0,-3-2 0,-2 1 0,-6-1 0,-5-4 0,-3 3-11,-7-4-31,0 0-36,0 0-1,-9 0-3,2-4-6,-5-16-1</inkml:trace>
    <inkml:trace contextRef="#ctx0" brushRef="#br0" timeOffset="28548.0501">8203 6538 23,'13'-7'48,"-13"7"2,0 0-1,7-4-3,-7 4-38,0 0-1,0 0 3,0 0 5,-7-8 4,7 8 4,-10 0 0,10 0-2,-14 0 2,2 8 1,3 3-5,-2 4-4,3 12-5,-2-3-2,7 6 0,-1 0 1,9 6-2,11-4-1,5-9 0,13-11-2,1-11 0,8-5-1,-1-16-1,3-8 1,-9-6 0,-4-10 0,-8 5 0,-11 1 0,-8 4 0,-7 3 0,-12 9-3,-6 5 0,-7 5 0,-4 5 0,-3 7 0,-4 4-4,1 9-3,2-3-3,3 2-6,-2 2-11,10 5-11,4 2-9,5-1-27,13 5-4,-1-6-2,4 13 2</inkml:trace>
    <inkml:trace contextRef="#ctx0" brushRef="#br0" timeOffset="29078.4511">8358 7409 39,'3'-17'82,"0"0"-2,-2 4-4,-1-5-6,0 8 0,21 2-51,-21 8-9,0 3-2,-2 9-3,0 9 1,1 9 0,-2 9 1,2 6 2,-1 5 2,0 2-6,1-3-7,1 1-17,4-2-55,1-8-2,0-12-3,-3-9-7,2-4-4</inkml:trace>
    <inkml:trace contextRef="#ctx0" brushRef="#br0" timeOffset="29764.8523">8497 8211 52,'8'-2'90,"2"5"-4,-3 9-5,2 4-1,-1 7-3,-1 1-32,4 17-45,-1 6 0,1 6 0,-1 0 0,-3-4 0,0-3 0,-7-7-12,3-11-64,-3-6-3,0-14-2,0-8-6,0-12-5,0-12 8</inkml:trace>
    <inkml:trace contextRef="#ctx0" brushRef="#br0" timeOffset="29546.4519">8025 8394 63,'-13'6'84,"4"0"-4,-2-3-5,11-3-4,-12 4-1,12-4-60,0 0-4,0 0-1,0 0 0,14 9 1,-1-7 1,5 0 2,6 4-1,4 1-1,2-1-2,3 1-5,1 1 0,1-1 0,-6 1-4,0 0-12,-5-5-22,-6-3-13,2 0-28,-7-7-3,2-4-4,-7-5-1</inkml:trace>
    <inkml:trace contextRef="#ctx0" brushRef="#br0" timeOffset="24882.0437">6986 6542 50,'0'0'63,"-2"-12"0,2 12-6,-6-11-3,6 11-41,-5-7-2,5 7 2,0 7-2,0 5 1,0 6 3,3 7 3,1 1 2,0 7 0,1-1-2,-2 8-7,0-2-3,1-3-2,-3-2-4,2-6-4,-3-1-10,0-6-23,2-2-37,-2-18-1,4 9-5,-4-9-5,0 0-1</inkml:trace>
    <inkml:trace contextRef="#ctx0" brushRef="#br0" timeOffset="25615.245">7212 7399 30,'13'-8'86,"2"7"-5,-4 1-4,-2 6-4,1 9-1,-6-59-17,-3 63-55,5 13-2,-1 4 2,-3-3 1,-1-2 1,0-3 0,-1-3-1,0-4-3,0-5-10,0-5-22,2 0-39,-2-11 0,2 11-6,-2-11-4,0 0-3</inkml:trace>
    <inkml:trace contextRef="#ctx0" brushRef="#br0" timeOffset="25381.2446">6673 7534 54,'-18'7'69,"5"-4"-3,-2-2-1,5 0-4,1 2-29,9-3-18,-10 3-2,10-3-4,0 0 3,0 0 0,15 9 2,1-6-1,3 0 1,11 1-2,2-1-1,8 3-2,0-3-2,1 2-2,-1-2-1,-3 1-1,-5 0-2,-3-2-5,-11 0-7,-1-1-17,-8 10-44,-9-11-1,16 0-6,-13-6-3,3-3-3</inkml:trace>
    <inkml:trace contextRef="#ctx0" brushRef="#br0" timeOffset="27003.6474">7041 8413 25,'-9'2'69,"9"-2"1,-11-1-3,11 1-2,-8-4-29,8 4-9,0 0-6,0 0-9,-8 0-2,1 4 1,1 8 1,-5 5 1,-1 5-2,-2 8-1,0 5-1,3 8-1,2-2 0,8 1-2,1-6-2,11-4 0,5-9-1,9-9-1,6-14 0,5-11-1,1-12 0,-3-5-2,-2-10 1,-7-3-1,-7-3-1,-11 2 2,-7 5-1,-7 1 1,-12 8 0,-5 5-2,-3 9-2,-2 11-7,-1 3-16,-1-18-19,11 30-30,1-1-3,9 7-5,5-7-2,5-2 2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40.7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 6 76,'-13'10'85,"0"-4"-3,13-6-7,3 10 0,16-10-3,7-3-63,11 3-6,4-3-3,9-1 1,3 1 0,0 0-1,-1 1-5,-7 0-13,-2 2-26,-5 2-26,-11-2-5,-14 0-4,-6-5-5,-9-5-1</inkml:trace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3:58.4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3443AB1-13B2-4E6B-88CD-913807AB6BD8}" emma:medium="tactile" emma:mode="ink">
          <msink:context xmlns:msink="http://schemas.microsoft.com/ink/2010/main" type="inkDrawing"/>
        </emma:interpretation>
      </emma:emma>
    </inkml:annotationXML>
    <inkml:trace contextRef="#ctx0" brushRef="#br0">-4001-4407 62,'7'0'85,"4"4"-2,-6 5-6,3 6 0,-5 2-3,4-3-40,-1 12-30,1 10-1,3 3-1,-1 3-1,0 1-3,-3-1-6,0-6-16,-4 0-50,1-4-5,-3-12-1,0 0-4,-3-9-3</inkml:trace>
    <inkml:trace contextRef="#ctx0" brushRef="#br0" timeOffset="-202.8004">-4583-4158 0,'-10'-6'67,"10"6"2,-17-7-1,17 7-2,-11-8-2,11 8-38,-8-3-7,8 3-7,0 0-5,0 0 1,8 0 2,3 0 0,3 0-1,6 0 2,3 0-1,10 0 0,2 0-1,3 0-3,3 0-2,-1 0-2,-3 0-3,-2 0-3,-2 0-5,-7 0-10,-6 0-15,-37 0-40,57 0 0,-40 0-6,13-11-2,-8-5 2</inkml:trace>
    <inkml:trace contextRef="#ctx0" brushRef="#br0" timeOffset="748.8013">-4249-3171 64,'2'-11'77,"0"2"-2,-2 9-2,0-16-4,0 9-23,0 7-25,0 0-7,0 0-3,-8-2-1,4 7-2,0 7 0,-2 4 0,1 3-2,1 2 0,3 1 0,1-2-1,7-1-1,8-6-4,7-8 0,6-5 0,5-13 0,4-6 0,0-7 0,-2-6 0,-4-4 0,-5-3 0,-10 3 0,-9 3 0,-7 2 0,-5 8 0,-10 4 0,-10 7 0,-2 9 0,-7 5 0,1 10-4,-3 8-37,1 7-37,4 3-4,0 1-3,9 2-5,0-3 0</inkml:trace>
    <inkml:trace contextRef="#ctx0" brushRef="#br0" timeOffset="1154.402">-4250-2566 6,'12'4'76,"-12"-4"4,8 11 0,-4 0 0,-2 5-2,3 2-26,-4 14-36,1 6-2,0 7-1,-2 3-2,0-1-6,0 0-8,0-12-11,0-35-35,0 20-2,0-20-28,6-1-2,-2-25-6,5-5-3</inkml:trace>
  </inkml:traceGroup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0:29.0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569B7C-A6DE-4019-87F5-B5F86B70EC94}" emma:medium="tactile" emma:mode="ink">
          <msink:context xmlns:msink="http://schemas.microsoft.com/ink/2010/main" type="inkDrawing" rotatedBoundingBox="3871,7787 27045,12258 25572,19894 2398,15423" shapeName="Other"/>
        </emma:interpretation>
      </emma:emma>
    </inkml:annotationXML>
    <inkml:trace contextRef="#ctx0" brushRef="#br0">476 9 12,'-7'-8'61,"-2"4"1,-2 4-1,-3 12 3,-4 3 1,-6 7-50,-5 16 0,-6 9-1,-4 10 2,-2 4-1,0-1-2,0-1-3,2-3-4,5-5-2,4-11 1,8-4-7,5-10-6,4-5-13,3-5-17,10-1-31,0-15-3,12 3-6,2-14-3</inkml:trace>
    <inkml:trace contextRef="#ctx0" brushRef="#br0" timeOffset="-234.0004">101 243 7,'-6'-15'57,"-1"-3"6,2 3 0,-2-4 3,2 4-33,4 3-3,-4 0-3,5 4-4,0-1-5,0 9-6,0-8-4,0 8-3,9 4-4,0 6 0,7 6-3,0 3 0,7 4 3,6 0-1,0 6 2,2-3 0,-3 1 0,2 0 0,-2-7 1,0 1-1,-7-4-1,-1-2-4,-1-7-7,0 1-16,-4-9-41,1-2-2,-3-11-5,-2-4-6,-2-11 3</inkml:trace>
    <inkml:trace contextRef="#ctx0" brushRef="#br0" timeOffset="296.4006">818 258 5,'8'13'63,"-2"-2"9,-3 9 1,-2 3-3,-2 3-1,-3 6-38,-1 1-18,-1 7 1,3-1 2,-2 2-7,1-12-8,2-4-11,2-6-27,0 19-15,0-55-18,0-15-4,-6-12-5,3-1-3</inkml:trace>
    <inkml:trace contextRef="#ctx0" brushRef="#br0" timeOffset="639.6011">916 118 5,'28'-19'31,"9"11"0,-9-1 2,0-47-29,69 39-7,-71-45 3,-9 33-1,7 14 1,0 6 0,-2-3 0,-1-2-2,-7 5 2,7 51 2,-11-44-35,3 2-1,-13 0 2</inkml:trace>
    <inkml:trace contextRef="#ctx0" brushRef="#br0" timeOffset="1856.4033">1170 226 17,'0'0'60,"-16"-5"7,9 2 2,-2-3 0,-3 0-36,12 6-2,-11-7-4,11 7-4,-8-6-8,8 6-6,0 0-5,0 0-3,4-2-1,5 2-1,12 0-1,-1 2 1,12-2 3,5-2 1,9-4 1,4-3 0,4 0 0,2 0 0,-3-3 1,2 1-2,-9 5 0,-6-2 0,-5 4-4,-10 1-2,-4 0-8,-12 2-21,-9 1-38,9 0-2,-9 0-6,0 0-3,-10-15-1</inkml:trace>
    <inkml:trace contextRef="#ctx0" brushRef="#br0" timeOffset="2262.004">1680-79 36,'0'0'44,"0"0"2,0-12-2,0 12-34,0 0-1,11-5 4,-11 5 0,15 0 6,-4 5 2,2 4 1,5 5 1,3 4 1,7 3-1,2 5-2,4-1-2,-2 2-5,6 0-3,-4-1-3,2-4-1,-6-3-1,-2-4-1,0-1-5,-7-6-8,-3 2-12,-4 4-18,-3-14-31,-2 0-3,-6-11-7,2-5-2,-2-7 10</inkml:trace>
    <inkml:trace contextRef="#ctx0" brushRef="#br0" timeOffset="2464.8044">2210-165 12,'0'0'63,"-3"13"5,-7 5 1,-8 6 0,-4 8-2,-10 9-39,-4 3-14,-3 7 1,-4 5 1,1-3-3,4 0-3,1-5-4,8-4-9,3-8-21,-29-6-46,52-6 0,3-24-6,0 0-4,5-6-4</inkml:trace>
    <inkml:trace contextRef="#ctx0" brushRef="#br0" timeOffset="3010.8053">2206 139 41,'0'0'57,"-11"2"6,11-2 0,0 0-33,-5-7-4,5 7-2,6-8-3,2 0-5,3 2-6,4 1-4,1 0-2,-2 2 0,5 3-3,-3 0 1,-1 0-2,-3 7 1,-4 4 2,-7 3 0,-1 1 0,-6 1 0,-7 0 4,1-1-2,-3 1 0,3-4-2,0-2 0,7-2 1,7 0 0,7-1 0,14 0 0,6-1-1,5 2 1,4 1-1,-6 2 1,0 0 0,-10 3 1,-8 3 0,-15 3 0,-14 3 1,-10-3 0,-8 5-1,-1-1-5,-8-1-17,5 1-53,-23-7 21,35-11 0,10-6-29,11-6-6,7-9-2</inkml:trace>
    <inkml:trace contextRef="#ctx0" brushRef="#br0" timeOffset="4243.2072">2840 1 0,'0'-8'45,"0"8"7,-4-9 8,4 9-23,-4-12 4,4 12 2,-2-12-4,2 12-2,-2-10-3,2 10-9,0 0-7,0 0-6,4-9-6,7 8-4,5 0-2,3-1 0,8 0 0,2 0 1,5-1 0,2 1-3,1-1-7,-1 3-18,-2 0-43,-8 0-1,-3 2-6,-8-2-3,-7 2-4</inkml:trace>
    <inkml:trace contextRef="#ctx0" brushRef="#br0" timeOffset="4461.6079">2920 102 1,'-26'21'63,"15"-3"7,2-7 1,9-11 1,12 7-3,6-11-35,13-3-19,3 0-1,8-1 1,-2-3-4,6 3-3,-1-1-4,-2 0-6,-4 4-5,-8 0-14,-1 3-16,-2 2-32,-6-2-4,-2 0-6,-5-5-3,2-1 5</inkml:trace>
    <inkml:trace contextRef="#ctx0" brushRef="#br0" timeOffset="5007.6088">3661-312 29,'12'-11'68,"-1"-2"-1,-3 6-4,-4 0-5,-4 7 0,14 0-51,-12 10 0,1 8 1,-3 11 0,0 8 4,0 7 1,-3 5 0,1 2 0,-3 2-4,0-3-2,-1 0-2,1-10-1,1-7-1,1-5 0,-1-7 1,1-6 2,1-2 0,2-13-2,-2 6-2,2-6-1,6-12-1,6-6-1,4-1-1,6-3-2,3-4-2,6 2 1,5 0 2,2 4 1,3 6 0,-1 7 0,0 6-1,-3 2 1,-6 10 0,-10 8 0,-2 4 0,-14 4 2,-5 2 0,-16 1 1,-7 1 3,-8 0 0,-8-4 1,-3-3 1,-1-5-1,1-2-1,2-7-4,8 0-11,3-9-23,8-1-12,9-4-2,7-4-28,6-6-5,10-7-3,8 2 3</inkml:trace>
    <inkml:trace contextRef="#ctx0" brushRef="#br0" timeOffset="5210.4092">4257 21 27,'31'16'69,"-2"3"5,-6 4-2,-4-1-3,-8 1 0,-29-1-53,18 5-1,1 4 0,-1-6-3,0 3-10,-2-10-19,-9 10-50,11-28 20,-7 13-26,7-13-5,-3-6-5</inkml:trace>
    <inkml:trace contextRef="#ctx0" brushRef="#br0" timeOffset="6817.212">134 1324 0,'-19'-15'46,"2"-1"12,-3 1 3,5 2 4,0-2-31,2 0-1,1 1 0,2 5-5,3-1-6,7 10-8,-7-7-5,7 7-6,8 4-2,8 12-2,2 4-2,10 10-1,1 8 2,11 1 1,4 3 1,1 2 0,-1-2-1,-3-6 1,0 0 0,-7-10 0,1-3-1,-10-4-8,-5-4-14,-4-3-4,19-4-36,-35-8-4,43 0-3,-43-7-3</inkml:trace>
    <inkml:trace contextRef="#ctx0" brushRef="#br0" timeOffset="7066.8124">443 1166 20,'0'0'50,"-14"14"9,-1 7 6,-5 2 1,-2 4-30,-1 17-10,-3 8 1,-6 4 2,2 2-3,0 0-8,2-5-5,1 0-4,2-12-3,0-6-7,5-1-17,4-8-19,6-5-32,1-7-3,9-14-5,0 0-6,4-14 2</inkml:trace>
    <inkml:trace contextRef="#ctx0" brushRef="#br0" timeOffset="7519.2132">556 1553 12,'0'0'39,"0"0"5,2-5 4,8-33-17,4 29-18,4-1 2,-1-5 2,9 1 2,1-4-2,2 7-3,0-4-3,-5 11-4,4-2-2,-7 6 0,-1 12-4,-14 10 1,-6 12 2,-7 0 3,-11 9 3,-4-3 4,-6 7 2,-1-9 2,-1-4-2,7-5-3,4-10-2,5-3-2,11-3-1,3-5-2,9-4 0,12-4-2,11 0 1,6-5 1,8-5-2,5-2-8,2-2-20,-15-2-46,16 3 0,-10-6-6,-3 2-4,-12-6-5</inkml:trace>
    <inkml:trace contextRef="#ctx0" brushRef="#br0" timeOffset="8970.0157">1512 1503 7,'-13'3'69,"1"-2"4,1-1 0,2 0 0,2-4-5,-23 0-43,30 4-5,0-8-7,0 8-5,8-8-3,5 4-3,2 1-3,5-1 0,3 0 1,2 1 0,0 3 0,1 0-3,0 0-7,-5 2-10,0-1-13,8 3-34,-14-4-4,2-1-5,-7-13-1,3 1 4</inkml:trace>
    <inkml:trace contextRef="#ctx0" brushRef="#br0" timeOffset="9266.4162">1827 1216 8,'0'0'61,"0"0"-2,0 0 0,-6-9-1,6 9 3,7 0-45,3 5 0,10 3-2,0 5 2,9 1 2,0 1-1,3 1-1,5 3-4,-1-2 0,5 1-4,-5-2-2,2 3-1,-5-3-4,-1-2-5,-10-2-12,0-18-23,0 6-29,-9-4-4,3-4-6,-11-14-2,4-5-3</inkml:trace>
    <inkml:trace contextRef="#ctx0" brushRef="#br0" timeOffset="9484.8167">2317 1071 57,'-13'26'71,"-9"4"1,0 5 2,-3 2-2,-4 11-43,2 3 1,-3 3-6,2-1-6,1-3-6,2-2-2,2-7-5,4-5-5,3-6-11,4-5-23,3-8-38,6 11 7,3-28-12,0 0-7,7-15-2</inkml:trace>
    <inkml:trace contextRef="#ctx0" brushRef="#br0" timeOffset="9703.2171">2446 1389 12,'23'14'56,"-6"3"4,-1 3 4,-6 0-2,-4-5-1,-1 17-47,1 1 0,-1 3 2,-3-6-3,2-4-19,-3 3-49,2 2-4,-1-19-7,-2-12-5,8 0-2</inkml:trace>
    <inkml:trace contextRef="#ctx0" brushRef="#br0" timeOffset="10342.8182">3041 1440 73,'-22'19'82,"6"0"-4,6-10-2,10-9 1,5 0-3,2-6-60,15-5-4,10 0-5,0-2-7,9 4-30,1 5-42,-7-4-1,3 2-3,-12-5-4,-3 3-8</inkml:trace>
    <inkml:trace contextRef="#ctx0" brushRef="#br0" timeOffset="10171.2179">3026 1256 43,'-10'7'73,"10"-7"-3,-5 7 1,5-7-1,0 0 1,3-5-54,4 3-4,6-2-3,4 2-1,4-2 0,0-1-2,5-1-3,0-1-3,4 3-3,-6 0-10,0 2-18,-4 2-13,-2 0-29,-5 3-2,-13-3-6,2 18-2,-11-11 9</inkml:trace>
    <inkml:trace contextRef="#ctx0" brushRef="#br0" timeOffset="11403.6201">3815 1081 31,'0'-13'52,"0"0"3,-2 0 1,2 1 3,-5 1-42,5 11-4,-2-7-8,2 7 0,0 6 5,0 12 2,2 4 2,3 10-5,-2 4 2,3 10 3,0-2 2,2 6-2,-2-2-4,1-6-5,-1-5-2,-1-8-1,0-4 2,-2-10 1,0 1 3,-3-16 0,0 0 0,0 0-2,0 0-3,2-13-2,-1-8-4,5 2-3,3-9-3,6-2 0,6 0 0,3 4 1,8 1 2,2 9 2,1 5 2,-4 10 0,3 2 1,-11 11 2,-2 3 0,-8 11-1,-8 1 1,-6 4 2,-12 2 0,-6-3 1,-5 1 1,-5-4-1,-3 2 1,-4-7 0,-1-4-3,4-4-6,1-2-8,5-3-20,6-1-36,4-5-2,7-3-5,7-11-4,8-2 2</inkml:trace>
    <inkml:trace contextRef="#ctx0" brushRef="#br0" timeOffset="11856.0209">4278 1333 39,'0'0'54,"-1"-6"5,4-1 1,9-1-2,-1 1-40,6-1-3,1-1-4,2 2 1,0 2-4,1 1-4,-4 2-2,0 2-2,-5 4 1,-2 8 1,-6 3 1,-4 7 1,-6 5 2,-10 3 3,3 2 2,-9-4 0,6 1-1,-3-7-3,5 1 0,5-8 0,5-4-1,4-3 0,6-1 0,11-1 1,5 0 0,7-3 0,6-1-6,9 0-15,3-2-53,1 0-4,1-2-4,-12-4-6,-4-4-5</inkml:trace>
    <inkml:trace contextRef="#ctx0" brushRef="#br0" timeOffset="13696.8241">247 2536 8,'-20'-6'56,"6"0"8,-3 0 2,5-2-5,1 3-39,11 5-3,0 0-6,0 0-1,9 10-4,11 4-4,8 3-3,1 5 3,9 5 1,2 2 3,5 3 0,0-1-1,0-1 0,-5-2-1,-7-3 1,1-4-2,-8-4-4,-3-3-6,-6-5-10,-3-2-16,0-7-33,-5-6-4,-2-9-5,-3-9-4</inkml:trace>
    <inkml:trace contextRef="#ctx0" brushRef="#br0" timeOffset="13899.6244">639 2393 38,'-16'31'62,"-5"5"3,-4 9 1,-4 9-1,-3-1-42,3 11-2,-5-2-2,4-1-2,1-9-3,4-8-9,7-3-19,2 27-29,6-44-22,3-7-4,7-17-5,-7 3-2</inkml:trace>
    <inkml:trace contextRef="#ctx0" brushRef="#br0" timeOffset="14835.6261">772 2686 37,'-14'8'44,"14"-8"2,-12 14-30,12-14-2,0 0-1,0 0-3,-5-5 0,5 5-2,0 0-1,4-11 0,7 5 0,-3 0-2,8-1 2,-4 1 1,6 2 0,-2 0 1,6 2 1,-5 2-2,0 6 1,-3 4 1,-3 3 2,-2 4-2,-7 3 2,-2 1-2,-7 0 1,-5 3 1,-2-5-1,0-4-4,1 0-1,4-6-1,4-1-1,5-8-1,8 10 0,9-5 0,3 2-1,7 2 2,-2 1 0,-2 2 0,0 3 2,-6 2-1,-11 9 0,-6-3 1,-13 7-2,-11-1 1,-5 1 0,-3 2-4,-5 1-10,3-8-23,26-5-39,-16-6 25,10-9-30,8-10-7,8-11-1</inkml:trace>
    <inkml:trace contextRef="#ctx0" brushRef="#br0" timeOffset="15132.0266">1503 2725 38,'-5'12'80,"5"-12"0,-8 3-1,8-3-4,0 0 1,11-5-53,6 1-8,6-1-6,6 0-1,2-2 0,7 3-3,-1-3-1,1 5-2,-1-2-2,-5 3-8,-3 0-16,-4 1-50,-2 2-5,-9-2-2,2 0-6,-8-2-4</inkml:trace>
    <inkml:trace contextRef="#ctx0" brushRef="#br0" timeOffset="15646.8275">2134 2475 36,'-11'-16'68,"2"3"2,1-4-2,4 1-5,0 2-38,4 4-6,0 10-5,7-9-5,2 9-4,6 1 1,4 7-2,5 4 2,1 3 1,13 4 0,-2 8 1,6-3-1,-1 3-1,2-4-2,-7 4 2,0-10-3,-3 0 0,-8-3-4,-6-7-3,-4 0-10,-5-5-20,-10-2-36,10-10-4,-10-6-3,0-5-5,-5-6 4</inkml:trace>
    <inkml:trace contextRef="#ctx0" brushRef="#br0" timeOffset="15834.0278">2536 2281 37,'-13'0'63,"2"14"7,-7 9 0,-5 17-2,-6 8-41,0 10-1,-5 10 1,-1 0-7,-2 4-4,5-6-5,1-5-3,7-11-7,4-13-9,6-6-20,7-8-42,5-11-1,6-10-7,6-8-2,8-8-5</inkml:trace>
    <inkml:trace contextRef="#ctx0" brushRef="#br0" timeOffset="16302.0287">2714 2599 38,'0'0'51,"0"0"2,0 0 1,2 9-26,8-11-11,1-3 0,3-1 0,2 1 0,2-2-3,0 6-2,2-1-2,0 2-4,-4 0-1,1 7 0,-10 5 0,-3 7 1,-5 5 2,-8 6 2,-7 0 2,-4 3 0,1 1 0,-4-2-2,3-2-2,8-4-1,1-5-2,6-5-1,5 0 0,5-5 1,10-1-1,4-5-1,11-1-6,2-4-10,3 0-24,4-2-34,-3-7-4,-1-1-5,-7-5-6,-2 0 2</inkml:trace>
    <inkml:trace contextRef="#ctx0" brushRef="#br0" timeOffset="16972.8298">3529 2635 41,'-19'24'82,"7"-6"-3,6-4-2,6-7-4,8-7 0,10-3-44,5-4-24,11 0-4,1-2 0,5 2-10,-1 1-27,2 1-36,-2 2-2,-11-6-4,-5 3-5,-11-2-3</inkml:trace>
    <inkml:trace contextRef="#ctx0" brushRef="#br0" timeOffset="16801.2294">3499 2439 68,'0'0'80,"0"0"-1,-7-9-5,7 9-4,0 0-35,0 0-10,0-8-14,11 5-5,1 0-4,5 2-2,5-3 1,3 2-2,3-1-4,2 3-10,-5-1-15,0 3-40,-5 7-3,-9-3-4,-7 6-6,-5-2 4</inkml:trace>
    <inkml:trace contextRef="#ctx0" brushRef="#br0" timeOffset="18064.8318">4236 2202 13,'-11'15'43,"9"-2"3,1 2 7,-2 9-31,3 3 3,1 12-2,4 3 2,-1 2-3,-1 0-1,3-4-2,-3-1-4,0-11-5,1 0-1,-3-11 1,3-6 0,-4-11 2,4 9-1,-4-9-2,0 0-2,2-4-3,0-4-3,6-2-2,0-5-3,8-2-3,0-3 0,8 0 0,2 1 0,10 5 3,1 5 1,1 8 2,0 1 1,-4 10 0,-1 10 1,-15 6 2,-2 6 0,-16 4 2,-9-3 2,-10 1 1,-14-4 0,-4-1 0,-7-3-1,-1-9 0,1-4-3,1-5-3,6-3-7,4-1-16,9-4-47,8-26 23,9 17-27,7-7-5,8 0-2</inkml:trace>
    <inkml:trace contextRef="#ctx0" brushRef="#br0" timeOffset="19936.8351">5774 1334 10,'-31'21'59,"10"-3"8,17-9 1,12-9-1,17 0-1,9-3-41,15-2-7,5 0 2,16-5-2,1-3-5,4 2-3,-3 3-2,-2 0-1,-8 1-3,-8 0-2,-7 0-4,-13 4-6,-13-2-20,-8 1-13,-13 4-31,0 0-3,-15-12-3,-6 3-2,1-3 2</inkml:trace>
    <inkml:trace contextRef="#ctx0" brushRef="#br0" timeOffset="19671.6344">5814 1136 17,'-11'6'59,"0"0"1,11-6 0,-10 6-1,10-6 0,39 0-47,-19-1 0,4-2-2,12 2 2,3 0 2,9-5 1,7-1-2,1 0-3,1 1-2,3 0-1,-2-3-2,-6 4-3,-4-3-6,-6 5-10,-14-1-11,-2 1-10,-12 5-32,-14-2-3,0 12-8,-18-8 1</inkml:trace>
    <inkml:trace contextRef="#ctx0" brushRef="#br0" timeOffset="20326.8357">5940 856 14,'-21'-6'64,"5"1"4,2-5-4,42 3-4,-15 4-1,-13 3-51,0 0 0,15 7-1,20 10 1,9-2-2,8 4 2,9-2-1,3 7 2,10-2-3,-4 4 0,0-1-1,-23-5-5,-3 4 0,-11 4 1,-13 6 1,-12 4 0,-13 10 0,-12 9 1,-16 1-1,-3 4 2,-11 3 0,-2-3-5,0-6-25,7-3-41,-8-18 0,27-11-5,3-16-4,20-8-3</inkml:trace>
    <inkml:trace contextRef="#ctx0" brushRef="#br0" timeOffset="18642.0328">4730 2526 17,'0'0'44,"-8"0"6,8 0 1,-7-8-31,7 8-1,0-10-1,6-1 1,5 3 0,4-6 1,4 5-5,2-3 1,4 6-2,-1-3 0,3 11-3,-8 12 0,1 0 0,-8 9-4,-6 3 0,-6 7-2,-8-4 1,-4 9-1,-6-9 1,-1-1-2,-7-6-1,7-2 0,3-8 0,9-3 0,7-9-1,12 8-1,10-8 1,7 1-2,7-1 1,-2 5 0,-1 2 1,-10 4 0,-12 6 1,-11 0 0,-14 6-1,-13 3-2,-10 3-10,-5 8-25,-2-1-9,6 24-23,1-50-7,13-5-7,5-12-2</inkml:trace>
    <inkml:trace contextRef="#ctx0" brushRef="#br0" timeOffset="24024.0422">7816 919 26,'0'0'57,"0"0"6,-7 0 3,7 0-27,0 0-4,-2-10-4,2 10-2,-4-13-29,3 6 23,1 7-5,0-10-7,0 10-11,-2-13 0,2 13 7,-3-8-4,3 8-3,0 0-1,0 0 1,-11 20 1,-2 2 3,2 17 1,-6-2 1,3 15 1,-5 0 2,7 10 0,4-7 1,8-5-2,7-9 0,10-9-2,11-8 0,6-14 0,8-10-1,3-16-2,-2-10-1,0-14-1,-6-4-1,-6-9-2,-10-2-2,-7-1-1,-13 1 5,-7 6-5,-15 7 0,-7 6 1,-4 6 1,-7 9-1,-1 7 1,-2 10 0,4 4-1,7 11-4,4 8 8,10 6-32,10 5-39,7 2 0,10-3-5,8-2-3,12-1-3</inkml:trace>
    <inkml:trace contextRef="#ctx0" brushRef="#br0" timeOffset="24382.8429">8432 907 27,'-1'13'73,"1"-13"1,0 0 1,0 0-2,6 0-1,5-3-43,7-4-14,5-3-15,9 0 9,0 1 0,7 1 0,-1-3-7,3 5-7,-4-1-17,-5 7-19,-3 7-33,-24 5 1,-5 4-6,-14 0-5,-6 8 2</inkml:trace>
    <inkml:trace contextRef="#ctx0" brushRef="#br0" timeOffset="24523.2431">8561 1067 54,'-23'22'75,"9"-3"1,6-5 1,8-14-4,10 8 1,13-8-58,4-8-5,12 4-6,3-3-28,7 1-43,3 0-6,-10-6-4,4 2-6,-16-2-4</inkml:trace>
    <inkml:trace contextRef="#ctx0" brushRef="#br0" timeOffset="25381.2446">9247 648 39,'-11'-10'56,"8"1"5,-5 3-7,8 6-34,0 0 0,0 0 3,0 9 1,0 12-2,1 4-1,0 9-3,4 5 4,-5 14 2,6 4-3,-6-4-6,5 5-3,-5-12-4,4-2-1,-4-8-1,1-5 2,1-18-2,-2-5 0,0-8 0,0 0-1,4-10-2,0-5-1,3-5-3,3-5-3,4-1-2,7-3-1,4-1 0,8-1 1,3 4 6,2 3-8,0 7 2,-1 10 1,-4 7 5,-5 7-2,-6 10 1,-10 10 1,-7 7 1,-5 1 2,-8 4 3,-7-3 1,-8-3 1,-7-4-1,-8-4-1,1-4 0,-3-6-2,2-2-2,1-5-6,3-1-10,1-4-24,10-3-37,6 21 23,6-26-29,11 5-3,2-21-4</inkml:trace>
    <inkml:trace contextRef="#ctx0" brushRef="#br0" timeOffset="25646.4451">9826 996 52,'16'2'75,"0"6"1,-9 1 0,0 4-3,-3 3 0,1 3-59,-4 2 0,3 4 1,-3 1-3,1 1-4,-2-2-5,3 3-25,29-1-48,-32-10 21,-3-6-27,3-11-4,-4-5-6,-1-12-3</inkml:trace>
    <inkml:trace contextRef="#ctx0" brushRef="#br0" timeOffset="26691.6469">10191 1037 37,'-10'-1'77,"-1"-2"1,11 3-2,-6-11-2,11 2-1,8 1-49,8-2-6,6 2-8,10 0-2,4 1-1,7 2-2,1-3-2,3 8-6,-3-1-13,-3 1-21,-1 1-38,-10-1 0,-2-1-5,-14-5-6,2-3-2,-14-7 88</inkml:trace>
    <inkml:trace contextRef="#ctx0" brushRef="#br0" timeOffset="26473.2465">10371 763 16,'11'-7'53,"-2"4"11,0 1 6,-9 2 0,11 15-38,-11 9-1,1 17-2,-1-1 2,0 11-2,-5-5-8,3 3-7,-1-6-2,1-1-2,2-14-4,0-8-7,2-5-8,1-6-10,-1 5-52,-2-14-4,0 0-3,-11-11-6,3-3-3</inkml:trace>
    <inkml:trace contextRef="#ctx0" brushRef="#br0" timeOffset="27175.2478">10873 618 54,'15'-1'61,"0"2"11,-1 9 3,-4 3-5,-1 6-47,-4 11-1,0 6 2,-2 15 2,-2 3-2,2 1-10,-3-5-4,0-5-1,0-6 0,0-5 0,0-9 0,0-25-9,-1 9 0,1-9 0,0-9 0,0-5 0,1-1-2,5-7-6,6 0-1,0-3-1,7 0 2,3 2 8,7-1-8,2 3 1,1 6 2,2 6 2,-1 4 0,1 5 3,-8 8-1,-2 11 3,-9 5 1,-8 5 3,-7 4-1,-7 1 1,-11 0 1,-6-2 1,-10 0-2,-5-5-1,-3-5 0,-1-5-4,1-5-4,4-2-11,2-3-25,3-5-36,14-2-2,5-13-3,12 0-7,2-6-1</inkml:trace>
    <inkml:trace contextRef="#ctx0" brushRef="#br0" timeOffset="27690.0487">11455 1015 39,'0'0'57,"0"-4"5,11-1 0,1-5-2,-24 0-39,30 0-6,5 1-2,5 1-1,0 1-2,-3 3-4,-1 3-1,-3 1-2,-2 0 0,-8 6-2,-1 3 2,-7 4 3,-3 6 2,-8 2-1,-10 5 3,-2 2 1,-5 1 3,-2-1-1,0 2-1,-1-5-4,5-5-1,5-2-1,6-4-1,4-1-1,6-4 1,2 1-1,12-5 1,6-2 1,8 1 2,1-3-8,8 1 0,2-4 0,1 0 0,-2-4-13,-3 1-29,0-1-36,-10-6-1,4-1-5,-12-7-4,4 1-1</inkml:trace>
    <inkml:trace contextRef="#ctx0" brushRef="#br0" timeOffset="28314.0498">12083 972 58,'-19'3'85,"3"-3"-4,9-1-2,7 1-4,0-18-1,11 3-54,14 4-20,4-3 10,9 0-5,1 2-3,7 0-1,2 0-3,0 4-6,-3-3-14,-4 6-52,-2 2-1,-7-2-4,0-1-5,-9-2-5</inkml:trace>
    <inkml:trace contextRef="#ctx0" brushRef="#br0" timeOffset="28111.2494">12321 584 3,'0'0'62,"-7"12"9,2 3 2,4 4-1,0 4-1,1 1-45,2 6-5,3 8 2,0 2-23,-3 3 22,8 0-5,-6-7-4,3 2-5,-6-10-8,4 0-19,-6-11-50,0-7-3,1-10-7,-10-2-5,4-6-5</inkml:trace>
    <inkml:trace contextRef="#ctx0" brushRef="#br0" timeOffset="29016.051">12860 451 30,'0'-11'60,"0"2"2,3 2 1,-1 28-13,5-19-23,0 7 0,0 6-1,1 11-3,-2 7-4,-1 7-2,-5 9 1,0 8-2,-8 5-16,2 4 13,-7-4-2,3-5 0,-3-9-3,6-7 0,-2-11 2,7-5-2,-4-15-4,6-10-4,0 0 0,-1-10 0,1-3 0,0-4 0,3-3-2,3-3-9,2 0-1,5-2 12,3 0-12,4 4-1,8 2 3,1 4 1,4 4 3,-1 4 3,6 2 1,-5 11 1,-1 9 1,-9 0 3,-6 7 2,-7 2 0,-10 3 2,-5 5 0,-13 0 1,-6-5-1,-11-3 2,-3-3-2,-6-1-3,2-2-5,-1-6-7,5-1-24,4-3-42,5-7-1,10-1-4,5-5-6,13-7-1</inkml:trace>
    <inkml:trace contextRef="#ctx0" brushRef="#br0" timeOffset="29671.2522">13287 912 14,'-8'0'60,"8"0"8,0 0 0,-7-10-68,7 0 65,0 10-35,0-14-2,0 14-3,0-16-4,5 9-7,4-1-6,0 4-4,5 0-2,3 1 0,0 1-1,3 0 1,0 2 0,3 0 2,-4 4-1,2 2 0,-3 8 2,-9 0 1,-1 6-1,-12-1 0,-3 5 0,-13-5 0,2 5-1,-12-6 1,3-2-3,2-7-1,4 0 0,9-1 0,12-8-1,-5 9 0,14-3 0,8 3 0,7 3 0,4 0 1,2 2 3,3 1-1,-8 0 2,-2 1 1,-11 3 1,-8 3 0,-11-2 2,-12 0-9,-10 2 0,-4-2 0,-6 4 0,-5-6-22,25-1-28,-14-12-2,-22-5-28,44-7-4,3-19-5,16-6-3</inkml:trace>
    <inkml:trace contextRef="#ctx0" brushRef="#br1" timeOffset="78109.3372">8227 2849 8,'-21'0'73,"8"0"1,-3 0-2,9-3-4,1-5-2,6-4-40,11 0-12,12 2-4,14-7-2,5-3-2,13 0 1,5 0 0,8 0-2,1-1 0,-1 4-2,-2 3-4,-4 3-4,-4 3-9,-9 2-15,-8 3-42,-6 3-1,-17 2-6,-8 5-4,-15 7 1</inkml:trace>
    <inkml:trace contextRef="#ctx0" brushRef="#br1" timeOffset="78312.1376">8238 3195 55,'-37'48'78,"8"-15"-4,20-12-2,10-14-3,16-13-1,27-15-62,5-8-5,9-3 1,13-4 0,6-8-1,4 5-5,-1-5-9,-1 8-17,-7 4-38,-7 5-2,-7 5-6,-9 3-4,-9 4 1</inkml:trace>
    <inkml:trace contextRef="#ctx0" brushRef="#br1" timeOffset="77828.5367">8466 2893 23,'0'-17'62,"1"0"5,-1-1 1,0 0-2,17 4-37,-48 2-3,29 4-8,2 8-4,0 0-4,0 0 0,0 22-2,0 13-1,4 13-3,2 10 1,0 11 1,1 5 1,-1-1 1,0-4-6,-2-6-1,4-16 0,-5-12-4,3-6-3,-3-19-10,-3-10-25,13 0-29,-18-14-4,9-8 26,-5-6-30,1-7-1</inkml:trace>
    <inkml:trace contextRef="#ctx0" brushRef="#br1" timeOffset="78577.338">9089 2876 13,'0'0'58,"-7"17"7,-4-3 3,-8 9 1,-2 9-28,-4 5-15,4 8-1,1-5-1,8 4-4,6-9-5,10-4-4,17-15-3,7-11-3,12-8-1,1-11-2,4-4-2,-4-7-5,-4-2-6,-14 1-14,-7 1-13,-4 5-34,-17 1-3,-8 2-5,-9 0 0</inkml:trace>
    <inkml:trace contextRef="#ctx0" brushRef="#br1" timeOffset="79092.139">9306 2968 14,'16'21'64,"-3"7"5,-2 4-2,-4 3-1,-2 6-38,1 11-1,-3-10-9,0-1-2,0-2-8,-1-8-2,0-5-2,1-10-6,-1-6-9,-2-10-9,0-5-6,0-9-2,0-7-4,-3-5-1,-2-4-1,-2-3 3,-1-5 11,0 2 13,1-7 12,-3 0 6,5 5 10,4-5 5,3 5 3,8-3 1,4 5 0,7 1-4,6 7-4,0 8-6,5 3-4,-5 9-5,2 8-1,-12 10-2,-8 15-2,-9 13 1,-8 12 1,-8 8 3,-9 0 2,-1-2-1,0-7 1,4-2 1,8-16 0,6-5 1,13-15-2,12-10-1,12-1-2,5-1-5,10 0-13,-2-4-59,1 5 21,-7-5-27,-2-7-4,-5 0-6,-13-3-3</inkml:trace>
    <inkml:trace contextRef="#ctx0" brushRef="#br1" timeOffset="80028.1406">10410 2836 29,'0'0'48,"0"0"11,0 0 6,-4 12-32,0 9 2,1 8-1,0 11-3,-2 4 0,4 6 0,-1 0-10,1-1-6,1-7-5,0-2-3,1-8-1,0-8-1,3-6 0,-3-7 0,-1-11 1,0 0-2,0 0-1,8-12-2,-6-7-4,-2-7-2,0-7-3,0-1-1,-4-2-1,1-3 1,0 3 1,-1 2 1,1 4 5,0 6 2,2 6-1,1 3 0,2 6 0,-2 9 1,16 0 2,-4 6 1,4 10 1,2 7 1,5 4 1,1 4 2,4 0-1,1 0 1,3-4-1,-1-4-1,1-7 0,-3-8 0,1-8-1,-2-4 0,-4-11 1,-5-4-1,-4-5-3,-6-6-2,-3-1 0,-3-5 0,-3 1 0,-5 1 0,-2 2 0,0 3-3,2 3-9,-3 5-11,5 4-18,-1 7-38,4 10 0,4-8-5,-4 8 0,16-4-3</inkml:trace>
    <inkml:trace contextRef="#ctx0" brushRef="#br1" timeOffset="80324.5411">11025 2838 8,'3'11'73,"-3"5"5,-9 4 3,-4 6-4,-3 5 0,1 6-48,-1 0-7,5 4-2,9-7-4,2-5-5,18-11-4,8-8-2,11-10 0,4-12-3,0-4-2,-2-11 0,-4-2 0,-9-3 0,-10 1 0,-12 0 0,-7 5 0,-12 2-10,-7 8-17,-2 5-22,-7 7-31,5 2 0,-2 0-6,9 2-3,4-3 5</inkml:trace>
    <inkml:trace contextRef="#ctx0" brushRef="#br1" timeOffset="80761.3419">11307 2863 31,'14'6'70,"-14"-6"6,6 15-3,-6-4-1,-1 8-1,-1 5-56,-3 4-3,2 5 0,-3 0-1,2 1-3,1-5-3,0-3 0,-3-9-1,4-3 0,-1-6-2,3-8-2,0 0-2,-5-14-2,5-2-1,-2-6-2,1-4-1,1-3-1,0 0 4,2 3 1,3 6 4,4 1 2,-1 10 3,8 5 1,4 6 1,3 11 1,1 1-2,7 5 2,0-3-2,1 4-1,2-4 0,-2-2-1,-4-6 1,-3-4 0,-2-4 0,-6-12-1,-3-5-1,-8-7-3,-5-2 0,-2-8 0,-7-2 0,-4-4-15,0 3-13,1 6-49,-1-2-4,5 1-2,1 5-6,6 3 1</inkml:trace>
    <inkml:trace contextRef="#ctx0" brushRef="#br1" timeOffset="81307.3425">11969 2979 19,'-23'0'82,"-1"0"2,4-1-2,1-2-6,0-3-2,7-2-46,3 2-9,9 6-8,8 0-5,9 0-4,2 0 0,6-1-1,3-1 1,1 1-4,4-4-4,-3 3-11,-3-4-18,-4 1-41,-1 0-1,-5-6-4,-1 1-5,-1-8 1</inkml:trace>
    <inkml:trace contextRef="#ctx0" brushRef="#br1" timeOffset="81978.144">12254 2774 10,'-11'0'58,"11"0"4,-9-4 2,9 4 0,-5-10-33,5 10-4,0 0-5,0 0-3,0 0-3,0 0 0,0 0-4,0 0-2,0 0-1,0-8-2,0 8-1,0 0-1,0 0-3,5-5-1,-5 5 1,14-3-2,-1-3 1,-1 2-1,5-1 1,0-3-1,6 2 1,-1-2-1,1 0 1,4 1 0,0 4-1,1 3 0,-4 0 1,-3 10-1,-7 7 1,-4 6 0,-10 8 0,-7 1 1,-10 8 0,-8-5 1,0 4 0,-4-4-1,2-5 0,4-3-1,8-8 0,5-2 1,9-8-1,6-2 0,9-3 0,8 0 0,5 0 0,3 2 0,2 3-1,-1 5 0,-5 5 0,-3 7 1,-11 8 2,-8 4 0,-6 9 1,-13 2 2,-9 5-2,-9-2-4,-3-3 6,-8-8 2,3-3-8,0-11 0,1-8 0,3-12 0,6-7 0,10-8 0,6-10 0,7-5 0,3-3-73,6-3 18,6-4-26,8 1-6,-2-7-2,6 4-2</inkml:trace>
    <inkml:trace contextRef="#ctx0" brushRef="#br1" timeOffset="82446.1448">12577 3082 24,'0'-11'80,"0"11"1,0 0-4,0 0-5,0-12 0,14 8-49,-4-3-8,8-3-7,10 0-4,3-4-1,10 0 0,4-4-1,6-1 0,-1-4 0,1 2-2,-10-3 0,-5-1-2,-8 0 0,-11-3 0,-9 8-2,-10 2 1,-16 4 1,-11 6 3,-8 8 1,-5 8 4,-6 9 1,-1 9 1,0 4 0,5 8 1,8 3-1,9 2-1,9 1-5,11 1-2,7-3 0,8-4 0,11-2 0,8-7 0,3-7 0,9-3-14,-5-6-34,5-13-5,-7-7-3,0-16-27,-2-8-4,-8-8-2,-2 0 8</inkml:trace>
    <inkml:trace contextRef="#ctx0" brushRef="#br1" timeOffset="82882.9454">13068 2883 39,'10'-13'78,"-1"12"1,0 1-2,-2 7-3,-1 5 1,-2 7-56,-1 8-6,0 6-1,-1 2-3,3-2-3,-3-1-1,5-6-1,-4-1 1,4-13-1,-7-12 0,14 0 0,-6-9 0,1-9-4,-2-7 0,1-4 0,1-3 0,3 0 0,-1 2 0,5 1 0,-1 1 0,5 2 0,4 3 0,3 8 0,-1 0 0,4 7 0,-2 6 0,-2 2 0,-6 14 0,-3 10 0,-8 6 0,-5 4 0,0 2 0,-2-1 0,2 0 0,1-7 0,6-9 0,7-11 0,6-8 0,4-13 0,2-7 0,-4-9 0,-2-3 0,-8-2 0,-10 1 0,-6 6 0,-12 1 0,-9 11-17,-8 17-36,-6 0-29,1 6 0,-2 2-6,4 7-1,3-6 1</inkml:trace>
    <inkml:trace contextRef="#ctx0" brushRef="#br1" timeOffset="83460.1464">14211 2783 56,'-7'-17'81,"-2"4"-3,0 4-5,2 5-1,7 4-35,-11 9-7,10 7-9,1 14-8,2 2-5,8 6 0,3 1 1,8-1 0,-3-6-1,6-7 0,0-7-8,2-11 0,0-7 0,-2-9 0,-3-9 0,-2-5 0,-3-7 0,-1-2 0,-4-3 0,-2 0 0,-2 1 0,0 2 0,-6 2 0,2 5 0,-3 5-39,0 7-41,6 5-4,-6 8-1,9-5-5,-9 5-1</inkml:trace>
    <inkml:trace contextRef="#ctx0" brushRef="#br1" timeOffset="83818.947">14583 2859 20,'0'26'71,"-6"-5"2,0-1 1,-1-9-3,7-11 0,-4 10-49,9-10-4,11-1-4,9-12-3,10-1-1,4-8-3,7-3-2,5-5-3,-3 3-2,-3-3 0,-9-2 0,-7 6-2,-11 2 1,-11 7 0,-10 6 0,-17 7 3,-9 4 2,-8 11 2,-4 6 0,-4 9 2,0 4 0,5 3 0,8 0-3,10 4-5,11-1 0,11-3 0,8-1 0,14-4 0,8-5 0,13-4 0,2-6-4,4-6-74,3-7-2,-2-5-3,-2-12-6,-5-5-6</inkml:trace>
    <inkml:trace contextRef="#ctx0" brushRef="#br1" timeOffset="84052.9474">15325 2739 46,'0'0'83,"0"0"-2,-16 11-2,-8 8-3,-2 1 2,-4 2-58,3 8-5,4 1 0,10-1-5,7 0-2,15-7-8,9-3 0,14-9 0,10-4 0,7-6 0,3-4 0,5-6 0,-1-12-33,-4-1-45,-1-10-5,-13-7-1,-1-8-6,-12-8-2</inkml:trace>
    <inkml:trace contextRef="#ctx0" brushRef="#br1" timeOffset="84458.5484">15483 2817 83,'-24'3'86,"11"-3"-5,13 0-5,0-14-1,18-1-2,25 0-69,1 0-2,9 3-1,5 0 0,5 4-3,-2-1-5,2 6-15,-5 2-21,-6-1-31,-1 0-2,-9-2-6,-1 2-5,-7-5 4</inkml:trace>
    <inkml:trace contextRef="#ctx0" brushRef="#br1" timeOffset="84255.7477">15719 2373 81,'-5'-33'89,"-2"9"-6,1 8-5,1 8-1,5 8 0,-6 11-62,6 21-6,0 10-7,0 15-2,1 10 0,2 10 0,-1 6 0,5-2 0,3-1 0,2-9 0,3-10 0,5-11-6,-20-11-48,20-19-1,-1 4-29,-7-31-3,-6-9-4,-6-13-2</inkml:trace>
    <inkml:trace contextRef="#ctx0" brushRef="#br0" timeOffset="-69544.9221">21452 3647 7,'12'32'87,"-12"-12"-2,-1 0-10,-13-9-28,-1-7-41,2-4-6,-2 0-79,4-3-6,-1-13-2</inkml:trace>
    <inkml:trace contextRef="#ctx0" brushRef="#br1" timeOffset="84786.149">16262 2659 0,'-17'12'64,"-4"-1"12,-7 3 0,1 4 0,-1 30-22,-2-23-14,1 2-6,7 4-8,4 0-6,9 2-6,9-4-2,13-2-4,10-9 0,12-6-5,4-7-3,5-6 0,1-9 0,-6-9 0,-3-7 0,-14-3-4,-10-2-2,-12 0 2,-6 0-1,-16 2 1,-7 1-6,-5 7-10,-8 6-21,1 1-33,3 5-2,2 1-4,9 4-6,6 3 2</inkml:trace>
    <inkml:trace contextRef="#ctx0" brushRef="#br1" timeOffset="85113.7494">16399 2695 35,'24'-2'75,"1"2"-1,-2 5-3,-2 3-1,-1 4 0,28 5-55,-61 6-3,19 6 0,-1 0-3,-3 1 1,-1-2-1,-1-2 3,0-7-1,-3-5-2,3-14 0,0 0-1,0-12-8,0-9 0,8-7 0,4-8 0,8-1 0,0-9 0,7 7 0,2-1 0,5 8 0,0 5 0,2 9-38,-1 11-40,-7 4-5,3 6-1,-5 7-6,-1 6-2</inkml:trace>
    <inkml:trace contextRef="#ctx0" brushRef="#br1" timeOffset="86548.9521">17815 2412 17,'-4'-15'63,"-1"4"6,2-2-3,0 5-4,3 8-29,0 0-11,0 0-3,-4 17-1,4 14-1,1 7-5,1 11 1,2 4 4,-2 8 0,3-1-3,-4 1-3,3-8-2,-2-10-4,2-4 0,-2-12 0,1-7 1,0-5 0,-3-8-1,0-7-5,0 0 0,0-6 0,0-6 0,0-4 0,3 0 0,2-4 0,6-2 0,4 1 0,7 1 0,7 5 0,5 4 0,5 7-3,2 4 0,2 7-1,-1 9 2,-9 6 0,-1 8 1,-10 3 0,-13 2 2,-6 0 1,-13-3 2,-13-1 0,-12-6 1,-5-6-5,-7-6 0,-4-6 0,0-6 0,4-1 0,6-4 0,6-7 0,13-1-27,6-3-51,9-40 10,7 31-15,7-6-6,13-3-4</inkml:trace>
    <inkml:trace contextRef="#ctx0" brushRef="#br0" timeOffset="-72259.3269">18000 3496 51,'-7'-18'85,"2"5"-2,-5 2-9,3 2-2,1-27 1,6 36-60,-7 4-5,3 6-8,4 6-8,0-5-14,5 10-21,9-6-30,2-4 73,3-2-74,0-8-6,4-3-3,-5-15 7</inkml:trace>
    <inkml:trace contextRef="#ctx0" brushRef="#br1" timeOffset="93272.5637">18555 3055 43,'6'-9'68,"2"8"5,0 0-1,6 1-1,0 0-21,2 7-34,-2 1-2,2 5 1,-3 4-2,-2 3-3,-5 1-3,-6 4-5,-9 3-9,-10-2-24,-7 3-39,-26-5-2,15-7-6,5-9-4,-1-7-3</inkml:trace>
    <inkml:trace contextRef="#ctx0" brushRef="#br2" timeOffset="114863.0018">20592 2365 13,'12'4'64,"-4"-4"0,-8 0-1,13 2 1,-13-2-2,0 0-49,0 0-4,8 0 1,-8 0 3,11-5 0,-4-4-2,2 1-1,2-6-2,2 1-2,-1-5 0,-1 1-1,1-6-1,-4 1 0,1-1 0,-5 0 0,-2 0 0,-2-1 1,-7 1-1,-2 0 0,-7 4-1,-3 3 0,-4 6-1,-6 5 1,-2 8-1,-8 15 2,-2 17 1,-8 12 0,1 18 0,0 10 0,2 14 2,4 6-7,11-1 0,7-1 0,15-8 0,12-6 0,14-12 0,10-10 0,11-12 0,7-10 0,4-11 0,3-8 0,-1-9 0,0-7 0,-4-5 0,-3-8 0,-4-2 0,-8-5 0,-4 1 0,-7-5-29,-2 1-19,-3 2-33,-4-2-1,0 4-2,-6-4-6,5 3 6</inkml:trace>
    <inkml:trace contextRef="#ctx0" brushRef="#br2" timeOffset="115175.0023">21306 2492 24,'18'-21'67,"-2"6"6,-5 0 2,-3 4-3,-6 0-2,-2 11-49,-2 9-3,-11 11 0,-3 18 0,-8 5-2,-6 13-5,-6 9-2,-1 4 0,-2 3-2,4-4-4,2-4-3,4-13 0,8-7 0,5-9 0,6-10 0,3-8-2,3-8-23,4 23-49,0-45-5,8-12-2,-4-13-6,5-5-3</inkml:trace>
    <inkml:trace contextRef="#ctx0" brushRef="#br2" timeOffset="115409.0027">21052 2563 61,'-9'-18'83,"2"8"-3,-2 3-4,9 7-1,-13 0 1,13 9-62,1 10-2,11 11-2,3 5-3,7 7 0,4 5 1,7 5-6,3 3-2,4 2 0,0-3 0,-1-4 0,-3-5 0,1-4 0,-8-10-7,-2-10-35,-1-9-35,-7-12-5,-2-4-2,-10-16-6,2-2-1</inkml:trace>
    <inkml:trace contextRef="#ctx0" brushRef="#br2" timeOffset="115877.0036">21795 2513 59,'-12'-5'88,"3"2"-1,9 3-5,-13-8-1,13 8-4,19-14-56,-39 9-8,26-3-10,11 3-3,4-2 0,6 3 0,7-4 0,3 1 0,6 1 0,-1 1 0,-1 0 0,2 2 0,-7-1 0,-3 4 0,-7-3-40,-11 3-39,0 3-2,-15-3-5,4 11-3,-16-4-2</inkml:trace>
    <inkml:trace contextRef="#ctx0" brushRef="#br2" timeOffset="116079.8039">21906 2591 35,'-34'27'78,"9"-4"1,9-1 0,7-5-2,9-5 0,4-5-51,17 0-9,8-6 0,8-2-4,10-7-4,2-2-5,5-1-4,1-2 0,-3 2 0,-3-1-9,-3 4-18,-9 17-22,-6-11-30,-3-6 0,-11 1-7,-1-2-3,-9-3 3</inkml:trace>
    <inkml:trace contextRef="#ctx0" brushRef="#br2" timeOffset="116641.4049">22624 2182 7,'10'-13'73,"-1"3"1,-2 1-3,-7 9-3,9-13-1,-9 13-29,1 10-20,-2 10 2,-4 11-3,-4 8-2,1 14 0,-2 6 0,2 10-2,-2 1-13,4 2 0,-1-7 0,4-4 0,2-6 0,0-13 0,1-10 0,0-6 0,0-10 0,0-7 0,0-9 0,1-7 0,3-10 0,2-5 0,1-5 0,8-5 0,1-2 0,7-2 0,4 5 0,1 4 0,5 8 0,3 5 0,-2 9 0,0 5 0,-2 12 0,0 6 0,-2 8 0,-5 3 0,-6 4 0,-7 0 0,-6 1 0,-9-2 0,-12 0 0,-12-8 0,-7-3 0,-6-4 0,-3-7 0,-3-5 0,1-3 0,5-2 0,4-3 0,9-27-59,6 20-22,8-5-4,7-4-4,2-7-6,7-3 1</inkml:trace>
    <inkml:trace contextRef="#ctx0" brushRef="#br3" timeOffset="-398112.6992">5210-3690 4,'12'2'72,"2"0"0,-5-2-4,-2 0-4,-7 0-6,8-17-27,-8 17-35,0 0-1,0 0-1,-12 5 2,1-4 2,-6 2 3,-1-3 6,-5 0 2,-4-5 1,-2-1 0,0 2-1,0-2-1,1-1 0,6 0-2,-1 3-3,8-3 0,-1 6-2,5-2 0,2 0-1,9 3-1,0 0-1,0 0 0,0 0-1,-3 7 0,3 4 2,1 10 1,1 7 4,3 15 2,1 12 2,-1 15 1,1 13 1,-1 13 0,2 6 0,-1 8-3,-2 3-2,0-5-2,-3 1-1,-1-5 2,0-6 1,-1-3-2,-4 2 0,0-8 0,-1-1 0,1-3 1,0-5-4,5-3 0,0-4 0,0-5 0,1-6 0,4-7 0,1-6 0,2-7 0,-1-4 0,-1-9 0,1-4 0,0-7 0,1-4 0,0 0 0,5-5 0,2 0 0,4 2 0,7-1 0,5 0 0,7 3 0,4 0 0,-1-1 0,4 0 0,-4 0 0,-3-1 0,-4-1 0,-10-1 0,-4 3 0,-12 2-79,4-5-2,-12 0 0,-16-9-5,1-1-8,-10-16 4</inkml:trace>
    <inkml:trace contextRef="#ctx0" brushRef="#br4" timeOffset="145376.6554">11022 4306 37,'7'-8'52,"-2"1"6,-3-1 0,-2 8-31,0-11-5,0 11 2,-1-9 0,1 9-3,0 0-6,-3-8-4,3 8-3,0 8-3,-2 5-2,0 10 2,-2 9 0,-2 6 0,-1 14 2,0 6 0,-2 5 1,1-3-1,0-3-2,0-3 0,2-10-3,2-7 0,3-14 1,-1-5 1,2-10 1,0-8 0,0 0 0,0-8 0,0-11-1,1-5-1,4-4-3,0-13-2,-1-3-2,5-6-2,1-2 1,2-1-1,0-3 1,2 3 0,0 3 1,1 4 1,2 7 0,-1 7 1,1 5 1,-3 8-1,3 8 3,0 9 0,3 9 3,-2 14 1,1 12 2,-2 10-1,3 16 3,-2 7-1,0 5-1,-2 0-2,-2-2-1,-2-5-1,0-11-2,-3-7-1,-1-16-3,-2-9-2,0-6-18,-6-15-23,0 0-29,3-8-1,-9-12-5,-3-2-5</inkml:trace>
    <inkml:trace contextRef="#ctx0" brushRef="#br4" timeOffset="145548.2557">11127 4654 25,'-23'6'79,"5"5"-1,6-2-3,1-3-3,11-6 1,0 0-45,8-12-20,15 1 1,6 2-3,13-5-6,-4-4-13,10-32-50,0 37-9,-1-1-3,-2 4-8,-10-8-3</inkml:trace>
    <inkml:trace contextRef="#ctx0" brushRef="#br4" timeOffset="146312.657">12150 4356 48,'12'-9'54,"0"-3"3,-4 2 0,2-4-31,-4 5-8,0 1-1,-4-1-6,-2 0-2,0 9-2,-6-12 0,-3 12-2,-7 0 0,-5 2-2,-5 5 2,-2 4 1,-4 3 3,0 1 0,-1 3-1,-1-2 2,9 1-2,3-3 1,9 3-4,4-4-2,11 2-1,11-4-1,10 4 0,8-3-1,9 2 0,5 0 1,3 6 0,4 1-1,-3 3 0,-6 5-1,1-2 1,-13 8 0,-4-4 2,-14 4 0,-7-5 3,-6 0 0,-15-3 2,-11-5 1,-10-1 1,-5-6-1,-8-3-1,0-6-1,-3-4-1,3-2-2,6-1 0,3-6-2,8-4-1,8-2-2,10-1-3,8-5-4,6-4-4,13-2-4,8-1-9,8-1-11,3-3-7,11 4-29,-2-4-2,8 7 0,-5 0 4</inkml:trace>
    <inkml:trace contextRef="#ctx0" brushRef="#br4" timeOffset="146609.0575">12508 4428 29,'11'-2'59,"-11"2"8,7 2 2,-7 8 3,-5 14-43,-6 12-3,-1 3-1,-1 7-2,8-5-5,1 6-5,5-9-5,9-6-3,10-16-2,10-13 0,7-4 1,4-17-1,-2-4 0,-9-10-1,-1-1-1,-9-7-1,-12 7 0,-8-1-2,-13 8 0,-10 1 2,-6 10-3,-4 2-1,-1 8-7,0 0-12,3 4-19,7-1-30,7-6-2,10-3-7,5-6-2</inkml:trace>
    <inkml:trace contextRef="#ctx0" brushRef="#br4" timeOffset="146843.058">12818 4126 22,'19'0'74,"0"16"7,-8 7-2,-4 14-2,-5 6 0,-2 14-58,0 9 0,-2 8-1,2 0-5,0-3-4,2-6-5,1-8-1,3-6-2,3-10-3,-3-11-2,0-11-3,-4-7-11,2-22-57,-4 10-3,6-15-3,-2-3-6,-4-9-1</inkml:trace>
    <inkml:trace contextRef="#ctx0" brushRef="#br4" timeOffset="147435.8589">13012 4498 31,'14'-12'70,"-1"9"5,-3 3-2,-2 3 0,-3 11 1,-11 7-56,6 12-3,1 4 1,4 2 0,2-1-4,2 0-2,4-2-3,0-10-3,5-9-2,3-11-1,3-9-2,2-9-1,-2-9 0,-2-6-1,-7-3 0,-3 0 1,-3 1 0,-4 3 2,-5 10 1,0 4 2,0 12 1,0 0 2,1 10-2,1 10 1,3 7-1,2 3-2,7 3-2,2-1 0,2-4 0,2-5 0,6-5 0,1-10 0,3-8 0,1-15 0,0-9 0,-2-12-3,-4-11-7,-5-10-3,-2-8-3,-4-8 0,-6-4 1,-1 2 4,-5-2 6,-2 9 4,0 8 7,-2 11 5,-1 12 0,-1 8 3,3 20 1,1 9 0,-2 24-3,2 12-6,3 15-6,2 13 0,2 9 0,7 15 0,1-4 0,3-1 0,2-7 0,-1-10 0,2-10 0,-3-12 0,1-11 0,-4 1-56,-15-34-2,0 0-27,-1-16-2,-12-7-4,-14-10 0</inkml:trace>
    <inkml:trace contextRef="#ctx0" brushRef="#br4" timeOffset="147607.459">13488 4602 63,'-28'0'92,"1"0"-4,9 0-5,6-7-3,12-7-1,13-11-60,19 5-12,10-6-7,12-3 0,10 2 0,9 1 0,-1 2-25,4 3-52,2 7 21,5-39-8,-16 47-22,-13-8-3,-2 9-2</inkml:trace>
    <inkml:trace contextRef="#ctx0" brushRef="#br4" timeOffset="148933.4613">13939 4679 7,'0'21'62,"0"-3"6,0-2 0,0-5 4,-23-4-38,23-7 0,0 0-5,0 0-6,10-6-6,-2-10-2,6-5-6,-5-9-4,8-6-6,4-5-2,1-6-1,1 0-2,-2 0 0,1 6-1,-2 6 2,-2 7 1,-5 7 1,-5 12 2,-8 9 3,3 15 4,-4 11 1,-8 8 2,1 11-1,-1 5 2,3 4 0,1 4 0,4-4-3,1-2-1,7-10-1,6-8-2,2-10 2,3-11-1,4-8-2,4-7-1,-3-14-3,-2-13-4,0-7-3,0-8-2,-2-5-1,-3-1 0,-1-4 1,-3 6 3,-2 4 5,-3 9 3,2 7 2,-6 11 2,1 8 2,-4 9 2,0 9 0,-5 9-2,2 9-1,0 7 0,0 2 1,3 4 0,0 0-2,4-3-1,9-3 0,3-7 0,7-10-2,3-9 0,4-4-3,-2-5-3,1-8-1,-2-6-1,-7-4-1,-4-7 0,-8 2 0,-5 1 2,-6-7 2,-11 2 3,-4 0 2,-5-1 1,2 5 1,-2 0 0,4 2 0,4 2 0,8 4 0,7 0-1,5 1-1,9 4 0,9 4-1,6 6 0,2 1 1,4 4 1,0 10 1,0 8 1,-4 11 0,0 2 0,-7 8 1,-4 3 0,-6 1 0,-2-1-1,-6-7-1,1-3-1,-6-10 1,3-3 1,-4-11-4,0-12 0,0 0 0,6-15 0,-2-2-3,0-9-2,7-3 0,-1-7-2,5 3 1,-1-2 1,3 6 2,1 1 3,3 5 3,-2 8 1,0 8 2,3 7 0,0 0 0,1 11 1,0 8-5,-2 10-2,0 4 0,0 2 0,-2-1 0,1-2 0,-2 1 0,-1-7 0,2-7 0,-1-10 0,0-5-13,28-19-39,-13-5-2,-24-3-28,-9-11-4,-10-4-4,-12-13-2</inkml:trace>
    <inkml:trace contextRef="#ctx0" brushRef="#br4" timeOffset="149105.0619">14224 3881 78,'-51'7'84,"14"-4"-10,7-2-6,12-1-20,10 24-38,8-24-82,12 11-5,6-3-5,11 5-1</inkml:trace>
    <inkml:trace contextRef="#ctx0" brushRef="#br4" timeOffset="150009.8633">15967 4513 50,'-11'15'78,"11"-15"-2,-8 15-5,8-15-4,0 0 0,0 0-63,0 0-3,5 0 0,7-5 2,3-6 1,6-9-1,2-6-1,6-8 0,0-4-3,0-5-3,-3 2-1,-7-1-1,-2 3-1,-11 5 0,-2 8 1,-10 7 3,-13 10 2,-1 8 6,-7 10 2,-2 13 1,-2 9 3,-2 12 2,2 5 0,4 5-2,8-3-1,8 5-2,9-5-2,7-6-1,13-6-2,9-6-1,8-8 1,5-10 0,5-6 1,6-8-2,-2-14-1,-2-7-2,-1-11-3,-2-3-3,-4-12-1,-1-5-3,-8 0 1,-5 3 1,-5 2 1,-3 5 2,-2 8 5,-7 6 2,-2 8 0,-3 10 2,-4 10 1,0 0 2,2 19 1,0 6 0,1 6-1,3 7 1,4 3 0,8 3-1,7-1 0,7-5-2,4 0-2,4-6-2,3-11-4,6-3-5,-1-10-13,-3-7-53,-45-1 15,57-5-20,-26-16-6,-9-10-3,-5-4 8</inkml:trace>
    <inkml:trace contextRef="#ctx0" brushRef="#br4" timeOffset="150212.6639">16847 4149 50,'-22'19'83,"-1"6"-3,0 12-3,1 1-4,1 9 2,37-1-66,-28 8-2,-5 1-1,9-1-4,3-8-4,5-7-10,1-5-24,8-13-37,7-8-2,-1-14-5,6-12-6,-4-11 2</inkml:trace>
    <inkml:trace contextRef="#ctx0" brushRef="#br4" timeOffset="150587.0643">17036 4064 73,'-11'-5'88,"-5"-1"-6,6 3-6,-1-3 0,11 6-6,-15 0-70,16 11-12,3 5-18,5 2-14,8 5-30,-1-1-4,8 1-5,-2-4-2</inkml:trace>
    <inkml:trace contextRef="#ctx0" brushRef="#br4" timeOffset="150415.4639">17073 4290 61,'22'12'83,"-6"3"0,-2 9-5,-7 4-2,-1 1-1,-6 3-67,0 7-1,-1 1-1,0-3-5,-1-5-7,2-5-24,6-47-25,-6 20-22,0 0-2,7-25-5,-1-3-5</inkml:trace>
    <inkml:trace contextRef="#ctx0" brushRef="#br4" timeOffset="150914.6651">17449 4209 0,'20'-6'68,"-9"0"0,-11 6 2,0 0 1,-16 3-3,-6 6-41,-2 1-14,0 5 1,3 4 0,4 2 0,10 4-1,7-2-4,12 1-2,10 0 0,8 2-2,2-1 0,0 2-2,0-5 0,-9 1 0,-9 0 1,-14 0-1,-11-2 1,-15-2 0,-12-3 1,-7-2-2,-7-5-1,0 0-4,-1-4-6,14-5-18,4-7-50,15-8 21,15 0-27,6-4-4,19-1-5,7-3 10</inkml:trace>
    <inkml:trace contextRef="#ctx0" brushRef="#br4" timeOffset="152131.4672">17603 4376 11,'-16'-4'77,"1"0"2,4-2-2,2 1-5,9-3 0,40-1-49,-45-1-7,21-1-5,16-2-4,5-1-3,9 3-1,4-2-3,3 6-9,-3 2-15,-7 4-47,-2 1-2,-12 5-5,-6 3-4,-9-4-3</inkml:trace>
    <inkml:trace contextRef="#ctx0" brushRef="#br4" timeOffset="151928.6669">17702 3958 6,'2'-38'68,"6"7"1,-6 3-1,5 8-4,-7 5 0,16 9-46,-6 14 1,-5 18 0,6 16-1,-5 19-2,2 9 0,-4 11 1,4 6-1,-3 1-5,0-6-4,1-5-4,-1-11 0,1-18-2,4-9-1,-2-10-2,0-9-3,0-8-7,-8-12-15,0 0-50,0 0-2,-10-14-3,1-4-4,-6-6-3</inkml:trace>
    <inkml:trace contextRef="#ctx0" brushRef="#br4" timeOffset="152693.0682">18157 4244 5,'0'0'41,"0"0"3,0 0 3,2-8-33,-2 8 0,0 0 1,0 0 2,3-8 2,-3 8 1,0 0-1,0 0-3,0 0 0,9-9 0,-9 9 0,0 0-1,0 0-3,0 0-4,0 0 0,0 0-1,0 0-1,0 0-2,0 0-2,0 0 0,-8 0 0,-3 7 0,-5 4 1,-1 3 0,-5 2 2,2 0 0,0 3 1,3 0 1,8 0 0,9-3-1,8-2 0,14 0-1,9 0-2,3-1-1,7 3 0,1-2 0,-3 2-1,-3-1 1,-10 2 0,-12 0 0,-14 1 0,-12 1 1,-14-2 0,-12 1-2,-4-2-2,-7-1-10,2-2-24,1-2-39,5-6-1,14-5-6,4-6-3,15-7-1</inkml:trace>
    <inkml:trace contextRef="#ctx0" brushRef="#br4" timeOffset="153582.2698">19271 4246 1,'0'-17'56,"0"3"5,-3-1 0,1 3 1,-1 3-37,-5 4 1,1 5 1,-8 11 1,2 10-2,-8 7-3,1 8-1,-3 8-1,4 1-3,1 3-4,9-2-5,4-3-3,5-10-2,11-7-1,4-9 0,7-8-1,1-9 0,3-5 0,-5-11-2,0-3 0,-5-7-1,-4-3-2,-1-2-2,-4-1 0,-2 0 0,-2 2 1,0 3 0,3 1 0,5 5 2,2 6 1,0 7 1,4 8 1,1 8 0,2 11 1,-1 5 1,-3 10 0,-4 2 0,-4 6 1,-3-3-1,0 0 0,-4-6 0,-1-7 0,0-4 0,0-11 0,0-11 0,0 0-2,0-14 0,0-9-2,0-3-4,5-8-2,4-2-1,0-2 0,5 1 0,0 2 2,3 6 1,-1 6 2,2 8 3,-2 5 1,-1 9 3,-1 6 1,-3 10 1,-4 9-1,7 17-4,-1-2 1,5 3-1,-1-3-1,7-1-2</inkml:trace>
    <inkml:trace contextRef="#ctx0" brushRef="#br4" timeOffset="153597.8695">19716 4519 480,'22'37'-6</inkml:trace>
    <inkml:trace contextRef="#ctx0" brushRef="#br4" timeOffset="154034.6706">19867 4637 135,'4'8'22,"2"-1"1,1 1 7,-7-8 1,15 0 0,-8-8 3,2-11 0,2-7 2,1-3-17,2-8-3,3-8-5,3-3-2,-4-4-2,3-4-2,-3-3-1,0-3-4,-3-4-2,-6 6-1,-3 0 0,-4 7 2,-2 4-2,-4 12 1,-4 9 1,-2 12 2,-3 15 4,1 11 4,-1 13 2,2 23 0,-3 10 0,-1 13 1,5 7 1,12 20-7,9-1-6,6-11 0,7-5 0,2-20 0</inkml:trace>
    <inkml:trace contextRef="#ctx0" brushRef="#br4" timeOffset="154081.4707">20018 4542 511,'35'49'0,"-1"-18"-8,7-11-7,-14 43-3</inkml:trace>
    <inkml:trace contextRef="#ctx0" brushRef="#br4" timeOffset="154284.271">20407 4455 432,'24'-23'-2,"3"-2"-1,2-5 1</inkml:trace>
    <inkml:trace contextRef="#ctx0" brushRef="#br4" timeOffset="154471.4713">20563 4260 427,'11'-18'3,"-2"7"6,5 33 3,-6 20 0,2 14-1,-3 12 0,-3 28 2,-4 2 0,0 5-13,-5-6 0,-8-24 0,-4-23-23,-5-8-29,-2-15-1,-5-74-12,1 58-21,-5-39-5,4-6-2</inkml:trace>
    <inkml:trace contextRef="#ctx0" brushRef="#br4" timeOffset="156203.0743">20333 4334 12,'0'-8'49,"-4"1"6,4-2 5,-5 2-29,3-3 3,1 1 0,0 1-1,1 0 0,-4-2-4,4 10-4,-1-12-6,1 12-4,-4-12-6,4 12-3,-8-7-3,8 7-3,-12-2 1,4 3-1,-1 9 1,-2 5 1,-3 6-1,2 3 1,-1 5 1,0 2 0,2 1-1,1-4 0,3-3-1,3-4 0,4-8 1,0-1 1,0-12 1,9 9 1,-2-9 0,1-3 0,1-5 0,1 1 0,-1-5-1,2 3-2,0-2 0,0-4-1,0 1-1,1-1 0,-1 2 2,1-1-4,1-2 2,1 1-1,-1 1-1,0 1 1,-2 4 0,1 0-1,-2 2 0,0 2 0,-3 3 0,-7 2 0,8 0 0,-8 0 1,8 0-1,-8 0 1,0 0-1,0 0 2,0 0 0,7 6 0,-7-6 0,0 0 0,0 0 1,0 0-1,8 5 1,-8-5 1,0 0-1,0 0 0,9 0 0,-9 0 0,7-13 1,-1 4-2,1-1 1,2-5-2,-1-2 1,2 2-2,-2-2 0,1-3 0,2 3 0,-4-2-1,0-3 2,-2 2-1,0 4 1,0 0 0,-3 2 1,1 2 0,-2 3-2,-1 1 0,0 8-2,0 8 0,0 5 1,-3 13 1,-1 4 1,-1 13 0,-1 8 3,-3 9 0,2 5 3,-2 0 0,3 2-1,0-5 0,2-8-3,-1-12-2,1-4-6,-1-9-20,-15-11-48,15-4 24,-22-12-28,27-2-6,-18-8-3</inkml:trace>
    <inkml:trace contextRef="#ctx0" brushRef="#br4" timeOffset="156873.8756">21302 4067 30,'0'-13'70,"-2"-3"1,2 5-3,-3 3 1,3 8-34,-12 18-2,1 12-5,0 11-8,-1 7-5,-1 8 0,1 4 0,2-2-3,7-5-5,1-10-2,6-8-2,7-12 1,5-11-2,4-12 0,3-6-2,0-11-1,1-7-3,-1-6-2,-1-4-2,-6-2 1,-2 3 1,-3 4 2,-3 6 0,-5 5 2,0 8 2,-3 10 3,0 4 0,0 9 1,2 6-1,-1 1-1,5 5 1,6 0 1,2-1-1,4-5 0,4-4 0,3-3-1,0-5 1,2-3 0,-4-5-2,-1-6-2,-5-6-2,-4-4-4,-4-4-9,-9 21-49,3-30-14,-2-11-1,-1-8-5,0-4-3</inkml:trace>
    <inkml:trace contextRef="#ctx0" brushRef="#br4" timeOffset="157263.8763">21844 3731 65,'16'30'78,"-5"5"1,-5 15-2,-6 8-3,0 8-42,-4 6-5,-5-2-8,0-4-5,-3-6-5,1-9-3,3-14 0,4-10-1,-1-12 0,5-15-2,0 0 0,3-19-1,1-3 0,3-5-1,1-5-1,2-4-2,3 0 0,5-1 0,2 1 1,0 4 0,3 8 1,1 4-1,-1 8 1,1 6 1,-2 10 0,-4 13 0,-6 11 1,1 7-1,-7 4 1,-4 3 0,-2 2 1,0-1-3,-4-3-4,1-6-5,2-5-15,1-6-52,0-2 22,2-11-27,-2-10-5,13-6-4,-4-8 3</inkml:trace>
    <inkml:trace contextRef="#ctx0" brushRef="#br4" timeOffset="157607.0769">22181 4276 48,'9'-8'78,"-9"8"-1,14 0-1,1-4-5,7 0 1,5-1-64,3-1-2,3-1 0,8-3-1,-1 1-2,5-5-3,-7-1-2,-3-3 0,-6-3-1,-8-1 2,-5-3 0,-16 4 1,-3-3 4,-17 9 3,-11 5 3,-4 10 0,-5 4 1,-3 9 1,1 11-1,2 4-6,4 8-5,10 1 0,5 1 0,8 0 0,11-2 0,8 0 0,12-6 0,8-2 0,5-7-18,-29-3-35,43-3-2,2-19-3,6 2-27,-8-13-5,0-4 0</inkml:trace>
    <inkml:trace contextRef="#ctx0" brushRef="#br4" timeOffset="158075.0777">22778 4082 69,'0'0'83,"-19"-5"0,3 11-4,-4 9-1,-3 8-1,-11 7-67,4 6-2,1 7 0,-2-1 0,6-2-3,6-5-2,4-4-3,8-7 0,6-4 0,2-10 0,8-6 0,5-4 0,1-6-6,0-9-2,3-7-2,2-5 1,1 1 0,-1-4 3,-1 3 2,0 0 5,2 8 2,-4 6 2,1 7 2,-2 5 2,-2 5-1,3 9-1,1 2 0,4 4-2,5-2-5,5-4 0,7-5 0,7 0 0,5-8 0,3-10 0,1-6 0,-3-8 0,-4-5 0,-8-6 0,-6-5 0,-10-9 0,-9-3 0,-9-1 0,-6 1 0,-5 3 0,-7 1 0,-1 7-6,-7 9-77,-5 10 23,1 6-23,-7 1-6,7 6-5,-8-2 4</inkml:trace>
    <inkml:trace contextRef="#ctx0" brushRef="#br4" timeOffset="159697.4803">15302 6105 511,'0'0'0,"8"-5"0,-3-3 0,3-10-2,4-2-2,4-6 0,3 1-1,8-3 0,2 4-2,5 5 1,-2 1 2,2 10 0,2 8 1,-3 2 1,-3 13 2,-5 3 1,-5 2 2,-8 6 2,-4-4 0,-8 2 1,-11-1 2,-7 0 0,-6-4-1,-4-7-4,-4-2-3,-2-6 0,-1 3 0,5-4 0,1-2 0,5-1-2,2 0-20,6 0-22,2 0-11,14 0-25,0-14-3,5-1-4,12-3 0</inkml:trace>
    <inkml:trace contextRef="#ctx0" brushRef="#br4" timeOffset="160399.4815">15305 6038 474,'2'18'-2,"4"6"-6,-3-4-13,1-5-20,4 4-34,-8-19 0,6 16-5,-6-16-4,8 0 2</inkml:trace>
    <inkml:trace contextRef="#ctx0" brushRef="#br4" timeOffset="161709.8838">15330 5860 41,'0'0'65,"2"8"-4,-2-8 1,0 0-4,0 0-37,0 0-6,0 0-2,0 0 1,0 0 2,0 0 1,0 0-2,0 0 1,0 0-2,-1-6-2,-4-3-3,2-1-6,-1-2 0,0 0-1,-1-9 1,3 2-2,-2 1-1,3-3 1,0-1-1,1 0-2,0-6 2,0 5-1,1 4 0,-1-2 0,1 5 1,-1 0 1,0 5 0,0 4 0,0 7 0,0-7-1,0 7-2,0 0 1,-1 5 1,1 11 1,0 19 2,0 10-1,0 4 2,1 4 1,0 1 2,3 1-2,-2 0 0,2-9-1,0-17-3,-2-10 2,0-5-2,-2-2 2,0-12 0,5 8 3,-5-8-6,0 0 0,0 0 0,0 0 0,0 0 0,3-13 0,-3 13 0,0-13-7,-3-3-7,1-4-25,2 13-15,-3-22-27,3 7 1,0-3-5,2 0-2</inkml:trace>
    <inkml:trace contextRef="#ctx0" brushRef="#br4" timeOffset="162333.8852">15837 5889 0,'6'-10'77,"-2"-1"0,-4 11-3,9-8-2,-9 8 3,0 0-35,7 12-19,-4 5-2,-3 6-5,3 8 1,1 2 0,-2 5-3,2 0-12,-2-1 0,2-1 0,-4-5 0,4-4 0,-4-13 0,2-2 0,-2-1 0,0-11 0,0 9-22,0 30-57,0-39 0,5-12-3,-5 3-6,2-9-4</inkml:trace>
    <inkml:trace contextRef="#ctx0" brushRef="#br4" timeOffset="163129.4863">16250 5856 8,'-21'2'86,"1"-2"0,3-3-4,8 3-7,0 0 0,9-10-24,0 10-41,18-4-1,4 4-3,9-1-1,11-5 1,5 2 2,4 2-4,3 2-4,2-2 0,-3 2 0,-7-4 0,-5 7 0,-11 2 0,-5-2 0,-10 0-12,-6 1-30,-6 7-39,-10-9-3,7-2-2,-18-1-3,13-7-2</inkml:trace>
    <inkml:trace contextRef="#ctx0" brushRef="#br4" timeOffset="162864.2861">16432 5588 55,'5'10'83,"1"17"6,1 10-6,-3-27-2,0 39-13,-2-4-49,4 6-5,-4-4-4,8-4-1,-4-18-9,0-6 0,0-4 0,-2-4-6,2-3-7,-6-8-28,0 0-37,0 0-2,0 0-6,-5-11 0,-4-4-3</inkml:trace>
    <inkml:trace contextRef="#ctx0" brushRef="#br4" timeOffset="163862.6878">17030 5432 45,'-10'-15'76,"0"2"-2,4 0-4,1 3-4,17 4-39,-12 6-6,3 6-3,0 12-4,4 10-1,-3 9 1,1 16 0,0 20 3,4 4-3,-6-5-1,4 0-4,-3-6-3,0-9-6,-2-11 0,3-12 0,-1-24 0,-2-4 0,-2-6 0,0 0 0,0 0 0,7-9 0,-3-5 0,3-1 0,4-5 0,2-3 0,3-1-7,5-1 2,3 1 2,4 5 0,3 7 1,2 1 2,-3 10 0,2 4 1,-3 7 2,-6 8-1,-5 5 1,-6 5 2,-10-1-2,-3 1 0,-10 5-3,-11-11 0,-7 9 0,-6-10 0,-4 1 0,-2-8 0,3 2 0,0-4 0,4-8 0,6-1 0,3-5-18,12-1-28,7-5-35,4-3 0,8-8-3,3-5-3,14 5-4</inkml:trace>
    <inkml:trace contextRef="#ctx0" brushRef="#br4" timeOffset="164377.4884">17538 5868 10,'0'0'77,"-10"0"-2,10 0-3,-4-16-2,4 16 0,16-20-47,1 14-8,0-3-6,4 1-5,3 1 2,2 5 1,1 2-1,1 10-2,-1 2 0,-4 3 0,-2 6 0,-3 0 0,-3 4 0,-9 0-1,-4-3 3,-6 3 2,-10-1 1,-9 0 0,-1-3-1,-5 2-8,0-4 0,2-2 0,4 2 0,6-4 0,7-5 0,8-2 0,2-8 0,17 14 0,4-12 0,3 3 0,6 0 0,2-5 0,-3 1 0,2-1 0,-3 1 0,-4-3 0,-5-1 0,-4 3-15,-5 2-48,-10 28 3,8-31-25,-8-12-2,5 3-3,-4-7 5</inkml:trace>
    <inkml:trace contextRef="#ctx0" brushRef="#br4" timeOffset="165048.2899">18208 5851 75,'-17'0'92,"-2"-4"-6,7 4-7,0-8-1,12 8-1,0-12-63,14 8-8,9-2-2,9 4-4,5 1 0,10 0 0,3-3 0,3-3 0,-4 7 0,-3 0 0,-7 0-8,-5 0-13,-9 0-22,-11 9-37,2-5 0,-16-4-6,8 2-3,-8-2 2</inkml:trace>
    <inkml:trace contextRef="#ctx0" brushRef="#br4" timeOffset="164814.2893">18443 5502 27,'0'0'79,"0"0"1,5 10-1,-5 5-3,0 11 1,-1 23-56,2 4-5,1 9 0,4 0-3,-3-5-3,4-4-2,-3-1-1,5-9-5,-3-29-2,-3 2 0,-3-16 0,3 11 0,-3-11-2,0 0-23,0 0-52,-6-11-2,6 11-5,-18-20-3,10 7-6</inkml:trace>
    <inkml:trace contextRef="#ctx0" brushRef="#br4" timeOffset="165656.691">18921 5405 30,'1'-10'58,"-1"10"8,15-11 3,-6 11-32,-1 8 1,2 11-2,-1 8 1,-1 8-1,2 13-7,-3 21-5,3-2-6,-8-3-2,3 0-6,-5-11-3,1-6-7,-1-7 0,0-16 0,0-24 0,-8 3 0,8-3 0,-2-5 0,2 5 0,0-17 0,4 0 0,4 4 0,0-2 0,5-5 0,3 6 0,5-4 0,1 8 0,3 6-2,3 4 0,0 2 1,1 3 0,-3 9 2,0-1 0,-6 2 0,0 0 2,-11 2-3,-5-5 0,-5 2 0,-11 2 0,-9-4 0,-6 2 0,-2 2 0,-7-3 0,-3-1 0,-3 3 0,7-3-17,3-4-31,5-1-33,8-4-1,3-10-4,16-5-3,4-6 1</inkml:trace>
    <inkml:trace contextRef="#ctx0" brushRef="#br4" timeOffset="166374.2923">19520 5828 56,'-11'-6'72,"11"6"0,-13-9-1,7-9-27,6 18-11,-8-11-7,8 11-7,0 0-6,3-9-3,9 7-2,1 1-1,8 1 0,0 3-2,7 6 3,0 1-2,2 5 2,-5 3-2,-4-1 1,-5 3 0,-9 1 1,-7 2 0,-3-1-1,-13-5-4,-2 1-3,-3-6 0,2 9 0,3-10 0,7-3 0,6-1 0,3-7 0,12 15 0,4-11 0,2 3 0,3-3 0,-2 4 0,-3 1 0,-3 4 0,-8 2 0,-5-1 0,-7 8 0,-12-6 0,-6 1 0,-3-3 0,-2-3 0,-1-3 0,1-6 0,5 1 0,6-3 0,5 0-36,6-40-27,10 68 63,8-40 0,9-5-85,0-5-2,12-1-5,0-9 0</inkml:trace>
    <inkml:trace contextRef="#ctx0" brushRef="#br4" timeOffset="168589.4961">20251 5709 0,'-44'17'77,"7"4"3,4-8-2,24-7-2,2 0 1,7-6-42,0 0-13,24 3-4,-1-3-3,10 0-1,3-6-2,9 3-5,2-4-7,1 1 0,-1 1 0,-7 3 0,-4-4 0,-5 3 0,-10 2-2,-5 1-17,-16 0-18,0-18-16,-2 23 53,-14-4-84,-4 3 0,-4-4-4,1 0-1</inkml:trace>
    <inkml:trace contextRef="#ctx0" brushRef="#br4" timeOffset="168324.2957">20547 5542 336,'13'5'-27,"-8"3"-32,-8-1-5,-7 3-2,-8-3-2</inkml:trace>
    <inkml:trace contextRef="#ctx0" brushRef="#br4" timeOffset="170165.0989">20372 5591 49,'2'-12'62,"5"3"6,-7 9-26,0 0 1,3-8-3,-3 8-2,0 0-5,0 0-5,0 0-6,0 0-7,0-7-5,0 7-2,-10-2-4,0 0-1,-3 2-2,-3 0-1,-3 0 1,-5 4-1,-2 0 1,-3 3 1,-2-2-1,-4 0 1,1 1 1,-1-2 0,1 1 0,0-3 0,0 5-1,3-2 0,3-5 1,4 6-2,6-4 1,2 2-1,4-3-1,4 2 0,8-3 0,0 0 0,0 0 0,0 0-1,7 0 1,2-4 0,4 1 0,4-2 0,2 0 1,1-1-1,7-2 0,1 3 0,2-1 0,1 0 0,2 3 0,-2-3 1,2 1-1,1-1 1,-5 2-1,0-1 0,-5 1 0,-3 0 0,-4 0 0,-4 0 0,-3 2 1,-3 0 0,-7 2 0,7-1 0,-7 1 1,0 0-1,0 0 0,0 0-1,0 0-2,0 0-5,-5-4-9,5 4-21,0 0-42,0 0-1,-1 4-5,1-4-4,-3 9-2</inkml:trace>
    <inkml:trace contextRef="#ctx0" brushRef="#br4" timeOffset="171007.5004">21055 5517 37,'10'-5'73,"-2"-1"1,-8 6-1,10-32-2,-10 32-26,0 0-25,0 0-7,0 0-1,-12-3-1,0 5 0,-1 2-1,-7 7 1,-1 3-2,-7 5 1,0 4 0,-7 22 1,-4-2-1,8 4-10,-2 0 0,12 5 0,3-3 0,13 3 0,3-9 0,15-15 0,10-1 0,4-7 0,7-2 0,3-9 0,2-6 0,5-3 0,1-2 0,0-12 0,0-2 0,1-8 0,-4-2 0,-2-7 0,-5 2 0,-3-9 0,-9 1 0,-6 3 0,-4-4 0,-9 3 0,-4 3 0,-5 2 0,-7-3 0,-8 8 0,-3 2 0,-2 0 0,-5 3 0,-4 7 0,1-1 0,-4 7 0,-1 3 0,-1 3 0,4 3 0,4 7 0,2 3 0,3 6 0,2-1 0,7 5 0,-1-5-2,6 2-54,7-2-5,2 1-1,4 1-24,2-5-4,11 3-1</inkml:trace>
    <inkml:trace contextRef="#ctx0" brushRef="#br4" timeOffset="171413.1011">21512 6056 14,'4'25'95,"7"-13"-4,-11-12-9,0 0-11,0 0-23,0 0-45,-6 9-79,-3-12-9,4-8-3,-1-10-3</inkml:trace>
  </inkml:traceGroup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40.93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1862BDB-AAE2-469E-8DD5-4135EECB0063}" emma:medium="tactile" emma:mode="ink">
          <msink:context xmlns:msink="http://schemas.microsoft.com/ink/2010/main" type="inkDrawing" rotatedBoundingBox="17227,11256 17451,10765 17517,10795 17292,11286" shapeName="Other"/>
        </emma:interpretation>
      </emma:emma>
    </inkml:annotationXML>
    <inkml:trace contextRef="#ctx0" brushRef="#br0">502 2353 20,'0'0'63,"-7"-7"1,-1 8 3,-6 7 0,1 4-1,-5 5-51,0 7-2,-4 5 1,-1 6 2,0 3-1,1 4-15,4 1 13,0 1-2,3-3-3,5 0-7,0-5-12,6-5-23,3-4-35,1-14-1,6-7-7,4-9-7,7-10 0</inkml:trace>
  </inkml:traceGroup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4:21.45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CADA079-CB44-474F-9C3F-C787A08F85A7}" emma:medium="tactile" emma:mode="ink">
          <msink:context xmlns:msink="http://schemas.microsoft.com/ink/2010/main" type="writingRegion" rotatedBoundingBox="16844,2259 25970,997 27196,9867 18071,11129"/>
        </emma:interpretation>
      </emma:emma>
    </inkml:annotationXML>
    <inkml:traceGroup>
      <inkml:annotationXML>
        <emma:emma xmlns:emma="http://www.w3.org/2003/04/emma" version="1.0">
          <emma:interpretation id="{5C7AA428-97D4-403D-B0E3-1E4AF16D78DE}" emma:medium="tactile" emma:mode="ink">
            <msink:context xmlns:msink="http://schemas.microsoft.com/ink/2010/main" type="paragraph" rotatedBoundingBox="16843,2262 25812,1000 25949,1978 16980,32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32DF6B-8C32-408E-A1BC-EDE9C0D18E9D}" emma:medium="tactile" emma:mode="ink">
              <msink:context xmlns:msink="http://schemas.microsoft.com/ink/2010/main" type="line" rotatedBoundingBox="16843,2262 25812,1000 25949,1978 16980,3240"/>
            </emma:interpretation>
          </emma:emma>
        </inkml:annotationXML>
        <inkml:traceGroup>
          <inkml:annotationXML>
            <emma:emma xmlns:emma="http://www.w3.org/2003/04/emma" version="1.0">
              <emma:interpretation id="{CECEAA04-5936-4FC2-A098-9A2A6D272319}" emma:medium="tactile" emma:mode="ink">
                <msink:context xmlns:msink="http://schemas.microsoft.com/ink/2010/main" type="inkWord" rotatedBoundingBox="16843,2262 18642,2009 18768,2905 16969,3158"/>
              </emma:interpretation>
              <emma:one-of disjunction-type="recognition" id="oneOf0">
                <emma:interpretation id="interp0" emma:lang="ko-KR" emma:confidence="0">
                  <emma:literal>ⅷ</emma:literal>
                </emma:interpretation>
                <emma:interpretation id="interp1" emma:lang="ko-KR" emma:confidence="0">
                  <emma:literal>얘</emma:literal>
                </emma:interpretation>
                <emma:interpretation id="interp2" emma:lang="ko-KR" emma:confidence="0">
                  <emma:literal>돼</emma:literal>
                </emma:interpretation>
                <emma:interpretation id="interp3" emma:lang="ko-KR" emma:confidence="0">
                  <emma:literal>매</emma:literal>
                </emma:interpretation>
                <emma:interpretation id="interp4" emma:lang="ko-KR" emma:confidence="0">
                  <emma:literal>떼</emma:literal>
                </emma:interpretation>
              </emma:one-of>
            </emma:emma>
          </inkml:annotationXML>
          <inkml:trace contextRef="#ctx0" brushRef="#br0">325 220 12,'0'0'69,"4"-12"0,-4 2-3,0 10-2,0-12-5,0 12-53,3-12-3,-3 12-2,8-5-1,-8 5 1,8-7 0,-4-2 1,-1-1 1,-1-5 0,-2 4-1,0-7 2,-5 0-3,-4-3 1,0 4 0,-5 0-1,-3 3 0,-4 8-1,-1 0-1,-6 8 1,1 8-1,-2 12 1,-2 8 2,2 15 2,0 12 1,2 7 2,3 7-1,8 0 1,2 5-1,9-6 0,5-2-1,7-12-1,6-14-1,10-11 1,9-10-1,-1-15 3,9-7-4,0-17 0,1-12-1,3-14-1,-2-8-1,1-6-3,-6-3 1,5-1-1,-2 1 1,-5 4 0,-2 4 1,-5 10 0,-4 11 0,-5 7 0,1 3-1,-9 11 0,-3 8 0,-2 6 2,-2 12 2,-4 9 0,0 14 2,0 9 0,0 7 3,0 5 0,4 5 0,0-4-1,7-6-4,5-8 1,5-16 0,2-14 1,3-11-1,2-11 1,-1-16-1,-3-10 1,-5-5 0,-2-8 1,-6-4 0,-6 3 0,-5 1 0,-5 4 1,-7 1 1,-6 7 0,-3 2-2,-1 10 1,-3 4-3,3 2 0,-1 2-2,5 5-10,4 2-6,3 4-5,11 2-8,-2-7-11,10 1-8,4-5-30,10 1-5,-4-7 3,5-2 6</inkml:trace>
          <inkml:trace contextRef="#ctx0" brushRef="#br0" timeOffset="343.2006">935-221 7,'12'-26'64,"5"9"2,-9 0-1,7 7-2,-7 41-24,7-21-11,4 10-3,-4 14-3,3 11-1,-4 19-2,3 14 0,-4 9-4,2 6-2,-4-3-3,0-7-4,1-7-4,0-12-2,-2-19 2,2-13 1,-4-16 0,0-15-2,-2-8 0,-5-16-2,3-10-2,-1-5-2,2-5-5,2-1-1,3-1 0,-1 3 0,3 2 1,-3 12 1,1 7-1,-3 3-3,1 8-2,-4 1-5,-4 9-4,0 0-2,9 4-6,-6 7-37,-3-5 1,0 11 0,0-10 8</inkml:trace>
          <inkml:trace contextRef="#ctx0" brushRef="#br0" timeOffset="1014.0018">1406 169 49,'0'0'67,"-10"-13"-3,10 13-2,-12 0-3,7 8-36,-1 7-11,-1 9-3,2 12 1,0 4 4,4 8 0,1-6 0,3 5 0,7-6-2,3-1-1,8-11-3,0-13-2,3-10 0,2-6 0,6-13-1,1-12 0,-4-10-2,-2-7-2,-1-5-1,-3-2-2,-5-3 0,-2-5-1,-9 7 2,-2 6 3,-3 9 1,1 7 0,-3 6-3,0 5 0,0 17 1,0 0 1,0 24-1,0 1-2,0 9 0,1 7 1,2 4 3,2 6 0,0-4-1,2-3-2,2-7-4,1 1-2,-1-18-2,0-2-4,2-11-13,-2-7-16,0-6-36,-1-8 0,-2-10-2,0-1-3,-3-2 9</inkml:trace>
        </inkml:traceGroup>
        <inkml:traceGroup>
          <inkml:annotationXML>
            <emma:emma xmlns:emma="http://www.w3.org/2003/04/emma" version="1.0">
              <emma:interpretation id="{61B42C08-1C7A-4F59-ACCF-CB4645EF607A}" emma:medium="tactile" emma:mode="ink">
                <msink:context xmlns:msink="http://schemas.microsoft.com/ink/2010/main" type="inkWord" rotatedBoundingBox="18814,2508 19436,2420 19496,2847 18874,2935"/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ⅲ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N</emma:literal>
                </emma:interpretation>
                <emma:interpretation id="interp9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1762.8031">1878 107 65,'0'0'83,"13"15"-2,-8-3-2,0 14-2,-4 6-3,4 9-68,-3 8 0,2-1 1,-1 2-1,1-3-4,0-3 0,-3-14 2,2-7 1,0-12-1,-3-11 0,0 0 0,0-8-2,0-12-2,-1-4 0,1-3 0,0-7 0,0 0-5,2-3 0,4-3 0,1 4 0,2 4 0,-1 0 2,-1 5 0,0 7 0,0-1-1,0 8 1,2 5 0,-2 3 1,2 5-1,0 3 2,2 3 0,0 2 2,2 9 1,2 9 0,-1 0 1,3 4 1,-4-1 0,3 5-1,-3-5 0,2 2-1,-5-9 0,0-1-1,-2-3 0,-2-5 1,-6-13 2,6 11 0,-6-11 2,3 7-1,-3-7-3,0 0-2,0-4 0,2-4 0,-1-2 0,0-4 0,0-10 0,2-4 0,0-5 0,1-1 0,1-4 0,0 3 0,1-1 0,1 3 0,0 8 0,2 6 0,2 6 0,3 7 0,2 6 0,1 7-3,1 12 3,4 2 0,1 10 1,-3 1 1,1 3-2,-3 0 0,-2-2 0,-3-6 0,-3-7 0,-1 1 0,-5-8 0,0-5 0,-4-8 0,0 0-12,0 0-25,8 0-41,-5-8-3,5-7-3,-1-6-6,7 3-2</inkml:trace>
        </inkml:traceGroup>
        <inkml:traceGroup>
          <inkml:annotationXML>
            <emma:emma xmlns:emma="http://www.w3.org/2003/04/emma" version="1.0">
              <emma:interpretation id="{7F5358C7-C935-43C0-AE20-B4A618BDBED6}" emma:medium="tactile" emma:mode="ink">
                <msink:context xmlns:msink="http://schemas.microsoft.com/ink/2010/main" type="inkWord" rotatedBoundingBox="19471,2214 19865,2159 19958,2819 19564,2875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W</emma:literal>
                </emma:interpretation>
                <emma:interpretation id="interp13" emma:lang="ko-KR" emma:confidence="0">
                  <emma:literal>Ⅳ</emma:literal>
                </emma:interpretation>
                <emma:interpretation id="interp1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2433.6043">2597 127 62,'0'0'84,"-8"-4"-7,8 4-5,0 0-5,0 0 2,-5 11-68,6 13 1,3 6 0,2 8 0,-1 5 3,0-3 1,0 7 1,-2-10-1,0-4 0,-3-10 2,3-5 2,-2-10-1,-1-8 0,0 0-2,3-7-7,-3-7 0,0-11 0,0-5 0,-3-4 0,3-2 0,-1-6 0,1 2-2,0 1-1,0 0 0,1 10 1,3 6 0,1 3 0,0 1-1,2 9 1,2 3-1,1 7 2,4 7 0,0 5 1,6 5 1,1 6 2,2 11 1,3 0-1,-1 3 0,-1-3 0,1-4-1,-2-5 0,-5-4 1,-3-3-3,-1-11 0,-6-2 0,-8-5 0,9-9 0,-8-8 0,-1-6 0,0-2 0,0-10 0,0-6 0,-1-7 0,-2-4 0,2-3 0,-1 1 0,-1 1 0,2 4 0,0 1 0,-2 13 0,0 3 0,3 15 0,-1 4-26,1 13-56,0 0 22,-2 7-27,4 12-6,-2-7-1</inkml:trace>
        </inkml:traceGroup>
        <inkml:traceGroup>
          <inkml:annotationXML>
            <emma:emma xmlns:emma="http://www.w3.org/2003/04/emma" version="1.0">
              <emma:interpretation id="{79509E67-F9B5-4BD3-87C0-59EED5A76883}" emma:medium="tactile" emma:mode="ink">
                <msink:context xmlns:msink="http://schemas.microsoft.com/ink/2010/main" type="inkWord" rotatedBoundingBox="20415,2191 20695,2152 20770,2687 20490,2726"/>
              </emma:interpretation>
              <emma:one-of disjunction-type="recognition" id="oneOf3">
                <emma:interpretation id="interp15" emma:lang="ko-KR" emma:confidence="0">
                  <emma:literal>v</emma:literal>
                </emma:interpretation>
                <emma:interpretation id="interp16" emma:lang="ko-KR" emma:confidence="0">
                  <emma:literal>ⅴ</emma:literal>
                </emma:interpretation>
                <emma:interpretation id="interp17" emma:lang="ko-KR" emma:confidence="0">
                  <emma:literal>V</emma:literal>
                </emma:interpretation>
                <emma:interpretation id="interp18" emma:lang="ko-KR" emma:confidence="0">
                  <emma:literal>Ⅴ</emma:literal>
                </emma:interpretation>
                <emma:interpretation id="interp1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3104.4055">3538-121 62,'-14'0'80,"5"4"-3,1 4-4,5 7-4,0 6 1,-3 6-67,9 8-3,8 11-1,2 7 2,0-1 1,3-2 0,2-7 1,-2-8 2,-3-10 6,0-7 3,-3-13-1,0-7-1,-2-13 0,2-7-9,-4-8-3,1-8 0,-1-4 0,0-8 0,0-3 0,-1 0 0,-1 4 0,-3 2 0,4 2 0,-4 7 0,4 8 0,0 5-19,0 7-24,3 16-11,-8 2-28,16 0-2,-9 5-4,5 12-4</inkml:trace>
        </inkml:traceGroup>
        <inkml:traceGroup>
          <inkml:annotationXML>
            <emma:emma xmlns:emma="http://www.w3.org/2003/04/emma" version="1.0">
              <emma:interpretation id="{9BF8F11F-94FE-450E-B3BF-0CAB99D4C17F}" emma:medium="tactile" emma:mode="ink">
                <msink:context xmlns:msink="http://schemas.microsoft.com/ink/2010/main" type="inkWord" rotatedBoundingBox="20780,2315 21235,2251 21289,2634 20834,2698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오</emma:literal>
                </emma:interpretation>
                <emma:interpretation id="interp23" emma:lang="ko-KR" emma:confidence="0">
                  <emma:literal>ㄷ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478.8062">3858 73 55,'5'12'81,"2"0"-3,-1-4-4,4-4-2,3-4 1,4 0-62,5 0-7,8-5-2,2-4-2,4-8 0,-1-1 0,2-7-2,-10 1 1,-2-8 2,-8 2 3,-7 4 3,-5-1 0,-5 11 0,-5 4-2,-10 12 1,-5 6-1,-9 14-2,-1 5-2,-4 5-2,-1 6 1,2 2 2,4-2 0,6 0-2,8-3 3,11-2-2,5 2 0,13-8 0,6 0-4,9-8-7,6-5-13,9-12-19,5-4-36,2-16-1,4-7-6,0-9-6,3-7 6</inkml:trace>
        </inkml:traceGroup>
        <inkml:traceGroup>
          <inkml:annotationXML>
            <emma:emma xmlns:emma="http://www.w3.org/2003/04/emma" version="1.0">
              <emma:interpretation id="{0B60137E-30A3-449C-8BE5-0CC7E6AD8E14}" emma:medium="tactile" emma:mode="ink">
                <msink:context xmlns:msink="http://schemas.microsoft.com/ink/2010/main" type="inkWord" rotatedBoundingBox="21404,1760 23159,1514 23270,2302 21515,2549"/>
              </emma:interpretation>
              <emma:one-of disjunction-type="recognition" id="oneOf5">
                <emma:interpretation id="interp25" emma:lang="ko-KR" emma:confidence="0">
                  <emma:literal>영</emma:literal>
                </emma:interpretation>
                <emma:interpretation id="interp26" emma:lang="ko-KR" emma:confidence="0">
                  <emma:literal>열</emma:literal>
                </emma:interpretation>
                <emma:interpretation id="interp27" emma:lang="ko-KR" emma:confidence="0">
                  <emma:literal>날</emma:literal>
                </emma:interpretation>
                <emma:interpretation id="interp28" emma:lang="ko-KR" emma:confidence="0">
                  <emma:literal>마</emma:literal>
                </emma:interpretation>
                <emma:interpretation id="interp29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3884.4069">4593-113 51,'26'-25'77,"-10"7"-2,-3 8-5,-13 10 0,0 0-42,-7 9 2,-6 8-6,-3 3-8,-2 7-6,4 7-1,-2-3 1,6-1 0,10 0-4,4 0-1,15-4 0,8-11 0,9-4-2,9-11 0,7-6-2,5-11-2,3-12 0,-1-12-4,-2-12-4,-5-6-2,-7-14 0,-6-1 0,-10-4 3,-9 2 3,-10-1 3,-6 4 6,-4 14 4,-7 9 3,-2 14-1,-2 10-2,0 13-1,0 7-2,2 19-2,1 13-3,4 10 1,2 12-1,2 15 1,3 6 2,5 5 1,2 10-2,7-6-2,1-1 0,3-7-9,-3-16-10,6-15-21,34-9-38,-37-14-3,-2-16-5,-8-9-2,1-11 1</inkml:trace>
          <inkml:trace contextRef="#ctx0" brushRef="#br0" timeOffset="4602.0081">4866-168 90,'-29'-6'94,"11"5"-7,7-8-7,11-4 0,14-3-3,17 4-76,6-3-3,14 4-8,7 6-1,11-10 0,6-2-1,0 0 1,-1-3 0,-2 2 1,-3 1-1,-8 0 3,-4-6 0,-7 5 2,-10 6 0,-3 2-1,-11 5 3,-7-1 4,-7-2 5,-12 8-1,0 0 1,-2 6 3,-12 2 3,-9 6 2,-1 5-1,-7 10-3,-1 3 0,-2 5 1,3 2 0,2 2-4,6 3-1,6-3-2,5-4-2,6-8 1,6-6 1,2-6 0,5-7-1,6-10 0,1-9-1,1-11-1,0-9 2,-1 1-3,-2-10 1,1-3-3,-2 1 1,0-1 0,-1 7-2,0 3 2,5 2-1,4 6 1,3 4-2,6 11 0,1 3 1,4 5 1,0 11 1,-3 11 1,0 5 0,-6 11 0,-6 5 1,-7 2 1,-1 3-1,-9-5 1,-1-3 2,-6-8 4,-1-8 2,-2-12-1,2-5-9,7-7 0,-10-23 0,9-3 0,1-9 0,5-9 0,3-9 0,8-5 0,3-5 0,9-2 0,1 7 0,6 6 0,-1 1 0,3 9-22,-2 10-55,-2 11-5,3 4-3,-9 5-4,6 11-4</inkml:trace>
        </inkml:traceGroup>
        <inkml:traceGroup>
          <inkml:annotationXML>
            <emma:emma xmlns:emma="http://www.w3.org/2003/04/emma" version="1.0">
              <emma:interpretation id="{88922C52-ED22-46B0-B2F6-CE853B0B4D6A}" emma:medium="tactile" emma:mode="ink">
                <msink:context xmlns:msink="http://schemas.microsoft.com/ink/2010/main" type="inkWord" rotatedBoundingBox="23060,1985 23559,1915 23603,2229 23104,2300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」</emma:literal>
                </emma:interpretation>
                <emma:interpretation id="interp32" emma:lang="ko-KR" emma:confidence="0">
                  <emma:literal>』</emma:literal>
                </emma:interpretation>
                <emma:interpretation id="interp33" emma:lang="ko-KR" emma:confidence="0">
                  <emma:literal>0</emma:literal>
                </emma:interpretation>
                <emma:interpretation id="interp3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5257.2092">6546-458 1,'9'-5'79,"-1"-1"-2,-3-2-5,-5 8-4,0 0-6,-9 0-38,-3 8-14,0 6-10,-3-2-5,2 5 2,2 3 2,3 5 3,8 1 3,5-2 0,13 0 1,7-1 1,2-2 1,3-1-2,-2 0 2,-5-6 0,-12-1-3,-11-1 0,-16 0 0,-15-3 1,-14-3-1,-9-4 0,-8-2-4,-1 0-6,0-3-10,3-3-57,14-2-3,8-10-5,16 6-4,10-4-2</inkml:trace>
        </inkml:traceGroup>
        <inkml:traceGroup>
          <inkml:annotationXML>
            <emma:emma xmlns:emma="http://www.w3.org/2003/04/emma" version="1.0">
              <emma:interpretation id="{47B177C6-5CBC-4B8D-B72B-A9933F56E6C1}" emma:medium="tactile" emma:mode="ink">
                <msink:context xmlns:msink="http://schemas.microsoft.com/ink/2010/main" type="inkWord" rotatedBoundingBox="24268,1551 25382,1394 25445,1843 24331,2000"/>
              </emma:interpretation>
              <emma:one-of disjunction-type="recognition" id="oneOf7">
                <emma:interpretation id="interp35" emma:lang="ko-KR" emma:confidence="0">
                  <emma:literal>m</emma:literal>
                </emma:interpretation>
                <emma:interpretation id="interp36" emma:lang="ko-KR" emma:confidence="0">
                  <emma:literal>따</emma:literal>
                </emma:interpretation>
                <emma:interpretation id="interp37" emma:lang="ko-KR" emma:confidence="0">
                  <emma:literal>와</emma:literal>
                </emma:interpretation>
                <emma:interpretation id="interp38" emma:lang="ko-KR" emma:confidence="0">
                  <emma:literal>빠</emma:literal>
                </emma:interpretation>
                <emma:interpretation id="interp3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6474.0114">7828-814 30,'0'0'57,"0"0"0,0 0-1,0 0-4,0 0-40,-7-2-1,7-8-11,0-6 13,-6 1 2,2-2-2,-5 5 3,-2-1-3,-8 8 2,-6 1 2,-9 12-3,-3 12-14,-4 12 13,-3 4-1,-2 9 1,1 6-2,10 2 1,2 4-2,10-10-1,7-4-3,9-8-3,2-5 1,6-14 1,11-5-1,3-11 1,5-9-1,2-8-3,1-8-1,0-11-2,3-7-2,-1-4-1,-5 0 0,1 2 0,-7 8 2,0 2 3,-5-1 0,-1 19-2,-1 4 0,-7 13 0,10 2 2,-10 13 0,2 8-1,0 9 1,1 6-2,3 1 0,-3 4 5,5-1-1,0-3 2,4-6-2,3-7 1,-2-8 0,4-2 2,-1-6 0,1-9 0,0-8 0,1-4-2,5-7-2,-5-8-2,4-3-3,-2-7-2,2-1-1,-1 1 0,-3-1 2,1-2 2,-4 5 3,2 4-2,-5 6 2,1 2 1,-4 5-1,-2 4-1,-7 13-1,9-8-1,-9 8-3,7 6 6,-4 5 0,1 4 0,1 5-2,-1 3 1,4 2 2,-2 8 1,2-3 2,2 2 2,3-2 0,3 2 3,3-8-4,2-4-1,1-5 1,2-9 1,3-5-3,-2-1-3,2-4 0,-1-11 0,0 3 0,-6-3-32,-4-2-47,15-1-3,-10 2-2,2 3-8,-5-6-2</inkml:trace>
        </inkml:traceGroup>
        <inkml:traceGroup>
          <inkml:annotationXML>
            <emma:emma xmlns:emma="http://www.w3.org/2003/04/emma" version="1.0">
              <emma:interpretation id="{01E0EC3F-1530-4A6A-9F43-8A4D080B9F54}" emma:medium="tactile" emma:mode="ink">
                <msink:context xmlns:msink="http://schemas.microsoft.com/ink/2010/main" type="inkWord" rotatedBoundingBox="25482,1409 25862,1355 25922,1780 25542,1833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우</emma:literal>
                </emma:interpretation>
                <emma:interpretation id="interp42" emma:lang="ko-KR" emma:confidence="0">
                  <emma:literal>요</emma:literal>
                </emma:interpretation>
                <emma:interpretation id="interp43" emma:lang="ko-KR" emma:confidence="0">
                  <emma:literal>으</emma:literal>
                </emma:interpretation>
                <emma:interpretation id="interp4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098.0125">8600-769 20,'-10'11'71,"2"-3"-1,8-8-3,-8 9-3,8-9 0,0 8-51,11-8-7,7 0-1,4-1 2,5-6 2,6-8 0,3-5-2,-2-8-7,1-3 7,-4-4 1,-7 1 0,-6-4 0,-7 8-3,-9 5 0,-8 2-2,-8 14 0,-13 8 1,-7 4-3,-2 8-1,-2 10 0,1 3 2,4 5 0,9 7-2,8-2 5,15 3 2,11 1-2,13 2-5,7-7-6,14 2-25,6-6-42,5-5-2,-1-12-6,-3-8-7,-1-4-5</inkml:trace>
        </inkml:traceGroup>
      </inkml:traceGroup>
    </inkml:traceGroup>
    <inkml:traceGroup>
      <inkml:annotationXML>
        <emma:emma xmlns:emma="http://www.w3.org/2003/04/emma" version="1.0">
          <emma:interpretation id="{796460B7-A113-4704-AF7D-1F4D0DCFE3C7}" emma:medium="tactile" emma:mode="ink">
            <msink:context xmlns:msink="http://schemas.microsoft.com/ink/2010/main" type="paragraph" rotatedBoundingBox="17952,3486 26164,2390 26356,3831 18145,49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327B60C-D5E6-4A2A-8A27-C6B66F51EC7E}" emma:medium="tactile" emma:mode="ink">
              <msink:context xmlns:msink="http://schemas.microsoft.com/ink/2010/main" type="line" rotatedBoundingBox="17952,3486 26164,2390 26356,3831 18145,4927"/>
            </emma:interpretation>
          </emma:emma>
        </inkml:annotationXML>
        <inkml:traceGroup>
          <inkml:annotationXML>
            <emma:emma xmlns:emma="http://www.w3.org/2003/04/emma" version="1.0">
              <emma:interpretation id="{C8C99B18-226A-49D4-A239-044A38B7B349}" emma:medium="tactile" emma:mode="ink">
                <msink:context xmlns:msink="http://schemas.microsoft.com/ink/2010/main" type="inkWord" rotatedBoundingBox="17820,4083 18309,3484 18705,3808 18216,4407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w</emma:literal>
                </emma:interpretation>
                <emma:interpretation id="interp47" emma:lang="ko-KR" emma:confidence="0">
                  <emma:literal>W</emma:literal>
                </emma:interpretation>
                <emma:interpretation id="interp48" emma:lang="ko-KR" emma:confidence="0">
                  <emma:literal>Ⅳ</emma:literal>
                </emma:interpretation>
                <emma:interpretation id="interp4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8221.2145">1074 1440 29,'0'0'84,"0"0"-2,0 0-5,0 0-8,0 0-2,0 0-41,1 7-22,2 15-4,-2 1 1,1 15-1,1 1 2,-2 6 5,4 4 0,1 2-2,-3-7-1,1-5-1,1-7 1,-3-7 3,2-10 0,-2-4-1,-2-11 0,0 0-1,-1-23-3,1 1-1,-2-9-5,-1-6-3,1-4-2,-3-3 1,3 4 4,2 0 2,-4 7 3,2 6-1,-1 6-1,3 11 2,0 10 0,5 0 0,4 3-1,5 13-1,5 7-1,3 3 3,6 5 3,5-1 0,1-1 1,2-1-1,-1-4-1,-1-6 0,-5-4 1,-1-8 2,-4-2 0,-5-4-6,-2-8 0,-3-11 0,-4-8 0,-2-5 0,-3-4 0,-4-9 0,-1-4 0,0-4 0,-8 2 0,1 2 0,-2 10 0,-1-1 0,3 8 0,1 7 0,-1 3 0,4 8 0,2-1-13,1 15-31,4-7-39,5 7-2,4 0-5,-1 1-2,8 7 4</inkml:trace>
        </inkml:traceGroup>
        <inkml:traceGroup>
          <inkml:annotationXML>
            <emma:emma xmlns:emma="http://www.w3.org/2003/04/emma" version="1.0">
              <emma:interpretation id="{673AA849-3574-4AEB-B317-B4D8E0E76F61}" emma:medium="tactile" emma:mode="ink">
                <msink:context xmlns:msink="http://schemas.microsoft.com/ink/2010/main" type="inkWord" rotatedBoundingBox="18600,3935 18801,3495 19072,3619 18871,4059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°</emma:literal>
                </emma:interpretation>
                <emma:interpretation id="interp52" emma:lang="ko-KR" emma:confidence="0">
                  <emma:literal>'</emma:literal>
                </emma:interpretation>
                <emma:interpretation id="interp53" emma:lang="ko-KR" emma:confidence="0">
                  <emma:literal>〇</emma:literal>
                </emma:interpretation>
                <emma:interpretation id="interp5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548.8149">1799 1221 4,'13'5'77,"-8"11"-77,-4 3 85,-1 9-1,-12 6-6,1 7-2,-1 8-49,5-1 0,0-2-10,7-8-5,3-8-8,13-9 0,8-12 1,5-11-1,5-11 0,2-12-1,-2-3-3,-1-5 0,-5 0 0,-6 0 0,-8 2 0,-5 5 0,-8 0 0,-1 7 0,-11 2 0,0 7 0,-5 1 0,1 5 0,0 0 0,0-43-36,11 15 36,4 32-80,0-7-4,7-5-2,13 3-5,1-9-6</inkml:trace>
        </inkml:traceGroup>
        <inkml:traceGroup>
          <inkml:annotationXML>
            <emma:emma xmlns:emma="http://www.w3.org/2003/04/emma" version="1.0">
              <emma:interpretation id="{7996EECB-3357-4B0D-AC89-4CEC54192188}" emma:medium="tactile" emma:mode="ink">
                <msink:context xmlns:msink="http://schemas.microsoft.com/ink/2010/main" type="inkWord" rotatedBoundingBox="19520,3289 19846,3741 19302,4133 18976,3681"/>
              </emma:interpretation>
              <emma:one-of disjunction-type="recognition" id="oneOf11">
                <emma:interpretation id="interp55" emma:lang="ko-KR" emma:confidence="0">
                  <emma:literal>5</emma:literal>
                </emma:interpretation>
                <emma:interpretation id="interp56" emma:lang="ko-KR" emma:confidence="0">
                  <emma:literal>寸</emma:literal>
                </emma:interpretation>
                <emma:interpretation id="interp57" emma:lang="ko-KR" emma:confidence="0">
                  <emma:literal>丁</emma:literal>
                </emma:interpretation>
                <emma:interpretation id="interp58" emma:lang="ko-KR" emma:confidence="0">
                  <emma:literal>가</emma:literal>
                </emma:interpretation>
                <emma:interpretation id="interp5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8751.6154">2295 1138 51,'30'-1'80,"-4"7"2,-3 8-5,0 12-2,3 10-75,-12 6 38,-5 8-8,2 7-6,-5 0-6,4-3-10,-7-3-4,-1-6-2,-1-11-2,-1-8-10,-4-12-23,-4-14-42,1-4-3,-8-13-2,2-3-4,-8-13-2</inkml:trace>
          <inkml:trace contextRef="#ctx0" brushRef="#br0" timeOffset="8954.4157">2043 1298 6,'-5'-17'94,"18"5"-1,10-6-5,16 8-6,7-7 0,14 5-16,5-4-66,6 1 0,-2 3-2,2 7-16,-10 0-20,-6 5-43,-3 0-1,-11 0-4,-1 5-2,-9-3 2</inkml:trace>
        </inkml:traceGroup>
        <inkml:traceGroup>
          <inkml:annotationXML>
            <emma:emma xmlns:emma="http://www.w3.org/2003/04/emma" version="1.0">
              <emma:interpretation id="{996F9B39-F930-48FC-8231-97F2FA93BA32}" emma:medium="tactile" emma:mode="ink">
                <msink:context xmlns:msink="http://schemas.microsoft.com/ink/2010/main" type="inkWord" rotatedBoundingBox="20054,3208 23560,2740 23752,4179 20247,4647"/>
              </emma:interpretation>
              <emma:one-of disjunction-type="recognition" id="oneOf12">
                <emma:interpretation id="interp60" emma:lang="ko-KR" emma:confidence="0">
                  <emma:literal>i</emma:literal>
                </emma:interpretation>
                <emma:interpretation id="interp61" emma:lang="ko-KR" emma:confidence="0">
                  <emma:literal>ⅰ</emma:literal>
                </emma:interpretation>
                <emma:interpretation id="interp62" emma:lang="ko-KR" emma:confidence="0">
                  <emma:literal>「</emma:literal>
                </emma:interpretation>
                <emma:interpretation id="interp63" emma:lang="ko-KR" emma:confidence="0">
                  <emma:literal>j</emma:literal>
                </emma:interpretation>
                <emma:interpretation id="interp6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9516.0168">3177 1104 82,'-13'-4'89,"4"4"-8,9 0-10,0 0-13,-1 38-39,12-27-92,12 5-4,-2 2-8,9 1-3</inkml:trace>
          <inkml:trace contextRef="#ctx0" brushRef="#br0" timeOffset="9344.4165">3383 1209 6,'-5'11'90,"1"1"-1,4 7-5,-2 5-84,2 10 81,-1 1 0,2 10-3,3 4-76,0 3-2,1-1 0,1-8 0,0-7 0,-1-13-2,1-10-11,-6-13-26,9-4-39,-9-17 0,0-8-4,-8-13-7,2-1-2</inkml:trace>
        </inkml:traceGroup>
        <inkml:traceGroup>
          <inkml:annotationXML>
            <emma:emma xmlns:emma="http://www.w3.org/2003/04/emma" version="1.0">
              <emma:interpretation id="{C02A3E38-15D9-4793-99C9-E2589E6E86C9}" emma:medium="tactile" emma:mode="ink">
                <msink:context xmlns:msink="http://schemas.microsoft.com/ink/2010/main" type="inkWord" rotatedBoundingBox="20373,3735 20992,3277 21255,3633 20637,4091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w</emma:literal>
                </emma:interpretation>
                <emma:interpretation id="interp67" emma:lang="ko-KR" emma:confidence="0">
                  <emma:literal>2</emma:literal>
                </emma:interpretation>
                <emma:interpretation id="interp68" emma:lang="ko-KR" emma:confidence="0">
                  <emma:literal>W</emma:literal>
                </emma:interpretation>
                <emma:interpretation id="interp6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0062.0177">3605 1205 49,'4'19'81,"2"6"-81,-3 9 82,3 4-4,-6 3-2,8 10-1,-2 4-68,1-5 2,-3-3-2,1-8-1,0-12-2,-5-12-1,0-15-1,-3-5 0,-3-13 0,-1-4-2,-2-10-3,0-9-7,-1-2-4,0-1-8,2-3 22,2 7-22,0 2 7,3 7 1,1 5-1,2 10 5,1 9 8,9 4 8,4 6 10,7 6-16,4 7 19,6 4-7,4 3 2,6 2 2,4 0 1,-1-4-3,4 3-2,-6-6 0,2-11-2,-3-7-3,-5-4-7,-5-18 0,-8-1 0,-4-9 0,-6-11 0,-7 1 0,-6-7 0,0-1 0,-9 2 0,-1 3 0,-1 4 0,1 6 0,-2 8-11,6 7-30,3 11-39,3 9-1,4 6-6,5 9-3,6 5-2</inkml:trace>
        </inkml:traceGroup>
        <inkml:traceGroup>
          <inkml:annotationXML>
            <emma:emma xmlns:emma="http://www.w3.org/2003/04/emma" version="1.0">
              <emma:interpretation id="{79178058-D345-4D15-B5BD-C45389C394ED}" emma:medium="tactile" emma:mode="ink">
                <msink:context xmlns:msink="http://schemas.microsoft.com/ink/2010/main" type="inkWord" rotatedBoundingBox="21243,3881 21497,3003 21734,3072 21480,3950"/>
              </emma:interpretation>
              <emma:one-of disjunction-type="recognition" id="oneOf14">
                <emma:interpretation id="interp70" emma:lang="ko-KR" emma:confidence="0">
                  <emma:literal>d</emma:literal>
                </emma:interpretation>
                <emma:interpretation id="interp71" emma:lang="ko-KR" emma:confidence="0">
                  <emma:literal>』</emma:literal>
                </emma:interpretation>
                <emma:interpretation id="interp72" emma:lang="ko-KR" emma:confidence="0">
                  <emma:literal>‘</emma:literal>
                </emma:interpretation>
                <emma:interpretation id="interp73" emma:lang="ko-KR" emma:confidence="0">
                  <emma:literal>O</emma:literal>
                </emma:interpretation>
                <emma:interpretation id="interp7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10514.4185">4544 1176 3,'9'-7'79,"-9"7"0,5-12-8,-5-28-2,-8 39-5,-5 1-12,-3 8-50,-3 4 3,-5 7 3,-3 7 2,-2 8-10,0 6 14,3 1 1,4 2 0,5-3-2,10-1-3,7-6-8,2-10-2,11-6 0,7-10 0,5-7 0,9-10 0,1-12 0,4-12 0,-3-6 0,0-5 0,-1-10 0,-7-8 0,-4-4 0,-10-3 0,-7 3 0,-7 3 0,-1 0 0,-8 3 0,-2 3 0,-2 11 0,0 8 0,0 10 0,0 3 0,5 9 0,1 9 0,7 8-31,0 0-16,-9 13-36,13 8-2,3 3-6,5 7 1,-3 5 9</inkml:trace>
        </inkml:traceGroup>
        <inkml:traceGroup>
          <inkml:annotationXML>
            <emma:emma xmlns:emma="http://www.w3.org/2003/04/emma" version="1.0">
              <emma:interpretation id="{B628452C-A274-4498-81DA-2112AF27FB6D}" emma:medium="tactile" emma:mode="ink">
                <msink:context xmlns:msink="http://schemas.microsoft.com/ink/2010/main" type="inkWord" rotatedBoundingBox="21618,3673 21907,3203 22340,3469 22052,3939"/>
              </emma:interpretation>
              <emma:one-of disjunction-type="recognition" id="oneOf15">
                <emma:interpretation id="interp75" emma:lang="ko-KR" emma:confidence="0">
                  <emma:literal>e</emma:literal>
                </emma:interpretation>
                <emma:interpretation id="interp76" emma:lang="ko-KR" emma:confidence="0">
                  <emma:literal>으</emma:literal>
                </emma:interpretation>
                <emma:interpretation id="interp77" emma:lang="ko-KR" emma:confidence="0">
                  <emma:literal>은</emma:literal>
                </emma:interpretation>
                <emma:interpretation id="interp78" emma:lang="ko-KR" emma:confidence="0">
                  <emma:literal>t</emma:literal>
                </emma:interpretation>
                <emma:interpretation id="interp7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0935.6192">4738 1169 87,'-2'14'89,"-4"-5"-6,2 3-6,4-12-2,0 0-2,40 7-72,-32-3-3,6 0-1,4-4 0,7 0 1,8-10 1,2 0 1,5-10 0,0-8 1,2-3 0,-2-4-1,-4-1 0,-7 1 0,-9 2-1,-9 4 1,-10 6-1,-8 13 1,-14 6 0,-9 8 2,-4 10 1,-4 9 1,-3 10 0,0 5 1,2 7-1,9 3 1,11 4-5,7-1 6,11 1-2,5-3-4,14-7 0,9-6 0,11-6-3,2-13-18,4-13-55,8-4-5,-3-21-2,-1-5-6,-10-18 89,0 4-91</inkml:trace>
        </inkml:traceGroup>
        <inkml:traceGroup>
          <inkml:annotationXML>
            <emma:emma xmlns:emma="http://www.w3.org/2003/04/emma" version="1.0">
              <emma:interpretation id="{A59EEACE-D0D2-4066-9833-437869DFEBA5}" emma:medium="tactile" emma:mode="ink">
                <msink:context xmlns:msink="http://schemas.microsoft.com/ink/2010/main" type="inkWord" rotatedBoundingBox="22193,4353 22248,3310 22546,3326 22491,4369"/>
              </emma:interpretation>
              <emma:one-of disjunction-type="recognition" id="oneOf16">
                <emma:interpretation id="interp80" emma:lang="ko-KR" emma:confidence="0">
                  <emma:literal>p</emma:literal>
                </emma:interpretation>
                <emma:interpretation id="interp81" emma:lang="ko-KR" emma:confidence="0">
                  <emma:literal>P</emma:literal>
                </emma:interpretation>
                <emma:interpretation id="interp82" emma:lang="ko-KR" emma:confidence="0">
                  <emma:literal>8</emma:literal>
                </emma:interpretation>
                <emma:interpretation id="interp83" emma:lang="ko-KR" emma:confidence="0">
                  <emma:literal>r</emma:literal>
                </emma:interpretation>
                <emma:interpretation id="interp8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1388.02">5364 924 18,'1'28'88,"1"10"0,-1 14-2,2 14-7,0 12-79,4-11 81,-3 30-39,5 13-32,-4 0-4,3-6-7,1-9-3,-3-21 3,-3-18 5,1-17 0,-3-14 1,-1-25 1,0-11-6,-2-14 0,-6-13 0,1-6 0,-5-12 0,-4-11 0,2-10 0,-7-5-7,3-4 7,1-6-6,3 7 0,8 1 2,3 6 4,6 10 1,8 14 0,8 14 1,11 8-2,3 16 1,7 7-1,-5 9 0,-1 4-1,-3 9 0,-2 3 0,-7 0 1,-9 3 1,-9 1-1,-4 0 2,-10 2-2,-8-2-2,-6 3-6,-2-8-8,1 5-23,2-1-37,0-7 24,10-3-29,1-9-5,12 0 1</inkml:trace>
        </inkml:traceGroup>
        <inkml:traceGroup>
          <inkml:annotationXML>
            <emma:emma xmlns:emma="http://www.w3.org/2003/04/emma" version="1.0">
              <emma:interpretation id="{0060065A-9970-4E48-9CFC-BDA752ED2EE5}" emma:medium="tactile" emma:mode="ink">
                <msink:context xmlns:msink="http://schemas.microsoft.com/ink/2010/main" type="inkWord" rotatedBoundingBox="22617,3551 22888,3181 23167,3385 22895,3755"/>
              </emma:interpretation>
              <emma:one-of disjunction-type="recognition" id="oneOf17">
                <emma:interpretation id="interp85" emma:lang="ko-KR" emma:confidence="0">
                  <emma:literal>e</emma:literal>
                </emma:interpretation>
                <emma:interpretation id="interp86" emma:lang="ko-KR" emma:confidence="0">
                  <emma:literal>은</emma:literal>
                </emma:interpretation>
                <emma:interpretation id="interp87" emma:lang="ko-KR" emma:confidence="0">
                  <emma:literal>으</emma:literal>
                </emma:interpretation>
                <emma:interpretation id="interp88" emma:lang="ko-KR" emma:confidence="0">
                  <emma:literal>t</emma:literal>
                </emma:interpretation>
                <emma:interpretation id="interp8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11762.4207">5672 1151 24,'13'4'83,"1"1"-3,-6-1-1,2 0-4,1-2-1,2-3-38,3-6-31,7-2-1,3-6-2,6-1 0,2-6-1,1-5 0,-1-4-1,-5-5 0,-1 6 0,-9-3 2,-8 3 0,-6 0-1,-5 6 0,-8 6-1,-6 13 1,-9 5 1,-2 8 1,-6 18 0,-1 8 1,1 9-1,2 4 1,6 6 1,6-1-1,10 0-1,7-11-3,7-9 0,12-6 0,8-7 0,7-9 0,3-10 0,5-5-74,-5-18-4,3 1-2,-7-15-4,-1-4-7,-8-10 1</inkml:trace>
        </inkml:traceGroup>
        <inkml:traceGroup>
          <inkml:annotationXML>
            <emma:emma xmlns:emma="http://www.w3.org/2003/04/emma" version="1.0">
              <emma:interpretation id="{982BB5E3-054A-4A8A-A892-6E7FFF291A5A}" emma:medium="tactile" emma:mode="ink">
                <msink:context xmlns:msink="http://schemas.microsoft.com/ink/2010/main" type="inkWord" rotatedBoundingBox="22950,3511 23468,2885 23814,3172 23295,3797"/>
              </emma:interpretation>
              <emma:one-of disjunction-type="recognition" id="oneOf18">
                <emma:interpretation id="interp90" emma:lang="ko-KR" emma:confidence="0">
                  <emma:literal>N</emma:literal>
                </emma:interpretation>
                <emma:interpretation id="interp91" emma:lang="ko-KR" emma:confidence="0">
                  <emma:literal>w</emma:literal>
                </emma:interpretation>
                <emma:interpretation id="interp92" emma:lang="ko-KR" emma:confidence="0">
                  <emma:literal>W</emma:literal>
                </emma:interpretation>
                <emma:interpretation id="interp93" emma:lang="ko-KR" emma:confidence="0">
                  <emma:literal>』</emma:literal>
                </emma:interpretation>
                <emma:interpretation id="interp9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2246.0216">6230 858 54,'-6'36'88,"-1"-1"-5,2 8-3,-1 4-5,5-2-5,-2-7-68,3 9-2,0-4-16,0-3 1,1-12 2,-1-13 0,0-15 13,-1-9-11,-4-10 2,0-11 4,2-8 3,-1-4 8,1 0-6,3 2-2,0 7 1,0 2-4,2 11-1,3 5 3,3 8 6,4 7 8,4 8-1,5 5 1,0 4-1,10 3 2,5 0 1,3-1 0,1-1 0,2-6-1,0-3-1,-2-7 1,0-4-2,-7-11-1,-5-8-5,-6-9-4,-9-6 0,-5-5 0,-5-6 0,-4-1 0,-12-7 0,-2 2 0,-5 1 0,-1 5 0,0 5 0,3 3-14,0 8-23,3 6-13,4 12-30,3 7-1,8 6-6,0 6-1</inkml:trace>
        </inkml:traceGroup>
        <inkml:traceGroup>
          <inkml:annotationXML>
            <emma:emma xmlns:emma="http://www.w3.org/2003/04/emma" version="1.0">
              <emma:interpretation id="{B881BF47-26EE-4945-943D-D81016CEF38F}" emma:medium="tactile" emma:mode="ink">
                <msink:context xmlns:msink="http://schemas.microsoft.com/ink/2010/main" type="inkWord" rotatedBoundingBox="23811,2704 26164,2390 26263,3135 23911,3449"/>
              </emma:interpretation>
              <emma:one-of disjunction-type="recognition" id="oneOf19">
                <emma:interpretation id="interp95" emma:lang="ko-KR" emma:confidence="0">
                  <emma:literal>싸</emma:literal>
                </emma:interpretation>
                <emma:interpretation id="interp96" emma:lang="ko-KR" emma:confidence="0">
                  <emma:literal>때</emma:literal>
                </emma:interpretation>
                <emma:interpretation id="interp97" emma:lang="ko-KR" emma:confidence="0">
                  <emma:literal>빠</emma:literal>
                </emma:interpretation>
                <emma:interpretation id="interp98" emma:lang="ko-KR" emma:confidence="0">
                  <emma:literal>예</emma:literal>
                </emma:interpretation>
                <emma:interpretation id="interp99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15506.4273">7099 812 14,'0'0'59,"12"0"2,-12 0-1,8-6-2,32 2-38,-40 4-4,5-7 0,-5 7-2,5-13 2,-5 13-2,0-13 1,0 4-1,-2 1-1,-9 4-2,-4 4-2,-4 2-3,-4 9-1,0 4 0,-4 6 0,1 3 2,1 11-2,8-3 0,3 0-1,7 0 0,5-3-1,4-8 0,5-1 2,9-8 0,3-7-1,6-8 2,7-10-1,2-10-1,0-5-1,1-7-1,-5-7-5,0-5 0,-3-7-2,-9-1 0,-5-4 1,-4 1 2,-6 5 1,0 5 3,-2 7 2,-1 7 0,-1 10-2,0 11 0,1 13-1,0 0-1,-6 7-2,3 10-2,2 8 1,0 6 1,1 4 3,0 5 1,2 6 1,2-2 0,3 3 0,4-4 1,7-3 0,4-4 0,6-5-1,8-12-1,6-13 0,7-6 1,2-10-3,4-8 0,0-12-2,-6-6-2,-4-4 0,-7-1 0,-9 1 1,-9 1 0,-5 6-1,-10 3 1,-5 8 1,-9 4 1,-7 10 1,-4 8-2,-4 4 2,-3 10 0,-1 8 1,-1 5 0,4 2 2,2 7 0,4 3 0,5 2 0,6-1 1,6-1-2,4-2 1,8-6 1,6-4-2,2-9 1,5-4-3,6-11 0,4-3 0,2-10 0,-2-9 0,3-6 0,-2 0 0,2-8 0,-1-2-2,-2-2-2,0 2 1,-3 2 0,-2 3 0,-3 6 2,-1 4-1,-1 7-1,-2 7 0,-2 6 2,-3 9 2,-1 7 0,-3 5 0,-3 7 1,-1 3 0,-4 2 0,-1-3 2,-3-3-1,0-3-1,0-4 2,0-6-1,0-14-3,0 0 0,5-7 0,3-10 0,4-2 0,3-6-2,2 3-3,-2-3-1,1 7 1,-1 1 1,-3 8 2,-1 8 1,-3 1 2,1 12 1,1 4 0,0 5 1,2-2 1,4 5 0,1-2 1,6-4-1,4-3-4,5-9 0,3-6 0,4-10 0,1-8 0,1-10 0,-3-8 0,-5-12 0,-1-3 0,-5-11 0,-7-8 0,0-3 0,-7-4 0,-6 4 0,2 3 0,-5 7 0,-1 13 0,-3 12 0,0 15 0,0 11 0,-3 16 0,1 14 0,2 14 0,-1 13 0,1 5 0,2 6 0,3 9 0,5-2 0,3 0 0,5-7 0,4-4 0,2-10 0,5-7 0,0-12 0,4-7 0,-2-9 0,3-4-17,-6-3-29,-4-12-36,-3-2 1,-11-9-4,-9 3-6,-12-10 1</inkml:trace>
        </inkml:traceGroup>
        <inkml:traceGroup>
          <inkml:annotationXML>
            <emma:emma xmlns:emma="http://www.w3.org/2003/04/emma" version="1.0">
              <emma:interpretation id="{A04A140D-F4CE-4871-B669-8B3C5E1EC43D}" emma:medium="tactile" emma:mode="ink">
                <msink:context xmlns:msink="http://schemas.microsoft.com/ink/2010/main" type="inkWord" rotatedBoundingBox="25592,2769 26192,2631 26208,2702 25608,2839"/>
              </emma:interpretation>
              <emma:one-of disjunction-type="recognition" id="oneOf20">
                <emma:interpretation id="interp100" emma:lang="ko-KR" emma:confidence="0">
                  <emma:literal>-</emma:literal>
                </emma:interpretation>
                <emma:interpretation id="interp101" emma:lang="ko-KR" emma:confidence="0">
                  <emma:literal>一</emma:literal>
                </emma:interpretation>
                <emma:interpretation id="interp102" emma:lang="ko-KR" emma:confidence="0">
                  <emma:literal>ㅡ</emma:literal>
                </emma:interpretation>
                <emma:interpretation id="interp103" emma:lang="ko-KR" emma:confidence="0">
                  <emma:literal>~</emma:literal>
                </emma:interpretation>
                <emma:interpretation id="interp10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5662.4276">8709 429 94,'-34'-7'95,"16"-3"-6,15-4-6,15-2-1,17-1-14,13 3-68,9 0 0,13 2-11,6 0-29,-9 4-41,16-1-1,-5 2-5,-5 2-6,-9-5 2</inkml:trace>
        </inkml:traceGroup>
      </inkml:traceGroup>
    </inkml:traceGroup>
    <inkml:traceGroup>
      <inkml:annotationXML>
        <emma:emma xmlns:emma="http://www.w3.org/2003/04/emma" version="1.0">
          <emma:interpretation id="{7A96F596-9E2C-4752-BD0B-0879C04BD141}" emma:medium="tactile" emma:mode="ink">
            <msink:context xmlns:msink="http://schemas.microsoft.com/ink/2010/main" type="paragraph" rotatedBoundingBox="19255,4899 20099,4626 20290,5217 19446,54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71E8D48-4F17-4D79-ABFA-BAD8454E8A3D}" emma:medium="tactile" emma:mode="ink">
              <msink:context xmlns:msink="http://schemas.microsoft.com/ink/2010/main" type="line" rotatedBoundingBox="19255,4899 20099,4626 20290,5217 19446,5490"/>
            </emma:interpretation>
          </emma:emma>
        </inkml:annotationXML>
        <inkml:traceGroup>
          <inkml:annotationXML>
            <emma:emma xmlns:emma="http://www.w3.org/2003/04/emma" version="1.0">
              <emma:interpretation id="{CE4E6038-38A8-4123-90E1-EDDE2A87351C}" emma:medium="tactile" emma:mode="ink">
                <msink:context xmlns:msink="http://schemas.microsoft.com/ink/2010/main" type="inkWord" rotatedBoundingBox="19255,4899 20099,4626 20290,5217 19446,5490"/>
              </emma:interpretation>
              <emma:one-of disjunction-type="recognition" id="oneOf21">
                <emma:interpretation id="interp105" emma:lang="ko-KR" emma:confidence="0">
                  <emma:literal>흐</emma:literal>
                </emma:interpretation>
                <emma:interpretation id="interp106" emma:lang="ko-KR" emma:confidence="0">
                  <emma:literal>브</emma:literal>
                </emma:interpretation>
                <emma:interpretation id="interp107" emma:lang="ko-KR" emma:confidence="0">
                  <emma:literal>길</emma:literal>
                </emma:interpretation>
                <emma:interpretation id="interp108" emma:lang="ko-KR" emma:confidence="0">
                  <emma:literal>ㅛ</emma:literal>
                </emma:interpretation>
                <emma:interpretation id="interp109" emma:lang="ko-KR" emma:confidence="0">
                  <emma:literal>과</emma:literal>
                </emma:interpretation>
              </emma:one-of>
            </emma:emma>
          </inkml:annotationXML>
          <inkml:trace contextRef="#ctx0" brushRef="#br0" timeOffset="19593.6344">2458 2799 69,'-15'17'82,"6"3"-2,7 0-5,2 0-2,8 0-1,7 11-59,2-9-15,7 1 2,2-2 3,5-2 1,5-6 2,4-6 1,1-7 1,3-10 0,2-7 0,2-7-3,3-8-5,2-2 0,-2-7 0,-1-1 0,-2 1 0,-3 0 0,-5 1 0,-4 3 0,-8 6 0,-6 6 0,-7 7 0,-3 8 0,-3 1-13,-9 9-22,3 6-14,-5 7-34,-5 5-2,-8 6-4,3 6 2</inkml:trace>
          <inkml:trace contextRef="#ctx0" brushRef="#br0" timeOffset="19016.4334">2593 2473 56,'7'-15'82,"-6"3"-1,4-1-8,-5 1-2,4 2-2,0 0-63,-4 10-10,0 0 0,11 0-1,-1 8 2,-2 10 2,5 7 4,-4 7 2,6 2 2,-3 7 2,6 3 2,-6-2-1,-1-3-1,0-1-2,-3-8-3,0-2-2,-1-8-1,-1-6-2,-4-6-3,-2-8-13,0 0-20,0-10-40,3-2 1,-3-9-7,0-5-2,0-6-2</inkml:trace>
          <inkml:trace contextRef="#ctx0" brushRef="#br0" timeOffset="19266.0339">2825 2384 42,'0'0'75,"14"0"1,-5 8-3,1 7-2,-1 6 0,5 7-61,-3 5-1,3 3 2,1 5-3,0 1-2,-3-4-1,2-2 0,-3-4-2,-3-8 0,-1-4-1,-1-5-3,-1-8-4,-5-7-17,0 39-34,-8-39-18,-3 0-4,-10-4-5,-3 0-1</inkml:trace>
        </inkml:traceGroup>
      </inkml:traceGroup>
    </inkml:traceGroup>
    <inkml:traceGroup>
      <inkml:annotationXML>
        <emma:emma xmlns:emma="http://www.w3.org/2003/04/emma" version="1.0">
          <emma:interpretation id="{4321BD51-6D0E-4921-911A-32F759DA5F20}" emma:medium="tactile" emma:mode="ink">
            <msink:context xmlns:msink="http://schemas.microsoft.com/ink/2010/main" type="paragraph" rotatedBoundingBox="17807,6145 24745,5185 24916,6423 17979,73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14A37E-ADF7-4AB0-ADA9-6A8671AADF12}" emma:medium="tactile" emma:mode="ink">
              <msink:context xmlns:msink="http://schemas.microsoft.com/ink/2010/main" type="line" rotatedBoundingBox="17807,6145 24745,5185 24916,6423 17979,7382"/>
            </emma:interpretation>
          </emma:emma>
        </inkml:annotationXML>
        <inkml:traceGroup>
          <inkml:annotationXML>
            <emma:emma xmlns:emma="http://www.w3.org/2003/04/emma" version="1.0">
              <emma:interpretation id="{A57AFE7E-D4F5-4F99-96A1-53D4F0A3EE87}" emma:medium="tactile" emma:mode="ink">
                <msink:context xmlns:msink="http://schemas.microsoft.com/ink/2010/main" type="inkWord" rotatedBoundingBox="18128,6218 18790,6637 18395,7261 17733,6842"/>
              </emma:interpretation>
              <emma:one-of disjunction-type="recognition" id="oneOf22">
                <emma:interpretation id="interp110" emma:lang="ko-KR" emma:confidence="0">
                  <emma:literal>c</emma:literal>
                </emma:interpretation>
                <emma:interpretation id="interp111" emma:lang="ko-KR" emma:confidence="0">
                  <emma:literal>으</emma:literal>
                </emma:interpretation>
                <emma:interpretation id="interp112" emma:lang="ko-KR" emma:confidence="0">
                  <emma:literal>오</emma:literal>
                </emma:interpretation>
                <emma:interpretation id="interp113" emma:lang="ko-KR" emma:confidence="0">
                  <emma:literal>요</emma:literal>
                </emma:interpretation>
                <emma:interpretation id="interp11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20373.6358">1179 3850 59,'0'13'83,"6"-2"-4,4 5-79,0-5 77,8 11-4,-1 4-1,5 0-60,-2 3-10,1-6 1,-1-2 0,-3-7 1,0-4-1,-6-4 3,-2-4 0,-9-2 0,9-8-3,-9-5-1,0-6-1,0-2-1,-5-3-3,-4-2 1,-5 1-3,-5 1 0,-2 7 1,-6 3 1,-6 11 3,-1 5 1,-3 11-1,-2 9 8,0 9 0,3 12 2,0 10 2,4 10-12,7 9 0,8 0 0,8 3 0,9-3 0,10-4 0,12-5 0,10-15 0,13-15 0,8-16 0,10-11 0,8-12 0,7-15 0,-2-12 0,-1-6 0,-1-2 0,-5 2 0,-11-2 0,-6 8 0,-9-4-44,-13-21-27,-25 31 71,8 13 0,-4 4-62,-9-1 1,0 11 0,-15-8 1,4 13-23,-1 26 18</inkml:trace>
        </inkml:traceGroup>
        <inkml:traceGroup>
          <inkml:annotationXML>
            <emma:emma xmlns:emma="http://www.w3.org/2003/04/emma" version="1.0">
              <emma:interpretation id="{E25C3B58-2AE7-4261-8287-181934E096BA}" emma:medium="tactile" emma:mode="ink">
                <msink:context xmlns:msink="http://schemas.microsoft.com/ink/2010/main" type="inkWord" rotatedBoundingBox="19039,6352 19374,6896 19315,6932 18980,6388"/>
              </emma:interpretation>
              <emma:one-of disjunction-type="recognition" id="oneOf23">
                <emma:interpretation id="interp115" emma:lang="ko-KR" emma:confidence="0">
                  <emma:literal>i</emma:literal>
                </emma:interpretation>
                <emma:interpretation id="interp116" emma:lang="ko-KR" emma:confidence="0">
                  <emma:literal>ⅰ</emma:literal>
                </emma:interpretation>
                <emma:interpretation id="interp117" emma:lang="ko-KR" emma:confidence="0">
                  <emma:literal>」</emma:literal>
                </emma:interpretation>
                <emma:interpretation id="interp118" emma:lang="ko-KR" emma:confidence="0">
                  <emma:literal>j</emma:literal>
                </emma:interpretation>
                <emma:interpretation id="interp11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20794.8366">2222 4182 10,'0'0'85,"11"0"0,-11 0-3,10 13-5,-4 1-1,4 9-1,-5 3-74,5 8-1,6 6 2,0 1 2,1-1-2,-3-5 0,0-4 0,-5-9 0,1-3 2,-4-10-2,-6-9-9,0 0-36,2-15-31,-4-6-3,-5-7-3,-4-8-8,-5-10-5</inkml:trace>
          <inkml:trace contextRef="#ctx0" brushRef="#br0" timeOffset="20966.4369">2093 3990 17,'-18'0'96,"2"0"-6,9-3-5,-3 1-8,10 2-2,0 0-4,0 7-83,1 2-17,13 3-18,5 8-34,2-4 2,6 2-6,-2-4 0,8-1 0</inkml:trace>
        </inkml:traceGroup>
        <inkml:traceGroup>
          <inkml:annotationXML>
            <emma:emma xmlns:emma="http://www.w3.org/2003/04/emma" version="1.0">
              <emma:interpretation id="{CAF74B75-A0D6-4B9C-9F4C-70E9DAB98A8F}" emma:medium="tactile" emma:mode="ink">
                <msink:context xmlns:msink="http://schemas.microsoft.com/ink/2010/main" type="inkWord" rotatedBoundingBox="19735,6436 19800,6877 19603,6906 19539,6465"/>
              </emma:interpretation>
              <emma:one-of disjunction-type="recognition" id="oneOf24">
                <emma:interpretation id="interp120" emma:lang="ko-KR" emma:confidence="0">
                  <emma:literal>s</emma:literal>
                </emma:interpretation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8</emma:literal>
                </emma:interpretation>
                <emma:interpretation id="interp123" emma:lang="ko-KR" emma:confidence="0">
                  <emma:literal>:</emma:literal>
                </emma:interpretation>
                <emma:interpretation id="interp12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1340.8374">2784 4038 77,'7'0'84,"-7"0"-5,0 0-4,-10 10-2,-11-2-3,-2 8-65,-4 0-7,2 3 0,0 0-1,5-1 2,0-3 1,13-3 2,6 5 2,7-2 1,13 2 1,7 2 1,3 0 1,2 7 0,3-1-2,-2 1 0,-6-3-2,-8-2-4,-7 1 0,-9-2 0,-6-1 0,-12-3 0,-4-3 0,-5 0 0,-4-6 0,5 0 0,0-3-73,6-8-10,8-7-1,8-11-5,8 1-4,8-10 4</inkml:trace>
        </inkml:traceGroup>
        <inkml:traceGroup>
          <inkml:annotationXML>
            <emma:emma xmlns:emma="http://www.w3.org/2003/04/emma" version="1.0">
              <emma:interpretation id="{F58A7697-695C-4607-85CB-BA37B64A6D31}" emma:medium="tactile" emma:mode="ink">
                <msink:context xmlns:msink="http://schemas.microsoft.com/ink/2010/main" type="inkWord" rotatedBoundingBox="20372,5790 24745,5185 24916,6423 20543,7028"/>
              </emma:interpretation>
              <emma:one-of disjunction-type="recognition" id="oneOf25">
                <emma:interpretation id="interp125" emma:lang="ko-KR" emma:confidence="0">
                  <emma:literal>s</emma:literal>
                </emma:interpretation>
                <emma:interpretation id="interp126" emma:lang="ko-KR" emma:confidence="0">
                  <emma:literal>S</emma:literal>
                </emma:interpretation>
                <emma:interpretation id="interp127" emma:lang="ko-KR" emma:confidence="0">
                  <emma:literal>5</emma:literal>
                </emma:interpretation>
                <emma:interpretation id="interp128" emma:lang="ko-KR" emma:confidence="0">
                  <emma:literal>J</emma:literal>
                </emma:interpretation>
                <emma:interpretation id="interp12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21840.0384">3906 3828 41,'18'-17'82,"-7"0"-3,-4 5-3,-7 2-6,-11 6-1,-7 4-55,-8 7-6,-8 3-6,-3 4 1,-4 3 2,-2-2 1,5 0 1,3 1-1,4-3 0,10 2-1,6 0-5,10 0 3,5 1-2,10-2-1,7 5 1,8 4 0,8-1 0,-2 3 1,1 0 2,-2 3 0,-6 2 1,-8 4 0,-10-2 0,-9-2-5,-14 1 0,-8-3 0,-7-4 0,-5-1 0,-1-9 0,1-1 0,2-10-17,28-3-38,-7-5-27,5-15-3,10-5-5,9-14-4,14 4 6</inkml:trace>
        </inkml:traceGroup>
        <inkml:traceGroup>
          <inkml:annotationXML>
            <emma:emma xmlns:emma="http://www.w3.org/2003/04/emma" version="1.0">
              <emma:interpretation id="{7189CD41-1FBE-4AEF-823D-05B4B883D95E}" emma:medium="tactile" emma:mode="ink">
                <msink:context xmlns:msink="http://schemas.microsoft.com/ink/2010/main" type="inkWord" rotatedBoundingBox="21031,6077 21230,6643 21154,6670 20954,6104"/>
              </emma:interpretation>
              <emma:one-of disjunction-type="recognition" id="oneOf26">
                <emma:interpretation id="interp130" emma:lang="ko-KR" emma:confidence="0">
                  <emma:literal>i</emma:literal>
                </emma:interpretation>
                <emma:interpretation id="interp131" emma:lang="ko-KR" emma:confidence="0">
                  <emma:literal>ⅰ</emma:literal>
                </emma:interpretation>
                <emma:interpretation id="interp132" emma:lang="ko-KR" emma:confidence="0">
                  <emma:literal>j</emma:literal>
                </emma:interpretation>
                <emma:interpretation id="interp133" emma:lang="ko-KR" emma:confidence="0">
                  <emma:literal>ㄱ</emma:literal>
                </emma:interpretation>
                <emma:interpretation id="interp13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2058.4388">4156 3928 71,'19'19'92,"-5"3"-3,-5 10-6,-6-1-1,2-9-2,-4 16-66,1 4-14,2-3 0,-2-2 0,3-8 0,-4-8 0,-2-14-14,-4-31-41,3 15-25,-9-16 1,3-4-7,-8-13-3,2-6-3,-4-13 92</inkml:trace>
          <inkml:trace contextRef="#ctx0" brushRef="#br0" timeOffset="22198.8389">4034 3706 55,'0'0'93,"-9"-7"-7,9 7-7,0 0-7,-2 5-15,6 45-95,5-59-42,7 23-2,0 3-6,8 4-3</inkml:trace>
        </inkml:traceGroup>
        <inkml:traceGroup>
          <inkml:annotationXML>
            <emma:emma xmlns:emma="http://www.w3.org/2003/04/emma" version="1.0">
              <emma:interpretation id="{8C86CA6B-EC0C-4ADB-AF14-D4C02A5C4558}" emma:medium="tactile" emma:mode="ink">
                <msink:context xmlns:msink="http://schemas.microsoft.com/ink/2010/main" type="inkWord" rotatedBoundingBox="21181,6300 21687,5960 21947,6348 21441,6688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∞</emma:literal>
                </emma:interpretation>
                <emma:interpretation id="interp137" emma:lang="ko-KR" emma:confidence="0">
                  <emma:literal>w</emma:literal>
                </emma:interpretation>
                <emma:interpretation id="interp138" emma:lang="ko-KR" emma:confidence="0">
                  <emma:literal>W</emma:literal>
                </emma:interpretation>
                <emma:interpretation id="interp13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22760.44">4446 3797 62,'14'16'80,"-9"-1"-2,-3 8-5,-1 9-73,-1 5 73,-3 3 0,3 7-69,-3 2 0,1-8 4,-2-1 2,2-12 1,-3-11 0,-1-7-4,-4-10-4,2-10-4,-1-9-5,2-5-9,-2-8-18,2-4-12,1-11 45,1 3-38,4 3 16,-3 0 11,3 8 6,0 6 1,1 8 9,1 7 15,-1 12 13,18 2-7,1 10-10,4 6-6,3 6-10,8 3 11,2 0 4,9 3-1,-5-2 1,5-2-2,-4-7-1,1-4-8,-4-5-4,-7-8 0,-2-2 0,-8-5 0,-5-11 0,-9-5 0,-6-5 0,-2-5 0,-8-6 0,-3-3 0,-3-3 0,-6-4 0,0 5 0,4 2 0,1 3 0,2 9 0,1 5 0,7 6-43,6 9-40,0 8-3,3 0-4,-3 0-5,20 10 0</inkml:trace>
        </inkml:traceGroup>
        <inkml:traceGroup>
          <inkml:annotationXML>
            <emma:emma xmlns:emma="http://www.w3.org/2003/04/emma" version="1.0">
              <emma:interpretation id="{68CEDA03-936D-4A51-BD92-2DD9BE41E88A}" emma:medium="tactile" emma:mode="ink">
                <msink:context xmlns:msink="http://schemas.microsoft.com/ink/2010/main" type="inkWord" rotatedBoundingBox="21871,6759 21995,5927 22692,6032 22568,6863"/>
              </emma:interpretation>
              <emma:one-of disjunction-type="recognition" id="oneOf28">
                <emma:interpretation id="interp140" emma:lang="ko-KR" emma:confidence="0">
                  <emma:literal>S</emma:literal>
                </emma:interpretation>
                <emma:interpretation id="interp141" emma:lang="ko-KR" emma:confidence="0">
                  <emma:literal>g</emma:literal>
                </emma:interpretation>
                <emma:interpretation id="interp142" emma:lang="ko-KR" emma:confidence="0">
                  <emma:literal>s</emma:literal>
                </emma:interpretation>
                <emma:interpretation id="interp143" emma:lang="ko-KR" emma:confidence="0">
                  <emma:literal>0</emma:literal>
                </emma:interpretation>
                <emma:interpretation id="interp14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23368.8411">5299 3728 43,'11'-6'64,"-3"-3"-2,0 0-1,-8 9-4,15-23-29,-1 18-22,-4 2 2,1-2 3,-2 1 3,1 0 3,-1-2 3,-6-6-1,0-1 0,-3 2-3,0-1-5,-8 1-3,0 3-3,-8 0-2,-4 3-2,-7 5 0,-5 5 1,-5 7 1,-4 4 1,-2 5-1,1 3 0,1 2 1,10 2-2,4-2 0,11-3 0,9-4-1,7-3 0,12-3 1,10-7 0,9-6-1,12-1 0,0-13 0,8-2-2,3 0-1,2 0 1,1 7 0,0 6 0,-4 4 2,-5 15 1,-5 15 0,-6 11-2,-6 9 4,-11 8-4,-9 4 0,-11 4 0,-18 0 0,-14-4 0,-10-7 0,-10-9 0,-10-5 0,-5-12 0,-8-11 0,3-10 0,4-9 0,12-6 0,1-8 0,13-7 0,14-8-28,13-5-58,17-1-1,13-9-3,17 3-4,5-5 0</inkml:trace>
        </inkml:traceGroup>
        <inkml:traceGroup>
          <inkml:annotationXML>
            <emma:emma xmlns:emma="http://www.w3.org/2003/04/emma" version="1.0">
              <emma:interpretation id="{D612F0AA-739C-469E-87F3-493EA090B88A}" emma:medium="tactile" emma:mode="ink">
                <msink:context xmlns:msink="http://schemas.microsoft.com/ink/2010/main" type="inkWord" rotatedBoundingBox="22609,6105 23137,5400 23731,5845 23204,6550"/>
              </emma:interpretation>
              <emma:one-of disjunction-type="recognition" id="oneOf29">
                <emma:interpretation id="interp145" emma:lang="ko-KR" emma:confidence="0">
                  <emma:literal>u</emma:literal>
                </emma:interpretation>
                <emma:interpretation id="interp146" emma:lang="ko-KR" emma:confidence="0">
                  <emma:literal>₩</emma:literal>
                </emma:interpretation>
                <emma:interpretation id="interp147" emma:lang="ko-KR" emma:confidence="0">
                  <emma:literal>Q</emma:literal>
                </emma:interpretation>
                <emma:interpretation id="interp148" emma:lang="ko-KR" emma:confidence="0">
                  <emma:literal>나</emma:literal>
                </emma:interpretation>
                <emma:interpretation id="interp14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23992.8422">5712 3675 38,'0'0'77,"-6"-3"-3,6 3-4,-8 0-5,8 0 0,0 0-58,0 0-1,0 0 0,0 15-1,1-5 2,6 4 1,2 1 2,3 2 0,0-1-1,3-3-2,1-4-3,2-6-1,3-5-2,-1-8 0,0-7-2,-1-4 0,-1-3-1,-3-3 4,-3 4 1,-2 2-1,-6 7 0,1 6 1,-5 8 2,6 5 1,-2 12 0,2 6-3,5 2-1,1 6 3,5-3-2,4 1-3,0-5 0,2-4 0,4-13 0,0-7 0,2-13 0,0-12 0,-2-10 0,-2-11 0,-1-11 0,-6-6 0,-5-9 0,-4-7 0,-8 2 0,-6-1 0,-3 7 0,-4 7 0,-3 9 0,3 12 0,-3 13 0,1 21 0,-1 9 0,5 16 0,-1 13 0,5 12 0,1 7 0,5 10 0,0 7 0,11 0 0,7 3 0,5-2 0,6-6 0,5 0 0,2-11 0,6-7-68,6-10-16,-4-13-1,1-8-5,-3-9-6,0-4 8</inkml:trace>
        </inkml:traceGroup>
        <inkml:traceGroup>
          <inkml:annotationXML>
            <emma:emma xmlns:emma="http://www.w3.org/2003/04/emma" version="1.0">
              <emma:interpretation id="{14AFBB9F-2FC6-4DDD-8D47-41A29B0F92D6}" emma:medium="tactile" emma:mode="ink">
                <msink:context xmlns:msink="http://schemas.microsoft.com/ink/2010/main" type="inkWord" rotatedBoundingBox="23468,5894 23965,5796 24020,6073 23523,6171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ㅅ</emma:literal>
                </emma:interpretation>
                <emma:interpretation id="interp152" emma:lang="ko-KR" emma:confidence="0">
                  <emma:literal>八</emma:literal>
                </emma:interpretation>
                <emma:interpretation id="interp153" emma:lang="ko-KR" emma:confidence="0">
                  <emma:literal>^</emma:literal>
                </emma:interpretation>
                <emma:interpretation id="interp154" emma:lang="ko-KR" emma:confidence="0">
                  <emma:literal>人</emma:literal>
                </emma:interpretation>
              </emma:one-of>
            </emma:emma>
          </inkml:annotationXML>
          <inkml:trace contextRef="#ctx0" brushRef="#br0" timeOffset="24429.6429">6785 3480 55,'6'-13'87,"-6"-1"-6,4 6-4,-4 8-4,-13 0-1,-4 2-52,-5 16-15,-1 4-1,-4 4 1,2 7 1,-6 1 1,6-3 0,6 0 0,4-5-2,8 0-5,5-7 0,3-2 0,7-9 0,8-8 0,5-3 0,3-13 0,3-8 0,-1-6 0,-3-3 0,0-2 0,-2 5 0,-7 4 0,-6 4 0,-2 7 0,-5 6 0,-1 9 0,0 0 0,0 0 0,1 13 0,1-4 0,3 6 0,3-2 0,2 3 0,4 3 0,3-1 0,6 1 0,0-6 0,2 3 0,0-5-34,2-3-45,3-1-3,-4-6-3,2 1-5,-5-3-3</inkml:trace>
        </inkml:traceGroup>
        <inkml:traceGroup>
          <inkml:annotationXML>
            <emma:emma xmlns:emma="http://www.w3.org/2003/04/emma" version="1.0">
              <emma:interpretation id="{63C77AA1-8160-48A5-930B-886BF5C3C87D}" emma:medium="tactile" emma:mode="ink">
                <msink:context xmlns:msink="http://schemas.microsoft.com/ink/2010/main" type="inkWord" rotatedBoundingBox="23961,5865 24526,5414 24675,5601 24110,6052"/>
              </emma:interpretation>
              <emma:one-of disjunction-type="recognition" id="oneOf31">
                <emma:interpretation id="interp155" emma:lang="ko-KR" emma:confidence="0">
                  <emma:literal>r</emma:literal>
                </emma:interpretation>
                <emma:interpretation id="interp156" emma:lang="ko-KR" emma:confidence="0">
                  <emma:literal>「</emma:literal>
                </emma:interpretation>
                <emma:interpretation id="interp157" emma:lang="ko-KR" emma:confidence="0">
                  <emma:literal>'</emma:literal>
                </emma:interpretation>
                <emma:interpretation id="interp158" emma:lang="ko-KR" emma:confidence="0">
                  <emma:literal>‘</emma:literal>
                </emma:interpretation>
                <emma:interpretation id="interp15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24944.4439">7079 3415 45,'0'0'65,"8"14"3,-5-3 0,8 6 0,-4 4-44,4 4-9,-2 2 4,0 7 0,0-8-2,-1-2 0,-3-8 0,-2-1 1,0-8 0,-3-7-2,0 0 1,-1-11-17,-1-3 0,-2-7 0,0-4 0,1-6 0,2-5 0,1-2 0,9-2 0,6 2 0,7-1 0,9 5 0,8-1 0,7 6 0,6 4 0,2 4 0,2 9 0,-5 0 0,-5 8-62,-14 4 3,5 0-28,-3 5-3,-8-5-7,1 5-1</inkml:trace>
        </inkml:traceGroup>
        <inkml:traceGroup>
          <inkml:annotationXML>
            <emma:emma xmlns:emma="http://www.w3.org/2003/04/emma" version="1.0">
              <emma:interpretation id="{D07C3E22-23EC-4A98-AF17-E304BCEE3F8C}" emma:medium="tactile" emma:mode="ink">
                <msink:context xmlns:msink="http://schemas.microsoft.com/ink/2010/main" type="inkWord" rotatedBoundingBox="24736,5941 24836,5855 24847,5868 24747,5954"/>
              </emma:interpretation>
              <emma:one-of disjunction-type="recognition" id="oneOf32">
                <emma:interpretation id="interp160" emma:lang="ko-KR" emma:confidence="0">
                  <emma:literal>,</emma:literal>
                </emma:interpretation>
                <emma:interpretation id="interp161" emma:lang="ko-KR" emma:confidence="0">
                  <emma:literal>.</emma:literal>
                </emma:interpretation>
                <emma:interpretation id="interp162" emma:lang="ko-KR" emma:confidence="0">
                  <emma:literal>0</emma:literal>
                </emma:interpretation>
                <emma:interpretation id="interp163" emma:lang="ko-KR" emma:confidence="0">
                  <emma:literal>'</emma:literal>
                </emma:interpretation>
                <emma:interpretation id="interp164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25116.0442">7893 3457 44,'-22'34'106,"-2"-9"-12,7-12-57,17-13-13,-20-3-23,5 23 26</inkml:trace>
        </inkml:traceGroup>
      </inkml:traceGroup>
    </inkml:traceGroup>
    <inkml:traceGroup>
      <inkml:annotationXML>
        <emma:emma xmlns:emma="http://www.w3.org/2003/04/emma" version="1.0">
          <emma:interpretation id="{2D51D2A6-A17E-4A25-A81F-A3875D100096}" emma:medium="tactile" emma:mode="ink">
            <msink:context xmlns:msink="http://schemas.microsoft.com/ink/2010/main" type="paragraph" rotatedBoundingBox="19819,10865 19630,8056 20327,8009 20516,1081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C88E0B3-9973-40C3-A788-5D9955AC76C5}" emma:medium="tactile" emma:mode="ink">
              <msink:context xmlns:msink="http://schemas.microsoft.com/ink/2010/main" type="line" rotatedBoundingBox="19819,10865 19630,8056 20327,8009 20516,10819"/>
            </emma:interpretation>
          </emma:emma>
        </inkml:annotationXML>
        <inkml:traceGroup>
          <inkml:annotationXML>
            <emma:emma xmlns:emma="http://www.w3.org/2003/04/emma" version="1.0">
              <emma:interpretation id="{AD713B6F-E17A-4301-898C-D4CF119509C0}" emma:medium="tactile" emma:mode="ink">
                <msink:context xmlns:msink="http://schemas.microsoft.com/ink/2010/main" type="inkWord" rotatedBoundingBox="19819,10865 19630,8056 20327,8009 20516,10819"/>
              </emma:interpretation>
              <emma:one-of disjunction-type="recognition" id="oneOf33">
                <emma:interpretation id="interp165" emma:lang="ko-KR" emma:confidence="0">
                  <emma:literal>」</emma:literal>
                </emma:interpretation>
                <emma:interpretation id="interp166" emma:lang="ko-KR" emma:confidence="0">
                  <emma:literal>&amp;</emma:literal>
                </emma:interpretation>
                <emma:interpretation id="interp167" emma:lang="ko-KR" emma:confidence="0">
                  <emma:literal>5</emma:literal>
                </emma:interpretation>
                <emma:interpretation id="interp168" emma:lang="ko-KR" emma:confidence="0">
                  <emma:literal>~</emma:literal>
                </emma:interpretation>
                <emma:interpretation id="interp169" emma:lang="ko-KR" emma:confidence="0">
                  <emma:literal>1</emma:literal>
                </emma:interpretation>
              </emma:one-of>
            </emma:emma>
          </inkml:annotationXML>
          <inkml:trace contextRef="#ctx0" brushRef="#br1" timeOffset="-575360.2104">2689 5656 24,'0'0'65,"0"0"1,-3 7-2,3-7-3,0 0-36,0 0-7,0 0-4,0 0-5,0 0-2,0 0-3,0 0 1,0 0-1,6 0 2,6 0-2,7 0-2,9 0-1,7 2 0,10 1 2,5 2-1,7-2 0,-4 2 0,6 0-1,-1 0 0,-7 0 0,-3 0-1,-8-1 1,-5 1-1,-6-1-1,-2 0 1,-9 1-2,-3-1 1,-6 3-2,-9-7 1,11 11-2,-10-4 1,-1 5 0,-1 2 2,-5 11 2,-1 3 2,-4 15 3,-2 15-6,-3 29 13,4 18 2,0 15 0,5 17 2,-2 5-1,7 17-1,2 0-2,2 0-1,5-19-9,2-6 0,2-8-1,1-13-1,1-5-1,-2-11 0,2-8 0,-2-7 0,0-5 1,-4-7-1,-3-5 2,-3-3-2,-1-7 0,-7-6 0,-4-6 0,-6-8 0,-8-4 0,-3-7 0,-1-8 0,-3-1 0,1-8 0,1-2 0,1-3 0,9-1-13,25 0-65,-39-5-3,68-1-2,-29-10-7,12 2-3</inkml:trace>
        </inkml:traceGroup>
      </inkml:traceGroup>
    </inkml:traceGroup>
  </inkml:traceGroup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11.46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4CE1CF5-D127-45D8-A6BD-D9A98D930571}" emma:medium="tactile" emma:mode="ink">
          <msink:context xmlns:msink="http://schemas.microsoft.com/ink/2010/main" type="writingRegion" rotatedBoundingBox="17451,8273 17434,11025 16267,11018 16285,8266"/>
        </emma:interpretation>
      </emma:emma>
    </inkml:annotationXML>
    <inkml:traceGroup>
      <inkml:annotationXML>
        <emma:emma xmlns:emma="http://www.w3.org/2003/04/emma" version="1.0">
          <emma:interpretation id="{5ABF11C4-F75F-429C-BF7B-E27F99BDD536}" emma:medium="tactile" emma:mode="ink">
            <msink:context xmlns:msink="http://schemas.microsoft.com/ink/2010/main" type="paragraph" rotatedBoundingBox="17011,8399 17448,8399 17448,9064 17011,90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C9F925-9CE8-4D92-B74A-AB46E5E9C2E3}" emma:medium="tactile" emma:mode="ink">
              <msink:context xmlns:msink="http://schemas.microsoft.com/ink/2010/main" type="inkBullet" rotatedBoundingBox="17510,8415 17384,9122 16905,9037 17031,8330"/>
            </emma:interpretation>
            <emma:one-of disjunction-type="recognition" id="oneOf0">
              <emma:interpretation id="interp0" emma:lang="ko-KR" emma:confidence="0">
                <emma:literal>i</emma:literal>
              </emma:interpretation>
              <emma:interpretation id="interp1" emma:lang="ko-KR" emma:confidence="0">
                <emma:literal>그</emma:literal>
              </emma:interpretation>
              <emma:interpretation id="interp2" emma:lang="ko-KR" emma:confidence="0">
                <emma:literal>&amp;</emma:literal>
              </emma:interpretation>
              <emma:interpretation id="interp3" emma:lang="ko-KR" emma:confidence="0">
                <emma:literal>…</emma:literal>
              </emma:interpretation>
              <emma:interpretation id="interp4" emma:lang="ko-KR" emma:confidence="0">
                <emma:literal>ㅋ</emma:literal>
              </emma:interpretation>
            </emma:one-of>
          </emma:emma>
        </inkml:annotationXML>
        <inkml:trace contextRef="#ctx0" brushRef="#br0">735 205 54,'0'0'0,"-6"-11"79,6 11-6,-3-13-1,3 13-6,0 0-66,6 9 66,3 6-57,2 4-3,7 5-3,6 6 1,3 1 2,9-1 2,-1-2 0,6 2 0,-1-3 0,-3-3-2,-4-2-2,0-2-5,-8-7-6,-2 0-15,-12-1-49,-1-7-3,1-5-4,-10-15-6,5-1-2</inkml:trace>
        <inkml:trace contextRef="#ctx0" brushRef="#br0" timeOffset="234.0005">1133 133 80,'-18'6'84,"-2"14"-4,-6 10-80,-2 10 78,-5 5-2,3 13-1,-5 9-70,2 5-1,2 3 1,4-7-1,2-10-2,4-12-7,6-10-11,7-12-20,8-8-39,-12-12 0,24-7-6,0-15-3,10 0-2</inkml:trace>
      </inkml:traceGroup>
    </inkml:traceGroup>
    <inkml:traceGroup>
      <inkml:annotationXML>
        <emma:emma xmlns:emma="http://www.w3.org/2003/04/emma" version="1.0">
          <emma:interpretation id="{AF602C34-5C8E-47CD-AB05-7085A3F16CB6}" emma:medium="tactile" emma:mode="ink">
            <msink:context xmlns:msink="http://schemas.microsoft.com/ink/2010/main" type="paragraph" rotatedBoundingBox="16706,8268 16689,11020 16267,11018 16285,82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3136B2-742F-41C9-9A25-BC0B2414534E}" emma:medium="tactile" emma:mode="ink">
              <msink:context xmlns:msink="http://schemas.microsoft.com/ink/2010/main" type="line" rotatedBoundingBox="16706,8268 16689,11020 16267,11018 16284,8266"/>
            </emma:interpretation>
          </emma:emma>
        </inkml:annotationXML>
        <inkml:traceGroup>
          <inkml:annotationXML>
            <emma:emma xmlns:emma="http://www.w3.org/2003/04/emma" version="1.0">
              <emma:interpretation id="{83BEB915-E55C-4B2F-B5A8-02609B0CE389}" emma:medium="tactile" emma:mode="ink">
                <msink:context xmlns:msink="http://schemas.microsoft.com/ink/2010/main" type="inkWord" rotatedBoundingBox="16706,8268 16689,11020 16267,11018 16284,8266"/>
              </emma:interpretation>
              <emma:one-of disjunction-type="recognition" id="oneOf1">
                <emma:interpretation id="interp5" emma:lang="ko-KR" emma:confidence="0">
                  <emma:literal>ㅡ</emma:literal>
                </emma:interpretation>
                <emma:interpretation id="interp6" emma:lang="ko-KR" emma:confidence="0">
                  <emma:literal>一</emma:literal>
                </emma:interpretation>
                <emma:interpretation id="interp7" emma:lang="ko-KR" emma:confidence="0">
                  <emma:literal>-</emma:literal>
                </emma:interpretation>
                <emma:interpretation id="interp8" emma:lang="ko-KR" emma:confidence="0">
                  <emma:literal>…</emma:literal>
                </emma:interpretation>
                <emma:interpretation id="interp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499.2008">316 110 8,'16'-9'70,"-1"-4"2,-1 2-3,-6 2-4,-3 2-4,-5 7-47,2-8-5,-2 8-3,0 0-3,0 0 1,-8-7 2,-1 6 0,-3-3 2,-2 1-1,-5-2-2,-3 1 0,-5 2 0,-2-1-2,-1 0-1,-3 1-1,3-1 0,-2 1 0,6 0 0,3 0 0,3-2-1,5 2 1,4 0-1,4 1-1,7 1 0,-9-1-2,9 1 1,0 0-1,0 10 1,1 3-1,3 12 3,0 41 5,4 26 3,-1 21 1,2 24 1,-6 22 1,1 24 1,-4 14-1,5 12 0,-1-26-7,-4-8 0,-4-9-2,-2-15 0,5-11-1,-3-21 1,2-11-2,-4-17 0,1-10 0,-1-16 0,2-6 0,3-10 0,0-10 0,-2-7 0,3-7 0,0-4 0,3-6 0,4-2 0,4-7 0,6 1 0,6-5 0,6 0 0,5-2 0,4 0 0,2-4 0,3-3 0,-3 1 0,-3 3-11,-9 1-67,-6 13 15,-7-13 63,-9-11 0,0-2-81,-6-10-5,-2-5-5,-9-21 4</inkml:trace>
        </inkml:traceGroup>
      </inkml:traceGroup>
    </inkml:traceGroup>
  </inkml:traceGroup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4:28.95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F95FBF0-4E17-44E3-B8F2-2435EFC84012}" emma:medium="tactile" emma:mode="ink">
          <msink:context xmlns:msink="http://schemas.microsoft.com/ink/2010/main" type="writingRegion" rotatedBoundingBox="18463,8489 18842,8489 18842,8902 18463,8902"/>
        </emma:interpretation>
      </emma:emma>
    </inkml:annotationXML>
    <inkml:traceGroup>
      <inkml:annotationXML>
        <emma:emma xmlns:emma="http://www.w3.org/2003/04/emma" version="1.0">
          <emma:interpretation id="{20FF69C9-3DCA-426B-A10E-249F5EFCFCCF}" emma:medium="tactile" emma:mode="ink">
            <msink:context xmlns:msink="http://schemas.microsoft.com/ink/2010/main" type="paragraph" rotatedBoundingBox="18463,8489 18842,8489 18842,8902 18463,89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2A771E-C383-46F7-820E-D8A9DE946734}" emma:medium="tactile" emma:mode="ink">
              <msink:context xmlns:msink="http://schemas.microsoft.com/ink/2010/main" type="line" rotatedBoundingBox="18463,8489 18842,8489 18842,8902 18463,8902"/>
            </emma:interpretation>
          </emma:emma>
        </inkml:annotationXML>
        <inkml:traceGroup>
          <inkml:annotationXML>
            <emma:emma xmlns:emma="http://www.w3.org/2003/04/emma" version="1.0">
              <emma:interpretation id="{793A50BC-172C-406F-9AAE-46CE9E13130B}" emma:medium="tactile" emma:mode="ink">
                <msink:context xmlns:msink="http://schemas.microsoft.com/ink/2010/main" type="inkWord" rotatedBoundingBox="18463,8489 18842,8489 18842,8902 18463,8902"/>
              </emma:interpretation>
              <emma:one-of disjunction-type="recognition" id="oneOf0">
                <emma:interpretation id="interp0" emma:lang="ko-KR" emma:confidence="0">
                  <emma:literal>Ⅹ</emma:literal>
                </emma:interpretation>
                <emma:interpretation id="interp1" emma:lang="ko-KR" emma:confidence="0">
                  <emma:literal>X</emma:literal>
                </emma:interpretation>
                <emma:interpretation id="interp2" emma:lang="ko-KR" emma:confidence="0">
                  <emma:literal>x</emma:literal>
                </emma:interpretation>
                <emma:interpretation id="interp3" emma:lang="ko-KR" emma:confidence="0">
                  <emma:literal>×</emma:literal>
                </emma:interpretation>
                <emma:interpretation id="interp4" emma:lang="ko-KR" emma:confidence="0">
                  <emma:literal>4</emma:literal>
                </emma:interpretation>
              </emma:one-of>
            </emma:emma>
          </inkml:annotationXML>
          <inkml:trace contextRef="#ctx0" brushRef="#br0">1490 86 39,'-10'-10'65,"10"10"2,-11-11 0,11 11-1,-15-15-36,15 15-8,-3-9-5,3 9-4,0 0-5,0 0-2,0 0-2,7 0 0,1 6-2,1 9 2,6 3 2,1 6 1,5 4 1,1 1 1,4 3-2,-1-1 0,2-1-2,-3-4 1,-1-3-2,-1-2 0,-3-7-2,-2 2-3,-1-9-3,-3 3-8,-3-6-12,-10-4-17,13 5-33,-13-5-4,6-9-3,-6-7-2,5-3 5</inkml:trace>
          <inkml:trace contextRef="#ctx0" brushRef="#br0" timeOffset="202.8003">1830 52 56,'-7'-2'75,"-3"8"-1,-6 6-1,-6 9-2,-8 4 0,0 5-64,-4 7 1,-2 1-1,-1-1 2,4 6-3,-1-11-9,12 2-24,29 1-43,-14-12 0,7-5-6,0-11-5,8-1-3</inkml:trace>
        </inkml:traceGroup>
      </inkml:traceGroup>
    </inkml:traceGroup>
  </inkml:traceGroup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1.42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0CD1ECA-F171-431C-8F9C-907EDF0A9CC8}" emma:medium="tactile" emma:mode="ink">
          <msink:context xmlns:msink="http://schemas.microsoft.com/ink/2010/main" type="writingRegion" rotatedBoundingBox="21689,7991 22125,7991 22125,10569 21689,10569"/>
        </emma:interpretation>
      </emma:emma>
    </inkml:annotationXML>
    <inkml:traceGroup>
      <inkml:annotationXML>
        <emma:emma xmlns:emma="http://www.w3.org/2003/04/emma" version="1.0">
          <emma:interpretation id="{4C8B8EEF-9BCD-4E5E-B2C3-F610508B066C}" emma:medium="tactile" emma:mode="ink">
            <msink:context xmlns:msink="http://schemas.microsoft.com/ink/2010/main" type="paragraph" rotatedBoundingBox="21689,7991 22125,7991 22125,10569 21689,105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1D74EE-3E4B-4F8D-AA34-7F38FB166483}" emma:medium="tactile" emma:mode="ink">
              <msink:context xmlns:msink="http://schemas.microsoft.com/ink/2010/main" type="line" rotatedBoundingBox="21689,7991 22125,7991 22125,10569 21689,10569"/>
            </emma:interpretation>
          </emma:emma>
        </inkml:annotationXML>
        <inkml:traceGroup>
          <inkml:annotationXML>
            <emma:emma xmlns:emma="http://www.w3.org/2003/04/emma" version="1.0">
              <emma:interpretation id="{DA8A7DFB-5840-491D-9C8F-50501D126237}" emma:medium="tactile" emma:mode="ink">
                <msink:context xmlns:msink="http://schemas.microsoft.com/ink/2010/main" type="inkWord" rotatedBoundingBox="21689,7991 22125,7991 22125,10569 21689,10569"/>
              </emma:interpretation>
              <emma:one-of disjunction-type="recognition" id="oneOf0">
                <emma:interpretation id="interp0" emma:lang="ko-KR" emma:confidence="0">
                  <emma:literal>(</emma:literal>
                </emma:interpretation>
                <emma:interpretation id="interp1" emma:lang="ko-KR" emma:confidence="0">
                  <emma:literal>[</emma:literal>
                </emma:interpretation>
                <emma:interpretation id="interp2" emma:lang="ko-KR" emma:confidence="0">
                  <emma:literal>{</emma:literal>
                </emma:interpretation>
                <emma:interpretation id="interp3" emma:lang="ko-KR" emma:confidence="0">
                  <emma:literal>l</emma:literal>
                </emma:interpretation>
                <emma:interpretation id="interp4" emma:lang="ko-KR" emma:confidence="0">
                  <emma:literal>〔</emma:literal>
                </emma:interpretation>
              </emma:one-of>
            </emma:emma>
          </inkml:annotationXML>
          <inkml:trace contextRef="#ctx0" brushRef="#br0">-384 267 29,'14'-10'53,"-6"-2"2,3 2 0,-9-2 0,3 1-38,-5 11 1,5-16 0,-4 8-2,-1-6 3,-2 0 0,-7 1 0,0-2-4,-6-1-6,-3-5-2,-6 3-2,-2 2-3,0 1 0,-2 1 0,1 1-1,3 4 2,2-1-1,5 3 1,4 1 0,5 3-2,8 3-1,-9-3-1,9 3-1,-1 11-1,1 7 0,0 9 1,0 14 0,-3 19 3,-3 22-1,-3 42 6,-8 11 0,-1 29 1,-5 7 1,5 14-1,-2 3-1,4 0 0,4-12-1,6-29-5,5-5 2,1-22-2,1-11 1,3-19 0,2-12-1,1-12 0,5-10 0,-1-12 1,9-9 1,0-5 2,9-7 0,4-5 0,6-2 1,2-5-1,2-5-2,0 1-7,-6-3-13,-1-3-56,-8 4-4,-13-5-2,-4 0-7,-11-10-3</inkml:trace>
        </inkml:traceGroup>
      </inkml:traceGroup>
    </inkml:traceGroup>
  </inkml:traceGroup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2.2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03A59E5-DCAB-44C8-A156-5961E90F4D0D}" emma:medium="tactile" emma:mode="ink">
          <msink:context xmlns:msink="http://schemas.microsoft.com/ink/2010/main" type="writingRegion" rotatedBoundingBox="22453,8009 22892,8009 22892,8621 22453,8621"/>
        </emma:interpretation>
      </emma:emma>
    </inkml:annotationXML>
    <inkml:traceGroup>
      <inkml:annotationXML>
        <emma:emma xmlns:emma="http://www.w3.org/2003/04/emma" version="1.0">
          <emma:interpretation id="{35ECA563-AB16-4144-AA96-8BDC5D20BFE1}" emma:medium="tactile" emma:mode="ink">
            <msink:context xmlns:msink="http://schemas.microsoft.com/ink/2010/main" type="paragraph" rotatedBoundingBox="22453,8009 22892,8009 22892,8621 22453,8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529FD0-F198-443A-9B5E-746EB6431261}" emma:medium="tactile" emma:mode="ink">
              <msink:context xmlns:msink="http://schemas.microsoft.com/ink/2010/main" type="line" rotatedBoundingBox="22453,8009 22892,8009 22892,8621 22453,8621"/>
            </emma:interpretation>
          </emma:emma>
        </inkml:annotationXML>
        <inkml:traceGroup>
          <inkml:annotationXML>
            <emma:emma xmlns:emma="http://www.w3.org/2003/04/emma" version="1.0">
              <emma:interpretation id="{7595D0A6-71B8-4404-9A87-C02B73CA6C74}" emma:medium="tactile" emma:mode="ink">
                <msink:context xmlns:msink="http://schemas.microsoft.com/ink/2010/main" type="inkWord" rotatedBoundingBox="22453,8009 22892,8009 22892,8621 22453,8621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능</emma:literal>
                </emma:interpretation>
                <emma:interpretation id="interp2" emma:lang="ko-KR" emma:confidence="0">
                  <emma:literal>S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”</emma:literal>
                </emma:interpretation>
              </emma:one-of>
            </emma:emma>
          </inkml:annotationXML>
          <inkml:trace contextRef="#ctx0" brushRef="#br0">12 48 64,'-4'-10'67,"-1"-1"-2,3 1-5,0-8-4,2 18-46,0 0-8,0 0-5,0 0-1,0 9 4,0 10 2,0 8 3,0 5 2,2 9 4,-1 2 1,2 5-1,-2 4 0,-1 2-2,1-3-2,-1-9-1,1-6 1,-1-7 1,1-11-1,-1-4-1,0-14-1,8-3-2,-1-13-2,5-6-1,6 2 0,5-4-3,6 6-1,5-1-1,9 5 1,2 4 1,1 9 1,-2 2 1,-3 11 0,-3 10 2,-17-2 1,-1 8 2,-20-1 0,-7 5 1,-20-7 1,-1 2 1,-12-11 0,0-3-1,0-2-2,2-5-3,3-2-5,7-4-16,5 0-50,5-4-3,9-2-4,2-7-4,8-1-3</inkml:trace>
        </inkml:traceGroup>
      </inkml:traceGroup>
    </inkml:traceGroup>
  </inkml:traceGroup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36:56.1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F26D0E0-1FD0-461E-914B-4E07C4434AF2}" emma:medium="tactile" emma:mode="ink">
          <msink:context xmlns:msink="http://schemas.microsoft.com/ink/2010/main" type="writingRegion" rotatedBoundingBox="23335,8130 23839,8130 23839,10700 23335,10700"/>
        </emma:interpretation>
      </emma:emma>
    </inkml:annotationXML>
    <inkml:traceGroup>
      <inkml:annotationXML>
        <emma:emma xmlns:emma="http://www.w3.org/2003/04/emma" version="1.0">
          <emma:interpretation id="{3B45103C-1ECC-4687-8872-B125F8119A6C}" emma:medium="tactile" emma:mode="ink">
            <msink:context xmlns:msink="http://schemas.microsoft.com/ink/2010/main" type="paragraph" rotatedBoundingBox="23335,8130 23839,8130 23839,10700 23335,107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8E6364-EB02-41EE-8CEC-E5533A6F3C06}" emma:medium="tactile" emma:mode="ink">
              <msink:context xmlns:msink="http://schemas.microsoft.com/ink/2010/main" type="line" rotatedBoundingBox="23335,8130 23839,8130 23839,10700 23335,10700"/>
            </emma:interpretation>
          </emma:emma>
        </inkml:annotationXML>
        <inkml:traceGroup>
          <inkml:annotationXML>
            <emma:emma xmlns:emma="http://www.w3.org/2003/04/emma" version="1.0">
              <emma:interpretation id="{72607C19-BD82-4EA0-AB36-912FED903D34}" emma:medium="tactile" emma:mode="ink">
                <msink:context xmlns:msink="http://schemas.microsoft.com/ink/2010/main" type="inkWord" rotatedBoundingBox="23335,8130 23839,8130 23839,10700 23335,10700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}</emma:literal>
                </emma:interpretation>
                <emma:interpretation id="interp2" emma:lang="ko-KR" emma:confidence="0">
                  <emma:literal>)</emma:literal>
                </emma:interpretation>
                <emma:interpretation id="interp3" emma:lang="ko-KR" emma:confidence="0">
                  <emma:literal>〕</emma:literal>
                </emma:interpretation>
                <emma:interpretation id="interp4" emma:lang="ko-KR" emma:confidence="0">
                  <emma:literal>:</emma:literal>
                </emma:interpretation>
              </emma:one-of>
            </emma:emma>
          </inkml:annotationXML>
          <inkml:trace contextRef="#ctx0" brushRef="#br0">67 133 26,'-9'-6'54,"0"-1"1,9 7-6,-11-16-2,-27 10-45,38 6-2,5-11-1,4 7 0,3-2 2,4 0 1,5-2 6,0-1 2,7 0 1,-1 1-1,3-1 0,-2 2-1,1 1-4,-5 2-2,-1 1-3,-6 3-2,-1 0 0,-5 7 2,-2 6 1,-1 7 5,-1 13 4,1 10 5,0 22-15,-2 18 22,-1 24 3,-3 20 2,-1 18-3,0 16-1,2 18-5,-3 5-2,6 4-5,-1-7-7,6-14-2,1-11 0,3-17-2,2-17-1,-1-23 2,1-12-2,-5-22 1,-2-11 1,-3-14 0,-6-6 0,-3-9 2,-10-5 1,-11-8-4,-9-3 0,-6-5 0,-10-4 0,0 1 0,-3-2-6,5-18-71,5 6-2,5-6-2,14-8-6,11-8-5,15-6 3</inkml:trace>
        </inkml:traceGroup>
      </inkml:traceGroup>
    </inkml:traceGroup>
  </inkml:traceGroup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47.9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C3019DA-4F37-41ED-80CD-830E1B4297A7}" emma:medium="tactile" emma:mode="ink">
          <msink:context xmlns:msink="http://schemas.microsoft.com/ink/2010/main" type="writingRegion" rotatedBoundingBox="4376,2927 5816,3105 5738,3735 4298,3557"/>
        </emma:interpretation>
      </emma:emma>
    </inkml:annotationXML>
    <inkml:traceGroup>
      <inkml:annotationXML>
        <emma:emma xmlns:emma="http://www.w3.org/2003/04/emma" version="1.0">
          <emma:interpretation id="{7EAE2068-CD97-414F-B5E8-DF889DB03528}" emma:medium="tactile" emma:mode="ink">
            <msink:context xmlns:msink="http://schemas.microsoft.com/ink/2010/main" type="paragraph" rotatedBoundingBox="4376,2927 5816,3105 5738,3735 4298,35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FA73CA-FFCD-4CF7-8E65-A0AD6CAD253E}" emma:medium="tactile" emma:mode="ink">
              <msink:context xmlns:msink="http://schemas.microsoft.com/ink/2010/main" type="line" rotatedBoundingBox="4376,2927 5816,3105 5738,3735 4298,3557"/>
            </emma:interpretation>
          </emma:emma>
        </inkml:annotationXML>
        <inkml:traceGroup>
          <inkml:annotationXML>
            <emma:emma xmlns:emma="http://www.w3.org/2003/04/emma" version="1.0">
              <emma:interpretation id="{FB241E9F-18A3-45C0-ADD5-B6FFE370ACFF}" emma:medium="tactile" emma:mode="ink">
                <msink:context xmlns:msink="http://schemas.microsoft.com/ink/2010/main" type="inkWord" rotatedBoundingBox="4376,2927 5040,3009 4962,3639 4298,3557"/>
              </emma:interpretation>
              <emma:one-of disjunction-type="recognition" id="oneOf0">
                <emma:interpretation id="interp0" emma:lang="ko-KR" emma:confidence="0">
                  <emma:literal>U</emma:literal>
                </emma:interpretation>
                <emma:interpretation id="interp1" emma:lang="ko-KR" emma:confidence="0">
                  <emma:literal>u</emma:literal>
                </emma:interpretation>
                <emma:interpretation id="interp2" emma:lang="ko-KR" emma:confidence="0">
                  <emma:literal>Ⅵ</emma:literal>
                </emma:interpretation>
                <emma:interpretation id="interp3" emma:lang="ko-KR" emma:confidence="0">
                  <emma:literal>너</emma:literal>
                </emma:interpretation>
                <emma:interpretation id="interp4" emma:lang="ko-KR" emma:confidence="0">
                  <emma:literal>a</emma:literal>
                </emma:interpretation>
              </emma:one-of>
            </emma:emma>
          </inkml:annotationXML>
          <inkml:trace contextRef="#ctx0" brushRef="#br0">42 137 45,'0'-16'62,"0"4"1,0-4-2,-12 1-35,12 5-2,0-3-5,0 4-5,0-2-2,0 11-1,0-12-1,0 12-1,0 0-2,-1-9 1,1 9 0,-4 16 2,-1 5 0,1 13 0,-1 4-2,-3 11 1,6 8 1,0 5 1,2 0-4,0 0-3,9-6-2,5-11 0,3-9-1,2-9 1,4-12 2,1-9-2,2-9 2,-1-15 1,2-12-2,-2-8-1,2-7-1,-4-11-1,2-4-2,-3-3 0,0 2 0,-4 3-1,-1 10 1,0 9 1,-4 4-1,0 12-1,-6 7 1,2 9-1,-9 7 0,11 8 4,-8 13-1,3 7 2,-1 11 0,3 9 2,1 10 2,2 4 0,2 3-1,2-4-3,3-6-2,-2-8-2,0-8-2,-1-10-3,-1-10-7,-1-10-15,-2-9-48,-1-4 0,-4-10-5,1-7-1,-1-6-1</inkml:trace>
        </inkml:traceGroup>
        <inkml:traceGroup>
          <inkml:annotationXML>
            <emma:emma xmlns:emma="http://www.w3.org/2003/04/emma" version="1.0">
              <emma:interpretation id="{7F88A5F9-34F5-4F1E-A424-D18A48405BF9}" emma:medium="tactile" emma:mode="ink">
                <msink:context xmlns:msink="http://schemas.microsoft.com/ink/2010/main" type="inkWord" rotatedBoundingBox="5353,3169 5802,3224 5764,3524 5315,3469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=</emma:literal>
                </emma:interpretation>
                <emma:interpretation id="interp8" emma:lang="ko-KR" emma:confidence="0">
                  <emma:literal>ㄷ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05.6007">1067 221 12,'-10'0'83,"-4"-6"2,3 5-6,0-7-4,4 4-4,7 4-43,-7-8-18,7 8-5,4 0-4,7 2-2,6-1 1,5 7 1,2-3 2,5 3 1,2-5-2,1 1-3,1 0-13,-7-1-19,-26-3-40,33 12-1,-20-6-7,-2-3-4,-11 6 1</inkml:trace>
          <inkml:trace contextRef="#ctx0" brushRef="#br0" timeOffset="561.601">1130 406 24,'-18'17'76,"5"3"2,5-5 0,7-2-2,5-4-1,9 1-56,6-3-5,9 5-2,4-5-10,8 2-14,-5-5-26,5 1-35,0-1-3,-8-4-7,-2-2-4,-11-10 3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43.8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217 37 19,'16'0'71,"-16"0"1,0 0-3,0 0-4,5-11-5,6 7-47,-11 4-5,0 0-5,0 0-3,-5-4 0,-4 0 0,-2 0 3,-3 0 0,-1 3-1,-6-1 0,2 0 1,-6 0-2,7 2 1,0 0-1,3 2-1,3 2 0,2-3 0,10-1 0,-8 0 0,8 0 0,0 0 0,0 0 0,0 0-2,0 0 0,0 0 0,0 0 0,0 12-1,0-1 3,0 5 0,0 6 3,0 14 1,0 9 2,-2 10 0,-1 18 2,-1 8 1,0 9-2,1 4-1,0 3-1,-2-1-5,2-6 5,0-1 0,1-9-2,0-9 0,2-3-1,-1-8 1,0-4 0,1-5 0,2-2-2,5-7-1,3-5 1,0-4 0,2-6 0,2-2 2,3-4 0,3-2 0,1-4 2,4-4 0,1-3 1,4-4-1,4-3 0,1-1-2,-3-3-1,-2 1-2,-3-5 0,-4 2 0,-8 3 0,-1 0 0,-14 2 0,9 0 0,-9 0-8,0 0-13,-2-30-27,2 30-30,-16-7 1,4-3-7,-6-10-1,4-5 0</inkml:trace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1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41EFD2D-B414-4403-9DAA-A524F2700761}" emma:medium="tactile" emma:mode="ink">
          <msink:context xmlns:msink="http://schemas.microsoft.com/ink/2010/main" type="inkDrawing" rotatedBoundingBox="6881,2461 6951,5083 6453,5097 6382,2475" semanticType="verticalRange" shapeName="Other">
            <msink:sourceLink direction="with" ref="{06256A80-0B01-4D74-8CD6-778A2EC95B0C}"/>
          </msink:context>
        </emma:interpretation>
      </emma:emma>
    </inkml:annotationXML>
    <inkml:trace contextRef="#ctx0" brushRef="#br0">350 129 6,'10'-14'64,"2"4"4,-10-3-1,4 1 0,-6 12-35,0-11-3,0 11-5,0 0-7,0-9-6,0 9-3,-9-4-1,-2-2-3,0 3 0,-7-1-3,1 3 0,-7 0 1,-1 0 0,-4-2-1,2 3 0,-6 0 0,4 0 1,1-2 0,1 1 1,6-2 0,1-1 0,5 0 2,2 0-2,6 0 2,-1-3-3,8 7-1,0 0-1,-8-8-3,8 8 0,0 0-1,0 7 1,4 9 2,3 8 0,1 14 2,0 16 2,2 14 3,-1 12 0,0 26 0,-1 12 1,0 20-2,-5 9 0,-3 13-5,0-1 8,-1 5-2,-3 0 0,1-12-1,-3-5 0,1-16-1,-1-13 0,2-15-1,-2-12-3,0-13 0,0-13 0,2-10 0,2-10 0,2-7 0,0-6 0,10-6 0,4-8 0,7-1 0,5-5 0,6-3 0,7-1 0,4-2 0,2-3 0,1 3 0,-2-3 0,-2-3 0,-6 1 0,-2 3 0,-9-4-7,-4-2-41,-5 2-27,-11-13-5,-3 5-5,-6-16-3,-2-8-2</inkml:trace>
  </inkml:traceGroup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2.0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6256A80-0B01-4D74-8CD6-778A2EC95B0C}" emma:medium="tactile" emma:mode="ink">
          <msink:context xmlns:msink="http://schemas.microsoft.com/ink/2010/main" type="writingRegion" rotatedBoundingBox="7907,2547 7905,5068 7157,5067 7160,2546">
            <msink:destinationLink direction="with" ref="{541EFD2D-B414-4403-9DAA-A524F2700761}"/>
            <msink:destinationLink direction="with" ref="{1FA679AA-40CF-4DE1-B273-B73517D78A17}"/>
          </msink:context>
        </emma:interpretation>
      </emma:emma>
    </inkml:annotationXML>
    <inkml:traceGroup>
      <inkml:annotationXML>
        <emma:emma xmlns:emma="http://www.w3.org/2003/04/emma" version="1.0">
          <emma:interpretation id="{0C2E36E0-5D3D-4E29-97B0-740B5F1FB46F}" emma:medium="tactile" emma:mode="ink">
            <msink:context xmlns:msink="http://schemas.microsoft.com/ink/2010/main" type="paragraph" rotatedBoundingBox="7907,2547 7905,5068 7157,5067 7160,25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1DCB0A-5E83-49B4-866B-13FBB3576FC4}" emma:medium="tactile" emma:mode="ink">
              <msink:context xmlns:msink="http://schemas.microsoft.com/ink/2010/main" type="line" rotatedBoundingBox="7907,2547 7905,5068 7157,5067 7160,2546"/>
            </emma:interpretation>
          </emma:emma>
        </inkml:annotationXML>
        <inkml:traceGroup>
          <inkml:annotationXML>
            <emma:emma xmlns:emma="http://www.w3.org/2003/04/emma" version="1.0">
              <emma:interpretation id="{C333C9AE-5626-4D3E-8599-434EABEC3434}" emma:medium="tactile" emma:mode="ink">
                <msink:context xmlns:msink="http://schemas.microsoft.com/ink/2010/main" type="inkWord" rotatedBoundingBox="7745,2547 7744,3097 7681,3096 7682,2546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64 49 39,'-7'-16'68,"7"16"-2,-7-15-3,7 15-1,-4-10-42,4 10-3,-2-9-5,2 9-3,0 0-2,0 0 2,0 0 2,-1 7 3,0 10 0,-3 8 1,1 12-3,0 8-1,1 7 0,-1 2 0,2 6-4,1-4-3,-1-2-2,1-7-1,0-15-2,2-2-5,-2-15-12,-1-4-55,-1-3-5,-7-8-2,5-8-6,-6-7-2</inkml:trace>
        </inkml:traceGroup>
        <inkml:traceGroup>
          <inkml:annotationXML>
            <emma:emma xmlns:emma="http://www.w3.org/2003/04/emma" version="1.0">
              <emma:interpretation id="{754B9E09-583E-44A0-A3BC-DCD124ABA072}" emma:medium="tactile" emma:mode="ink">
                <msink:context xmlns:msink="http://schemas.microsoft.com/ink/2010/main" type="inkWord" rotatedBoundingBox="7906,3652 7905,4228 7158,4227 7159,3651"/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t</emma:literal>
                </emma:interpretation>
                <emma:interpretation id="interp8" emma:lang="ko-KR" emma:confidence="0">
                  <emma:literal>f</emma:literal>
                </emma:interpretation>
                <emma:interpretation id="interp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733.2013">175 1112 49,'11'-8'80,"-11"8"1,0 0-2,6 14-3,-2 5-76,3 11 77,-1 11-59,-1 6-8,-2 8 0,1 2-1,0 0-3,-4-4-4,0-5-7,0-4-12,-3-11-25,3-4-35,0-12 0,0-3-6,-5-6-3,5 2-1</inkml:trace>
          <inkml:trace contextRef="#ctx0" brushRef="#br0" timeOffset="483.6008">-435 1227 48,'-15'1'85,"0"3"-3,2-4-4,1 1-6,2-1 1,-12-2-57,22 2-9,1 4-4,9-1-2,6 0-2,3 2 2,3-1 3,5-3 0,4 9 1,6-9-1,2 3 1,1-3-2,1 1 1,2 1-4,-6-2-3,1 2-9,-7-3-18,-3 2-15,-5-3-32,-1 1-3,-9-1-4,2-2-3,-8-1 11</inkml:trace>
        </inkml:traceGroup>
        <inkml:traceGroup>
          <inkml:annotationXML>
            <emma:emma xmlns:emma="http://www.w3.org/2003/04/emma" version="1.0">
              <emma:interpretation id="{EA1D1B06-FAB4-4F85-91CF-7BAFD7888CA8}" emma:medium="tactile" emma:mode="ink">
                <msink:context xmlns:msink="http://schemas.microsoft.com/ink/2010/main" type="inkWord" rotatedBoundingBox="7852,4747 7851,5068 7542,5067 7543,4746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°</emma:literal>
                </emma:interpretation>
                <emma:interpretation id="interp12" emma:lang="ko-KR" emma:confidence="0">
                  <emma:literal>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248.0021">-62 2367 6,'0'-8'78,"0"8"3,-1-12-3,1 12-5,-9-6-1,1 5-41,1 1-11,-1 6-8,-1 6-3,-1 7-3,-1 1 1,4 3-1,2 3 2,4 1-1,4-3 0,13-5-2,7-15-2,9-4-1,4-10-2,5-14 0,1-7 0,-3-6 0,-6-4 0,-9 0 0,-7 2 0,-14 3 0,-4 9 0,-12 9 0,-8 4 0,-4 11 0,-4 3 0,-3 5 0,-1 9-27,2 3-21,7 1-32,2-6-2,9 3-4,3-11-1,10-4 2</inkml:trace>
        </inkml:traceGroup>
      </inkml:traceGroup>
    </inkml:traceGroup>
  </inkml:traceGroup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4.3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FA679AA-40CF-4DE1-B273-B73517D78A17}" emma:medium="tactile" emma:mode="ink">
          <msink:context xmlns:msink="http://schemas.microsoft.com/ink/2010/main" type="inkDrawing" rotatedBoundingBox="8769,2408 8936,4988 8523,5015 8356,2434" semanticType="verticalRange" shapeName="Other">
            <msink:sourceLink direction="with" ref="{06256A80-0B01-4D74-8CD6-778A2EC95B0C}"/>
          </msink:context>
        </emma:interpretation>
      </emma:emma>
    </inkml:annotationXML>
    <inkml:trace contextRef="#ctx0" brushRef="#br0">36 122 8,'-12'-7'75,"7"-3"1,-5 3-3,10 7-7,-11-13-2,11 13-48,0 0-5,11-9-8,0 6-4,6 0 0,7-3-1,3-2 2,5 1-1,2 0 2,5-3-1,-4 3 0,1 1 0,-4-1 0,-6 4 0,-3 2 0,-4 0 0,-4 1-1,-5 4 1,-3 6 0,-2 6 2,-4 5 3,1 8 2,-2 14 4,-2 15 1,-1 17 2,1 16 0,-2 22 0,-1 19-1,0 15-1,1 13-12,3 5 10,1-1-4,5-6-2,2-10-4,7-16 0,0-16 0,4-22 0,-1-11 0,0-16 0,2-8 0,-4-9 0,-3-4 0,0-3 0,-5-2 0,-2 2 0,-5-3 0,-2-1 0,-11-1 0,-8-2 0,-11-1 0,-3-6 0,-5-6 0,-2-5 0,1-3 0,2-4 0,4-4 0,-28-5-77,50-1-6,1-3-2,12-6-5,2-7-6</inkml:trace>
  </inkml:traceGroup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8.6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3833A0C-A16C-452E-BB40-E662379B39D6}" emma:medium="tactile" emma:mode="ink">
          <msink:context xmlns:msink="http://schemas.microsoft.com/ink/2010/main" type="inkDrawing" rotatedBoundingBox="12249,4895 12377,2258 12846,2280 12719,4918" semanticType="verticalRange" shapeName="Other">
            <msink:sourceLink direction="with" ref="{5F40B653-E112-4450-85F4-942C5D93B192}"/>
          </msink:context>
        </emma:interpretation>
      </emma:emma>
    </inkml:annotationXML>
    <inkml:trace contextRef="#ctx0" brushRef="#br0">585 105 27,'0'0'61,"3"-7"0,-3 7-1,-5-6-4,-6 2-40,-5 1-5,-2-1-5,-5 3-5,-7-2-1,-2 3 2,-3-4 0,3-1 2,0-1 0,1-2 0,2 2 2,2-1-1,6 1 1,1-3-2,4 3 0,0-1 1,5 3 0,3 2 0,8 2 1,-13-8-1,13 8 1,0 0-2,0 0 0,0 0-1,-8 8 0,8 7 1,0 10 1,0 7 2,2 9 3,2 13 0,1 16 1,-2 15-1,-2 14 1,-1 11-3,0 10-1,0 7-2,-2 5-1,-6 2 0,1-2-4,0-3 3,-2-5 1,0-8 0,-6-9-2,3 1 1,-4-5-1,-1-9 1,3-3-1,0-8-1,4-4 0,0-8-1,4-3 0,0-12 0,2-6 0,3-11 0,1-5 0,0-12 0,4 0 2,0-7 0,5-4-2,4-2 0,3-5 0,7 0 0,5-1 0,7 0 0,4-2 0,3 3 0,-2-3 0,1 0 0,-2 1 0,-5 1 0,-5 1 0,-8 0 0,-4-3 0,-5 0 0,-3 1 0,-9-2-73,-17 4 18,17-4-29,-11-10-3,-3-8-5,-2-2-2</inkml:trace>
  </inkml:traceGroup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7.3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9A854C1-93E7-469D-BC97-9CB88C8ACC1E}" emma:medium="tactile" emma:mode="ink">
          <msink:context xmlns:msink="http://schemas.microsoft.com/ink/2010/main" type="writingRegion" rotatedBoundingBox="9077,3421 11680,2615 11876,3249 9273,4055"/>
        </emma:interpretation>
      </emma:emma>
    </inkml:annotationXML>
    <inkml:traceGroup>
      <inkml:annotationXML>
        <emma:emma xmlns:emma="http://www.w3.org/2003/04/emma" version="1.0">
          <emma:interpretation id="{D1CB947C-FB40-4D50-AA0F-5FE4F5E650E3}" emma:medium="tactile" emma:mode="ink">
            <msink:context xmlns:msink="http://schemas.microsoft.com/ink/2010/main" type="paragraph" rotatedBoundingBox="9077,3421 11680,2615 11876,3249 9273,40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DBAA9C-D67E-4899-BA1D-5DB7E9D8A271}" emma:medium="tactile" emma:mode="ink">
              <msink:context xmlns:msink="http://schemas.microsoft.com/ink/2010/main" type="line" rotatedBoundingBox="9077,3421 11680,2615 11876,3249 9273,4055"/>
            </emma:interpretation>
          </emma:emma>
        </inkml:annotationXML>
        <inkml:traceGroup>
          <inkml:annotationXML>
            <emma:emma xmlns:emma="http://www.w3.org/2003/04/emma" version="1.0">
              <emma:interpretation id="{BE0BD013-D6B1-4221-89E1-299754CA9625}" emma:medium="tactile" emma:mode="ink">
                <msink:context xmlns:msink="http://schemas.microsoft.com/ink/2010/main" type="inkWord" rotatedBoundingBox="9182,3760 9276,3731 9313,3853 9220,3883"/>
              </emma:interpretation>
              <emma:one-of disjunction-type="recognition" id="oneOf0">
                <emma:interpretation id="interp0" emma:lang="ko-KR" emma:confidence="0">
                  <emma:literal>,</emma:literal>
                </emma:interpretation>
                <emma:interpretation id="interp1" emma:lang="ko-KR" emma:confidence="0">
                  <emma:literal>.</emma:literal>
                </emma:interpretation>
                <emma:interpretation id="interp2" emma:lang="ko-KR" emma:confidence="0">
                  <emma:literal>9</emma:literal>
                </emma:interpretation>
                <emma:interpretation id="interp3" emma:lang="ko-KR" emma:confidence="0">
                  <emma:literal>1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-1420 968 14,'-9'-7'81,"-1"-2"1,3-3-5,-3 3-3,4-2-2,1 0-48,5 11-10,0 0-8,-8 5-5,4 7-8,3 6-17,0 4-47,-3 5 0,1-5-4,-4-3-2,5-1-5</inkml:trace>
        </inkml:traceGroup>
        <inkml:traceGroup>
          <inkml:annotationXML>
            <emma:emma xmlns:emma="http://www.w3.org/2003/04/emma" version="1.0">
              <emma:interpretation id="{B77C98FA-AF7A-43E4-A348-E83837D5598B}" emma:medium="tactile" emma:mode="ink">
                <msink:context xmlns:msink="http://schemas.microsoft.com/ink/2010/main" type="inkWord" rotatedBoundingBox="10693,2921 11093,2797 11240,3271 10840,3395"/>
              </emma:interpretation>
              <emma:one-of disjunction-type="recognition" id="oneOf1">
                <emma:interpretation id="interp5" emma:lang="ko-KR" emma:confidence="0">
                  <emma:literal>V</emma:literal>
                </emma:interpretation>
                <emma:interpretation id="interp6" emma:lang="ko-KR" emma:confidence="0">
                  <emma:literal>Ⅴ</emma:literal>
                </emma:interpretation>
                <emma:interpretation id="interp7" emma:lang="ko-KR" emma:confidence="0">
                  <emma:literal>ⅴ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-10530.0184">23 206 27,'-10'-10'51,"4"-3"2,1 2 0,6-4-32,-1 0-2,-2 4 0,2-1 0,0 3 0,-1-2 1,1 3-2,0 8 1,0-8-5,0 8 0,2 7-3,3 7-1,1 5-3,2 7-2,3 8 0,5 9 1,1 2 1,0 0-2,0 5 0,1-7-1,0-5 0,-1-3-1,-4-7 1,-1-10 3,-2-9 1,1-5 0,-2-8 0,0-11 1,0-9 0,0-3-2,-3-10-3,2-5-3,-1-3 0,0 0-1,-2-3-1,1 3 0,0 4 0,-1 0-2,0 9-1,2 4-5,-1 3-6,3 8-11,-5 6-15,6 3-36,6 5-2,-3 0-4,4 3-3,-1 0 8</inkml:trace>
        </inkml:traceGroup>
        <inkml:traceGroup>
          <inkml:annotationXML>
            <emma:emma xmlns:emma="http://www.w3.org/2003/04/emma" version="1.0">
              <emma:interpretation id="{5E27323D-A27E-4529-96EE-D96644FB61A8}" emma:medium="tactile" emma:mode="ink">
                <msink:context xmlns:msink="http://schemas.microsoft.com/ink/2010/main" type="inkWord" rotatedBoundingBox="11362,2991 11758,2868 11876,3249 11480,3372"/>
              </emma:interpretation>
              <emma:one-of disjunction-type="recognition" id="oneOf2">
                <emma:interpretation id="interp10" emma:lang="ko-KR" emma:confidence="0">
                  <emma:literal>그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-10218.0178">723 136 18,'0'0'78,"0"0"0,0 0-3,0 0-7,0 0 2,5 2-50,6-2-12,6 0-3,1-3-3,5-2 0,4 3 1,3-1-1,3 0 0,-2 1 0,3 1-3,-6 1-6,1 0-10,-7 0-16,2 3-37,-15 2-2,-1 4-5,-10 1-4,-7 5 6</inkml:trace>
          <inkml:trace contextRef="#ctx0" brushRef="#br0" timeOffset="-10046.4175">735 424 27,'-3'15'82,"5"-7"-1,11-1-3,10-5-4,2-2-2,4-2-50,9-2-16,5 4-27,15 0-49,-26 0-1,1 0-6,-12 0-5,-3-3-2</inkml:trace>
        </inkml:traceGroup>
      </inkml:traceGroup>
    </inkml:traceGroup>
  </inkml:traceGroup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3.5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390D5C4-27A1-453C-B70A-62320C51A5EE}" emma:medium="tactile" emma:mode="ink">
          <msink:context xmlns:msink="http://schemas.microsoft.com/ink/2010/main" type="inkDrawing" rotatedBoundingBox="14625,2373 14715,4779 14262,4796 14172,2390" semanticType="verticalRange" shapeName="Other">
            <msink:sourceLink direction="with" ref="{4ED798B8-AF9C-4ECC-97EF-CAFB3C302B0A}"/>
          </msink:context>
        </emma:interpretation>
      </emma:emma>
    </inkml:annotationXML>
    <inkml:trace contextRef="#ctx0" brushRef="#br0">10 145 35,'-3'-14'63,"3"14"2,-5-8-3,1-1-3,4 9-42,0 0-4,11-11-5,-1 10-5,5-3-1,7 0 1,1-2 1,6 3-1,-1-3 1,7 0 1,-5 4-1,5-2 0,-4 0-2,-2-4 0,-3-2 0,-1 3-1,-2-1 0,-5 0-1,-1-1 0,-4 1 0,-3 4-1,-3 3-1,-7 1 0,10 0 1,-8 7 1,-1 4 3,-1 11 3,0 6 3,0 11 2,-3 17 1,-4 15 1,0 20 1,-4 13 0,-3 18-3,-1 10-2,2 10-2,-2 9-7,1 0 9,5 2-1,0-11-2,9-5 0,0-13-1,6-11-1,2-12 0,6-17 0,0-12-4,-2-11 0,4-9 0,-4-14 0,-2-4 0,-2-8 0,-3-3 0,-4-5 0,-1-4 0,-6-2 0,-5 0 0,-3-1 0,-1-1 0,-3 1 0,-1-5 0,-3 3 0,-1-3 0,6 3 0,-2-8 0,3 2-17,3 1-64,-1 0-1,14-4-4,-12 0-3,12 0-3</inkml:trace>
  </inkml:traceGroup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6.2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FB277D5-AB8B-4DA4-AC4F-B990D6C52B60}" emma:medium="tactile" emma:mode="ink">
          <msink:context xmlns:msink="http://schemas.microsoft.com/ink/2010/main" type="writingRegion" rotatedBoundingBox="15223,3147 17876,2864 17927,3339 15273,3622"/>
        </emma:interpretation>
      </emma:emma>
    </inkml:annotationXML>
    <inkml:traceGroup>
      <inkml:annotationXML>
        <emma:emma xmlns:emma="http://www.w3.org/2003/04/emma" version="1.0">
          <emma:interpretation id="{3F853EC8-7FC1-486F-B7B9-4448198B6D75}" emma:medium="tactile" emma:mode="ink">
            <msink:context xmlns:msink="http://schemas.microsoft.com/ink/2010/main" type="paragraph" rotatedBoundingBox="15223,3147 17876,2864 17927,3339 15273,36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E21E80-5477-4ED7-8164-B2A72058D7C2}" emma:medium="tactile" emma:mode="ink">
              <msink:context xmlns:msink="http://schemas.microsoft.com/ink/2010/main" type="line" rotatedBoundingBox="15223,3147 17876,2864 17927,3339 15273,3622"/>
            </emma:interpretation>
          </emma:emma>
        </inkml:annotationXML>
        <inkml:traceGroup>
          <inkml:annotationXML>
            <emma:emma xmlns:emma="http://www.w3.org/2003/04/emma" version="1.0">
              <emma:interpretation id="{048E7A04-C16D-4F4C-9C38-197A680B9C60}" emma:medium="tactile" emma:mode="ink">
                <msink:context xmlns:msink="http://schemas.microsoft.com/ink/2010/main" type="inkWord" rotatedBoundingBox="15249,3392 15316,3385 15338,3599 15272,3607"/>
              </emma:interpretation>
              <emma:one-of disjunction-type="recognition" id="oneOf0">
                <emma:interpretation id="interp0" emma:lang="ko-KR" emma:confidence="0">
                  <emma:literal>,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43-5 63,'-10'4'67,"10"-4"1,-5 11 0,5 0-4,-3 3-42,3 5-16,0 5-1,0 1 1,0 1-4,-3 0-12,-2-6-13,-3 0-40,6-4-3,-6-10-6,8-6-2</inkml:trace>
        </inkml:traceGroup>
        <inkml:traceGroup>
          <inkml:annotationXML>
            <emma:emma xmlns:emma="http://www.w3.org/2003/04/emma" version="1.0">
              <emma:interpretation id="{91C06C56-9B46-45AB-B5A1-2BCEBFC07888}" emma:medium="tactile" emma:mode="ink">
                <msink:context xmlns:msink="http://schemas.microsoft.com/ink/2010/main" type="inkWord" rotatedBoundingBox="16653,2995 17106,2946 17147,3337 16695,3385"/>
              </emma:interpretation>
              <emma:one-of disjunction-type="recognition" id="oneOf1">
                <emma:interpretation id="interp5" emma:lang="ko-KR" emma:confidence="0">
                  <emma:literal>W</emma:literal>
                </emma:interpretation>
                <emma:interpretation id="interp6" emma:lang="ko-KR" emma:confidence="0">
                  <emma:literal>w</emma:literal>
                </emma:interpretation>
                <emma:interpretation id="interp7" emma:lang="ko-KR" emma:confidence="0">
                  <emma:literal>U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2418.0042">1408-360 48,'0'0'69,"-11"-12"-1,11 12-3,-9-15-4,9 15-44,-6-8-7,6 8-8,0 0-3,0 0 1,0 0 2,0 11 2,4 1 3,1 6 2,0 4 4,2 9 2,1 9-1,1-2-1,1 4-3,0 0-3,0-3-1,1-8-2,0-2-1,2-14-1,-2-8 0,1-7 0,0-2-2,3-14 0,1-1 1,-3 2 0,-2-3-2,0 5 0,-3 0-1,2 6 1,-3 4 0,2 5-1,3 4 0,-1 5 0,2 2 1,1 0 0,3-1 2,-2 0 0,3-2 2,-2-7 2,2-3 0,-1-4 1,1-10 2,-1-5-1,-1-4 1,-3-8-2,-2-5-1,-5 3-3,-6-2 1,0 3-5,-7 1-2,2 8-8,-6 1-17,4 11-10,7 11-39,0 0-1,0 0-5,0 0-5,15 14 5</inkml:trace>
        </inkml:traceGroup>
        <inkml:traceGroup>
          <inkml:annotationXML>
            <emma:emma xmlns:emma="http://www.w3.org/2003/04/emma" version="1.0">
              <emma:interpretation id="{E1CE9244-1DB4-44F5-AB20-B64F3937D2A2}" emma:medium="tactile" emma:mode="ink">
                <msink:context xmlns:msink="http://schemas.microsoft.com/ink/2010/main" type="inkWord" rotatedBoundingBox="17536,3101 17897,3063 17927,3339 17566,3377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느</emma:literal>
                </emma:interpretation>
                <emma:interpretation id="interp13" emma:lang="ko-KR" emma:confidence="0">
                  <emma:literal>드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839.205">2291-274 0,'-7'0'82,"7"0"3,-15 0-3,15 0-7,0 0-2,-5-13-34,5 13-29,9-2-4,3 2-4,5 2-3,4 2 1,3 0 1,6 1 2,3-1-2,-1-1 1,2-2-4,-4-1-6,2 0-17,-7 1-47,0-1-2,-4 0-4,-9-1-6,-3 1-2</inkml:trace>
          <inkml:trace contextRef="#ctx0" brushRef="#br0" timeOffset="3026.4053">2369-71 80,'-8'11'86,"8"0"-3,0-11-5,17 10-3,4-10-3,8 0-76,1 0-13,3 0-24,5-1-33,-2-2-2,-1 1-7,-8-1-5,0-2 3</inkml:trace>
        </inkml:traceGroup>
      </inkml:traceGroup>
    </inkml:traceGroup>
  </inkml:traceGroup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0.2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EC1DB1F-D811-4749-A793-C19DBC091949}" emma:medium="tactile" emma:mode="ink">
          <msink:context xmlns:msink="http://schemas.microsoft.com/ink/2010/main" type="inkDrawing" rotatedBoundingBox="18488,4510 18602,2277 18989,2297 18875,4529" semanticType="verticalRange" shapeName="Other">
            <msink:sourceLink direction="with" ref="{946B8081-0052-4761-9487-560F6282FF9E}"/>
          </msink:context>
        </emma:interpretation>
      </emma:emma>
    </inkml:annotationXML>
    <inkml:trace contextRef="#ctx0" brushRef="#br0">423 154 70,'8'-5'74,"3"1"-3,-11 4-3,7-10-5,-7 10-44,-3-9-14,-6 5-3,-4-1-3,-2-2 1,-5-2 0,-2 2 1,-5-3 3,2 0 1,-4 0 1,1 2 1,3 1-2,1-1-2,1 3-1,3-1 0,3 4 1,3-2-1,4-3 4,2 3-1,8 4 1,-10-5-1,10 5 0,-4-8-2,4 8-3,0 0-1,0 0-4,0 0 0,0 18 1,3 3 0,-1 13 4,1 7 1,-1 20 4,-1 18 2,-1 24 3,0 8 0,-3 23-1,-2 13 0,0 7-2,-2 2-7,1 3 7,-4-10-1,3-15-1,-3-5-1,3-18-2,-3-16 1,3-11-1,-2-8 0,0-17-4,5-10 2,-1-9-1,2-12 2,1-9-1,2-4 0,0-6 2,3-2-2,-3-7 0,15 6 0,0-4 0,6 0 0,6 3 0,8-4 0,5 2 0,4-2 0,0 2 0,-3-3-6,-4 0-36,-11 5-35,-9-5-4,-10-1-3,-8-16-4,-14-22 30</inkml:trace>
  </inkml:traceGroup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2.5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46B8081-0052-4761-9487-560F6282FF9E}" emma:medium="tactile" emma:mode="ink">
          <msink:context xmlns:msink="http://schemas.microsoft.com/ink/2010/main" type="writingRegion" rotatedBoundingBox="19264,2563 19660,2563 19660,3779 19264,3779">
            <msink:destinationLink direction="with" ref="{5EC1DB1F-D811-4749-A793-C19DBC091949}"/>
            <msink:destinationLink direction="with" ref="{6280598B-BD7A-445C-B80C-D64CE5E47F6A}"/>
          </msink:context>
        </emma:interpretation>
      </emma:emma>
    </inkml:annotationXML>
    <inkml:traceGroup>
      <inkml:annotationXML>
        <emma:emma xmlns:emma="http://www.w3.org/2003/04/emma" version="1.0">
          <emma:interpretation id="{1CE625FB-0B26-4D4B-8D5A-D29BE07BBE6B}" emma:medium="tactile" emma:mode="ink">
            <msink:context xmlns:msink="http://schemas.microsoft.com/ink/2010/main" type="paragraph" rotatedBoundingBox="19264,2563 19660,2563 19660,3779 19264,37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64F590-F172-4F18-B4F2-57AF897A30D3}" emma:medium="tactile" emma:mode="ink">
              <msink:context xmlns:msink="http://schemas.microsoft.com/ink/2010/main" type="line" rotatedBoundingBox="19264,2563 19660,2563 19660,3779 19264,3779"/>
            </emma:interpretation>
          </emma:emma>
        </inkml:annotationXML>
        <inkml:traceGroup>
          <inkml:annotationXML>
            <emma:emma xmlns:emma="http://www.w3.org/2003/04/emma" version="1.0">
              <emma:interpretation id="{05194BA1-865B-4AB6-8D48-73F12D4AEAE3}" emma:medium="tactile" emma:mode="ink">
                <msink:context xmlns:msink="http://schemas.microsoft.com/ink/2010/main" type="inkWord" rotatedBoundingBox="19264,2563 19660,2563 19660,3779 19264,3779"/>
              </emma:interpretation>
              <emma:one-of disjunction-type="recognition" id="oneOf0">
                <emma:interpretation id="interp0" emma:lang="ko-KR" emma:confidence="0">
                  <emma:literal>오</emma:literal>
                </emma:interpretation>
                <emma:interpretation id="interp1" emma:lang="ko-KR" emma:confidence="0">
                  <emma:literal>8</emma:literal>
                </emma:interpretation>
                <emma:interpretation id="interp2" emma:lang="ko-KR" emma:confidence="0">
                  <emma:literal>응</emma:literal>
                </emma:interpretation>
                <emma:interpretation id="interp3" emma:lang="ko-KR" emma:confidence="0">
                  <emma:literal>음</emma:literal>
                </emma:interpretation>
                <emma:interpretation id="interp4" emma:lang="ko-KR" emma:confidence="0">
                  <emma:literal>요</emma:literal>
                </emma:interpretation>
              </emma:one-of>
            </emma:emma>
          </inkml:annotationXML>
          <inkml:trace contextRef="#ctx0" brushRef="#br0">73 804 4,'0'0'63,"-6"11"1,6-11 2,-16 23 1,2-14-28,-2 17 2,4 3-26,-4 10-1,2 7-14,4-1 17,3 4-2,8-3-3,14-10-3,10-7-5,3-11-1,9-13-1,0-10-1,0-10-1,2-11 5,-8-6 0,-4-3 2,-11 1 1,-7-4 0,-9 6-1,-2 4-1,-13 2-3,-9 10-6,-5 3-6,-5 7-7,0 6-10,-4 5-12,0 9-10,3 5-27,1 1-5,5 3 0,6 1 2</inkml:trace>
          <inkml:trace contextRef="#ctx0" brushRef="#br0" timeOffset="-436.8008">34 207 19,'4'-10'51,"0"1"8,-3-1 0,0 1-26,0 0-2,-1-2-4,0 6-5,0-5-2,-2 1 1,0 1-3,-1 0 0,3 8-3,-8-15-4,8 15-2,-9-2-3,4 7 0,0 9-3,1 6-1,0 5-1,0 7 2,6 6 1,5-1 1,6 1 0,9-5-1,6-9-2,7-9 1,-2-10 0,6-8-1,-1-12 2,-3-14-1,-6-5 1,-8-5 1,-6-3 1,-9 3 0,-3-4 0,-9 6-1,-10 4-5,-3 10 0,-5 1-3,-7 10-2,0 4-3,1 8-1,-2 11-7,4 3-9,2 6-10,0 3-8,37-2-8,-23 9-25,35 10-4,-28-8 1,4 2 8</inkml:trace>
          <inkml:trace contextRef="#ctx0" brushRef="#br0" timeOffset="-358.8006">54 537 5,'6'27'32,"-4"-7"-32,-2-1-31</inkml:trace>
        </inkml:traceGroup>
      </inkml:traceGroup>
    </inkml:traceGroup>
  </inkml:traceGroup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4.3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280598B-BD7A-445C-B80C-D64CE5E47F6A}" emma:medium="tactile" emma:mode="ink">
          <msink:context xmlns:msink="http://schemas.microsoft.com/ink/2010/main" type="inkDrawing" rotatedBoundingBox="20379,2496 20399,4610 19978,4614 19958,2500" semanticType="verticalRange" shapeName="Other">
            <msink:sourceLink direction="with" ref="{946B8081-0052-4761-9487-560F6282FF9E}"/>
          </msink:context>
        </emma:interpretation>
      </emma:emma>
    </inkml:annotationXML>
    <inkml:trace contextRef="#ctx0" brushRef="#br0">5 57 42,'-3'-11'59,"3"11"1,0-12-5,7 7-3,34 0-43,-23 4-11,9-2-1,2 1-3,7-1 2,2 0-1,3 1 2,-5 0 2,3 1 0,-9-2 0,-4 2 0,-7-1 1,-5 1 1,-5 1 1,-9 0-1,11 0 0,-11 0 0,0 0 0,0 6 1,-3 5 7,1 7 3,-2 14 3,0 14 4,-4 14 3,2 15 0,-2 21 4,0 19-3,-1 15-5,3 12-4,0 2-14,0 0 13,6-4-4,0-5-1,0-12-1,2-15-3,4-14 0,-2-9 1,2-12-1,-4-9-1,-2-9 0,0-6 0,-1-9 1,-3-7 1,-4-4-5,-3-6 0,-4-6 0,-3-6 0,-3-3 0,-4-3 0,-2-1 0,-6-4-12,3 0-65,3-4-4,2-4-2,8 0-6,3-4-5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44.5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121 43 38,'0'-11'44,"0"11"0,0-11-3,0 11-30,0-7 0,0 7 4,0 0 2,-1-9 0,1 9 0,-7-5 1,7 5 1,-16 0-1,6 2-3,-2 6-4,-1 6-1,-5 2 0,3 7-1,1 1 1,6 5-1,-1-1-2,9 3 0,8-4-2,7-4 0,8-3 1,1-11-1,5-6 0,0-3 1,2-6-1,-4-12 0,-2-3 0,-5 0 1,-4-2 0,-6 2 1,-5 2-1,-5-5-1,-5 4 0,-7 2 0,-7 2-2,0 0-2,-4 5-1,1 1-4,-1 4-4,5 5-10,-2 1-17,3 5-12,5 10-27,0 1-5,6 0-4,-1 3-2</inkml:trace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28.7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A089183-6824-42C7-A3C0-B4B6C1AA64AE}" emma:medium="tactile" emma:mode="ink">
          <msink:context xmlns:msink="http://schemas.microsoft.com/ink/2010/main" type="inkDrawing" rotatedBoundingBox="19318,4782 19327,4286 19337,4286 19328,4783" shapeName="Other"/>
        </emma:interpretation>
      </emma:emma>
    </inkml:annotationXML>
    <inkml:trace contextRef="#ctx0" brushRef="#br0">13 93 26,'0'0'41,"3"-12"5,-3 12-29,0-14 2,0 14-1,0-14 0,0 14 1,-2-12 2,2 12-2,-1-10-1,1 10-2,-1-8 2,1 8-2,0-7 1,0 7-2,0 0-2,-4-9 1,4 9-1,0 0-3,-1-8-1,1 8-3,0 0-3,0 0-2,0 0-2,0 0-1,0 0 1,0 11 1,0 5 0,0 2 1,0 6 2,0 3 1,0 0 1,0 5 0,0-3-2,0-3-1,0-4 1,0-2 1,0-4 0,0-2 1,0-1-1,0-2 1,0 0-1,0 1 1,0-2-2,0 0-1,0 0-1,0-1 1,0-2-1,0-7 0,0 13 1,0-13 0,0 9 2,0-9-1,0 0 2,0 0-2,0 0 2,0 0-1,0 7-1,0-7-1,0 0 0,0 0-2,0 0 0,0 0 0,0 0 0,0 0 0,0 0 0,0 0 0,0 0 0,0 0 0,0 0 0,-5 8 0,5-8 0,0 0 0,0 0 0,-1 9 0,1-9 0,0 0 0,0 9 0,0-9 0,0 12 0,0-12 0,0 12-2,0-12 2,2 12 0,-2-12-1,0 7 1,0-7 0,0 8 0,0-8 0,0 7 0,0-7 0,0 0-1,0 0 2,0 9-1,0-9 1,0 0-1,0 0 2,0 0-2,0 0 0,0 0 0,0 0 0,0 0 0,0 0 0,0 0 0,0 0-4,0 0-37,0 0-36,0 0-4,0-17-3,2-1-4,-6-20-4</inkml:trace>
  </inkml:traceGroup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0.6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F40B653-E112-4450-85F4-942C5D93B192}" emma:medium="tactile" emma:mode="ink">
          <msink:context xmlns:msink="http://schemas.microsoft.com/ink/2010/main" type="writingRegion" rotatedBoundingBox="13837,2434 13708,4828 12915,4785 13044,2391">
            <msink:destinationLink direction="with" ref="{13833A0C-A16C-452E-BB40-E662379B39D6}"/>
          </msink:context>
        </emma:interpretation>
      </emma:emma>
    </inkml:annotationXML>
    <inkml:traceGroup>
      <inkml:annotationXML>
        <emma:emma xmlns:emma="http://www.w3.org/2003/04/emma" version="1.0">
          <emma:interpretation id="{4220A19B-F712-4E15-88BC-9B6987E106C6}" emma:medium="tactile" emma:mode="ink">
            <msink:context xmlns:msink="http://schemas.microsoft.com/ink/2010/main" type="paragraph" rotatedBoundingBox="13837,2434 13708,4828 12915,4785 13044,23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D798B8-AF9C-4ECC-97EF-CAFB3C302B0A}" emma:medium="tactile" emma:mode="ink">
              <msink:context xmlns:msink="http://schemas.microsoft.com/ink/2010/main" type="line" rotatedBoundingBox="13837,2434 13708,4828 12915,4785 13044,2391">
                <msink:destinationLink direction="with" ref="{A390D5C4-27A1-453C-B70A-62320C51A5E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38A459D-2987-451B-A912-6405A5C60F7B}" emma:medium="tactile" emma:mode="ink">
                <msink:context xmlns:msink="http://schemas.microsoft.com/ink/2010/main" type="inkWord" rotatedBoundingBox="13731,2428 13710,2811 13263,2787 13283,2404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o</emma:literal>
                </emma:interpretation>
                <emma:interpretation id="interp2" emma:lang="ko-KR" emma:confidence="0">
                  <emma:literal>@</emma:literal>
                </emma:interpretation>
                <emma:interpretation id="interp3" emma:lang="ko-KR" emma:confidence="0">
                  <emma:literal>9</emma:literal>
                </emma:interpretation>
                <emma:interpretation id="interp4" emma:lang="ko-KR" emma:confidence="0">
                  <emma:literal>°</emma:literal>
                </emma:interpretation>
              </emma:one-of>
            </emma:emma>
          </inkml:annotationXML>
          <inkml:trace contextRef="#ctx0" brushRef="#br0">3456-4158 45,'0'0'66,"14"-19"-1,-7 14-2,-1-8-5,-6 5-45,0-1-5,0 9-1,0 0-6,0 0 1,0 0 3,0 0 3,-5 2 3,-6 8 3,-1 4 3,1 1-2,-1 13 1,2-3-2,3 5-2,6 2-4,3-2 0,14-4-4,5-4 0,9-9-1,6-12-2,8-5-1,0-14 0,1-9 1,-5-11-3,-5-1 2,-9-4 0,-7-2 3,-9 4 1,-9 3-1,-4 6 1,-11 7-2,-3 10 0,-8 8-2,-6 7-5,-6 4-5,-2 8-3,-3 6-4,-2-3-1,3 7-5,2-6-4,5 4-3,5-7-1,5 6-3,7 0-33,5 3 0,7 6 0,2-2 5</inkml:trace>
        </inkml:traceGroup>
        <inkml:traceGroup>
          <inkml:annotationXML>
            <emma:emma xmlns:emma="http://www.w3.org/2003/04/emma" version="1.0">
              <emma:interpretation id="{C93DE3DF-4BC1-4802-9D27-D0E3E4952397}" emma:medium="tactile" emma:mode="ink">
                <msink:context xmlns:msink="http://schemas.microsoft.com/ink/2010/main" type="inkWord" rotatedBoundingBox="13498,3517 13470,4036 13417,4033 13445,3514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045.2018">3499-3188 29,'4'-10'48,"-1"-2"1,-1 4-2,-2 8-33,5-11-3,-5 11 2,1-9 3,-1 9 6,0-8 4,0 8 2,0 0-2,0 0 1,0 0 2,2 8-5,-1 8-5,-1 11-5,3 11-14,-1 6 10,1 12-1,-3 0-3,3 4-12,-3-4-23,0-4-43,0-5-1,0-16-5,0-10-7,-6-12-2</inkml:trace>
        </inkml:traceGroup>
        <inkml:traceGroup>
          <inkml:annotationXML>
            <emma:emma xmlns:emma="http://www.w3.org/2003/04/emma" version="1.0">
              <emma:interpretation id="{F926B40D-34F0-48D2-91B0-393B4F04E13D}" emma:medium="tactile" emma:mode="ink">
                <msink:context xmlns:msink="http://schemas.microsoft.com/ink/2010/main" type="inkWord" rotatedBoundingBox="13729,4429 13708,4828 12915,4785 12937,4386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=</emma:literal>
                </emma:interpretation>
                <emma:interpretation id="interp13" emma:lang="ko-KR" emma:confidence="0">
                  <emma:literal>?</emma:literal>
                </emma:interpretation>
                <emma:interpretation id="interp1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747.2031">3743-2334 7,'5'8'90,"1"7"-1,-4 2-4,1 7-4,-3 3-2,2-1-3,-2 10-77,1 12-5,-1-1-9,0-2-15,0-1-10,-1-14-39,2-5-3,-1-25-3,3 9-2,-3-24 8</inkml:trace>
          <inkml:trace contextRef="#ctx0" brushRef="#br0" timeOffset="1544.4027">3022-2176 33,'-11'3'85,"2"-1"-2,0 0-4,9-2-7,-10 0 1,10 0-40,0 0-26,7-2-3,8 2-2,3 3 1,6-1 1,4 0 2,5 2-1,2-4 1,5 1 0,0 1-1,-2-1-2,5 2-3,-6 0-6,2 4-12,-5-2-23,-8 3-37,-1-3 0,-5-5-6,0 0-4,-7-4 1</inkml:trace>
        </inkml:traceGroup>
      </inkml:traceGroup>
    </inkml:traceGroup>
  </inkml:traceGroup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0:59.38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5F47FA-1F45-414E-B8D8-3570B19D130B}" emma:medium="tactile" emma:mode="ink">
          <msink:context xmlns:msink="http://schemas.microsoft.com/ink/2010/main" type="inkDrawing" rotatedBoundingBox="7537,10866 18220,10385 18226,10529 7543,11010" semanticType="underline" shapeName="Other">
            <msink:sourceLink direction="with" ref="{4FB6FDB5-B1DC-44B5-8E9A-634D1A5B0AB1}"/>
            <msink:sourceLink direction="with" ref="{3789FECF-C707-4880-A9DE-1932B1BC8C4D}"/>
            <msink:sourceLink direction="with" ref="{54D8EF8D-E9A7-43A1-80B3-87B19B093334}"/>
            <msink:sourceLink direction="with" ref="{3BAD1516-9728-4857-A6F9-979DA95CFD9E}"/>
            <msink:sourceLink direction="with" ref="{C7C985DA-EA88-4E55-B126-6B8369E6BF27}"/>
          </msink:context>
        </emma:interpretation>
      </emma:emma>
    </inkml:annotationXML>
    <inkml:trace contextRef="#ctx0" brushRef="#br0">364 464 48,'-7'0'69,"-4"-5"-1,11 5-4,-15-10-5,13 2-34,2 8-17,0 0-4,0 0-2,0 0 0,5 0 1,3 0 2,5 2 3,2-2 2,9 2 2,0 0-1,13-1 0,2-1-2,11 0-1,3 1 0,5-1-1,9 0-1,7 0 0,7 0 0,5-2 0,8-2-1,5-3-1,8 0-1,8 1 1,6-8-2,6-1 0,7 2 0,4-1-1,2 7 0,9-1 0,1-1 1,0 2-1,5-3 1,-1 3 0,4-2 0,0 0 1,4-6 0,-1 0 0,6 3 0,3 1-3,1 4 0,7 2 0,-1 1 0,6 0 0,1 2 0,2-3 0,-1 2 0,2-5 0,2 2 0,0-3 0,3-1 0,1-2 0,4 1 0,1 0 0,1-2 0,-2 0 0,3-1 0,-2 1 0,-3 2 0,-2 1 0,-1-2 0,-1 0 0,-4 3 0,-2 3 0,-3 5 0,-4-3 0,-8 1 0,-5 2 0,-8 1 0,-7 1 0,-6 6 0,-6-4 0,-11-1 0,-6 1 0,-8-2 0,-8 2 0,-7 0 0,-10-3 0,-10 0 0,-4-3 0,-11 2 0,-8-2 0,-9 0 0,-8 1 0,-8 0 0,-6-1 0,-8 1 0,-16 2 0,0 0 0,0-8 0,-18 5 0,-8 0 0,-9 1 0,-8 1 0,-10 0 0,-13 0 0,-10 1 0,-9-1 0,-9-1 0,-13 1 0,-4 1 0,-10-1 0,-8-1 0,-5 2 0,-9 0 0,-3-1 0,-11 1 0,-6 0 0,-7 1 0,-10 4 0,-11-2 0,-9 1 0,-7 3 0,-8 0 0,-5 4 0,-9-2 0,-7-3 0,-6 3 0,0-1 0,-5 4 0,-3 0 0,-3 6 0,-5-2 0,0 1 0,-6 4 0,3-2 0,-1 0 0,4-1 0,1 1 0,2-4 0,3 2 0,5-4 0,7-1 0,4-3 0,5 3 0,2 3 0,7-1 0,3-2 0,10 1 0,11 2 0,8 0 0,8 2 0,9-7 0,17-1 0,8-1 0,15-2 0,10-5 0,15 2 0,15-3 0,11 0 0,21 0-13,15-3-65,14-6-3,18-2-3,14-8-5,20 0-3</inkml:trace>
  </inkml:traceGroup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9:15.2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442EB2A-069B-4765-82CF-E3C576C9A865}" emma:medium="tactile" emma:mode="ink">
          <msink:context xmlns:msink="http://schemas.microsoft.com/ink/2010/main" type="writingRegion" rotatedBoundingBox="7949,6210 25571,6608 25476,10799 7854,10401"/>
        </emma:interpretation>
      </emma:emma>
    </inkml:annotationXML>
    <inkml:traceGroup>
      <inkml:annotationXML>
        <emma:emma xmlns:emma="http://www.w3.org/2003/04/emma" version="1.0">
          <emma:interpretation id="{34186E41-3949-40D8-9ACC-5275FDC69F4C}" emma:medium="tactile" emma:mode="ink">
            <msink:context xmlns:msink="http://schemas.microsoft.com/ink/2010/main" type="paragraph" rotatedBoundingBox="9941,6427 23780,6453 23778,7556 9939,75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1983001-A88E-46FF-9680-DE70D9D06ACB}" emma:medium="tactile" emma:mode="ink">
              <msink:context xmlns:msink="http://schemas.microsoft.com/ink/2010/main" type="line" rotatedBoundingBox="9941,6427 23780,6453 23778,7556 9939,7530"/>
            </emma:interpretation>
          </emma:emma>
        </inkml:annotationXML>
        <inkml:traceGroup>
          <inkml:annotationXML>
            <emma:emma xmlns:emma="http://www.w3.org/2003/04/emma" version="1.0">
              <emma:interpretation id="{9537BCFF-D88E-449D-AAF2-A64A8D34DB34}" emma:medium="tactile" emma:mode="ink">
                <msink:context xmlns:msink="http://schemas.microsoft.com/ink/2010/main" type="inkWord" rotatedBoundingBox="9941,6759 10447,6760 10445,7412 9940,7411"/>
              </emma:interpretation>
              <emma:one-of disjunction-type="recognition" id="oneOf0">
                <emma:interpretation id="interp0" emma:lang="ko-KR" emma:confidence="0">
                  <emma:literal>4</emma:literal>
                </emma:interpretation>
                <emma:interpretation id="interp1" emma:lang="ko-KR" emma:confidence="0">
                  <emma:literal>x</emma:literal>
                </emma:interpretation>
                <emma:interpretation id="interp2" emma:lang="ko-KR" emma:confidence="0">
                  <emma:literal>X</emma:literal>
                </emma:interpretation>
                <emma:interpretation id="interp3" emma:lang="ko-KR" emma:confidence="0">
                  <emma:literal>Ⅹ</emma:literal>
                </emma:interpretation>
                <emma:interpretation id="interp4" emma:lang="ko-KR" emma:confidence="0">
                  <emma:literal>乂</emma:literal>
                </emma:interpretation>
              </emma:one-of>
            </emma:emma>
          </inkml:annotationXML>
          <inkml:trace contextRef="#ctx0" brushRef="#br0">60 163 0,'-10'11'67,"10"-11"0,-11 9-1,11-9-3,-8 2-4,-23-2-45,31 0-4,0 0-1,0 0-1,0 0 1,0 0 0,-2-12 1,2 2-1,5-5 0,1-5-1,4-2-4,0-3-3,4 4 0,3 0-1,-3 4 0,4 4-1,-3 5 0,2 6-1,-4 2 1,4 8 1,-6 6 1,-1 8 1,1 9 1,-1 7 1,3 5 0,0 6 2,1 1-1,3-1-1,1-6 0,2-5-1,-3-7-1,1-7 0,-1-10-1,-1-6-3,0-8-8,0-8-12,1-10-15,4-5-35,-4-9-2,2-6-6,-4-4-4,3-2 6</inkml:trace>
          <inkml:trace contextRef="#ctx0" brushRef="#br0" timeOffset="249.6005">504-1 20,'-15'12'71,"-4"-2"5,-3 12 0,-5 8-3,-2 3 1,0 15-50,-2 8-5,-3 6-2,0 4-5,2 0-4,2-2-2,7-13-3,5-5-1,1-10-1,6-12 1,3-7-2,4-8-5,4-9-16,0 0-51,0 0-3,0-9-3,10-3-5,-3-6-4</inkml:trace>
        </inkml:traceGroup>
        <inkml:traceGroup>
          <inkml:annotationXML>
            <emma:emma xmlns:emma="http://www.w3.org/2003/04/emma" version="1.0">
              <emma:interpretation id="{08E230B8-61E9-4B0F-9ED6-66766A751CF5}" emma:medium="tactile" emma:mode="ink">
                <msink:context xmlns:msink="http://schemas.microsoft.com/ink/2010/main" type="inkWord" rotatedBoundingBox="10558,7153 10691,7153 10690,7517 10557,7516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,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546.001">615 392 22,'16'4'63,"-5"-4"2,2 5-3,-6 3-3,4 3-2,-4 0-52,2 9-1,1 2 4,-2 9 3,-1 4 3,-1-3 0,0 6 0,-2-4 0,0 2-1,1-8-7,-4-2-13,1-11-28,2-7-32,-4-8-4,2-12-6,-2-14-3,0-2-1</inkml:trace>
        </inkml:traceGroup>
        <inkml:traceGroup>
          <inkml:annotationXML>
            <emma:emma xmlns:emma="http://www.w3.org/2003/04/emma" version="1.0">
              <emma:interpretation id="{FBD0AC7D-B0CA-4DB5-9339-FBCF23D683B6}" emma:medium="tactile" emma:mode="ink">
                <msink:context xmlns:msink="http://schemas.microsoft.com/ink/2010/main" type="inkWord" rotatedBoundingBox="11019,6778 11381,6779 11380,7270 11018,7269"/>
              </emma:interpretation>
              <emma:one-of disjunction-type="recognition" id="oneOf2">
                <emma:interpretation id="interp10" emma:lang="ko-KR" emma:confidence="0">
                  <emma:literal>U</emma:literal>
                </emma:interpretation>
                <emma:interpretation id="interp11" emma:lang="ko-KR" emma:confidence="0">
                  <emma:literal>u</emma:literal>
                </emma:interpretation>
                <emma:interpretation id="interp12" emma:lang="ko-KR" emma:confidence="0">
                  <emma:literal>Ⅵ</emma:literal>
                </emma:interpretation>
                <emma:interpretation id="interp13" emma:lang="ko-KR" emma:confidence="0">
                  <emma:literal>Ⅱ</emma:literal>
                </emma:interpretation>
                <emma:interpretation id="interp1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2527.2045">1076 200 33,'0'0'45,"0"-10"3,0 10-1,0-14-30,0 14 2,4-12 1,-4 12 2,5-11 1,-5 11 4,0 0-3,4-8-3,-4 8-2,0 0-3,0 14 0,2 1-3,-2 9-3,0 1-2,0 10 2,0 1-1,3 4 1,1-2-2,3-3-3,-1-4-1,4-5-1,0-6 0,0-6 0,4-5 0,-2-7 1,4-2 0,-3-7-1,4-5 0,-3-8-3,4-5-2,-4-9-1,2-4-1,-4-4-2,-1-5 2,-2 0-1,-2-2 1,1 5 2,-5 3 1,0 10 2,-2 3-1,-1 9 0,2 12 1,-2 7 2,4 12 1,-2 12 1,1 8-1,-1 10 1,3 5 2,1 4 0,0 2-2,2-4-5,0-4 0,2-13 0,-3-3 0,4-9-5,-5-11-28,-6-9-43,16-1-4,-12-11-3,4-5-4,-7-8-3</inkml:trace>
        </inkml:traceGroup>
        <inkml:traceGroup>
          <inkml:annotationXML>
            <emma:emma xmlns:emma="http://www.w3.org/2003/04/emma" version="1.0">
              <emma:interpretation id="{86252F24-8396-49F2-B6E9-F2836C97F124}" emma:medium="tactile" emma:mode="ink">
                <msink:context xmlns:msink="http://schemas.microsoft.com/ink/2010/main" type="inkWord" rotatedBoundingBox="11712,6862 12154,6863 12153,7274 11711,7273"/>
              </emma:interpretation>
              <emma:one-of disjunction-type="recognition" id="oneOf3">
                <emma:interpretation id="interp15" emma:lang="ko-KR" emma:confidence="0">
                  <emma:literal>4</emma:literal>
                </emma:interpretation>
                <emma:interpretation id="interp16" emma:lang="ko-KR" emma:confidence="0">
                  <emma:literal>+</emma:literal>
                </emma:interpretation>
                <emma:interpretation id="interp17" emma:lang="ko-KR" emma:confidence="0">
                  <emma:literal>÷</emma:literal>
                </emma:interpretation>
                <emma:interpretation id="interp18" emma:lang="ko-KR" emma:confidence="0">
                  <emma:literal>千</emma:literal>
                </emma:interpretation>
                <emma:interpretation id="interp19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3354.0059">1823 312 37,'-16'-3'93,"0"-1"-3,4 4-8,2 0-4,10 0 0,0 38-25,11-35-53,10 2 0,7-1 0,8 3 0,5-6 0,5 2 0,1-3 0,-3 0-9,-1 0-26,2-4-42,-13-2-3,-6 1-2,-14-1-6,-2-2-3</inkml:trace>
          <inkml:trace contextRef="#ctx0" brushRef="#br0" timeOffset="3135.6056">1990 121 22,'0'0'61,"0"-11"3,0 11-2,0-8-1,0 8-29,0 0-2,0 0-5,5 16-1,-1 0-2,1 5-2,0 6 1,-3 6-1,4 5-6,-1 5-4,-2-3-2,0-1-2,2-5-3,-2-1-4,0-6-3,-2-11-7,2 0-14,-3-4-49,0-12-5,0 0-2,-10 0-5,2-7-2</inkml:trace>
        </inkml:traceGroup>
        <inkml:traceGroup>
          <inkml:annotationXML>
            <emma:emma xmlns:emma="http://www.w3.org/2003/04/emma" version="1.0">
              <emma:interpretation id="{04A48D9A-149E-4191-8874-2ECEA51D0941}" emma:medium="tactile" emma:mode="ink">
                <msink:context xmlns:msink="http://schemas.microsoft.com/ink/2010/main" type="inkWord" rotatedBoundingBox="12570,6799 12990,6800 12989,7208 12569,7207"/>
              </emma:interpretation>
              <emma:one-of disjunction-type="recognition" id="oneOf4">
                <emma:interpretation id="interp20" emma:lang="ko-KR" emma:confidence="0">
                  <emma:literal>ⅹ</emma:literal>
                </emma:interpretation>
                <emma:interpretation id="interp21" emma:lang="ko-KR" emma:confidence="0">
                  <emma:literal>x</emma:literal>
                </emma:interpretation>
                <emma:interpretation id="interp22" emma:lang="ko-KR" emma:confidence="0">
                  <emma:literal>X</emma:literal>
                </emma:interpretation>
                <emma:interpretation id="interp23" emma:lang="ko-KR" emma:confidence="0">
                  <emma:literal>∞</emma:literal>
                </emma:interpretation>
                <emma:interpretation id="interp2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9594.0168">2650 179 42,'-9'0'53,"9"0"2,-9 0 0,9 0-27,0 0-5,-5-9-1,5 9-1,0 0-1,0 0 0,0-9-3,0 9 0,2-8-3,-2 8-4,7-10-4,-1 3-3,1 1-1,2-3-2,1 1 0,-1-3 0,3 6-1,4 1 1,2 4 0,4 3 1,-3 7 1,5 7 2,-4 5 1,5 12 0,-4-4 1,2 4-1,-5-2 1,-1 0 0,-2-4-2,1-2 0,-1-6-1,-1-8 0,-3-1 0,0-6-4,-1-1-11,-2-4-23,-2-6-37,3-7-2,-3-8-4,2-5-5,-2-6-2</inkml:trace>
          <inkml:trace contextRef="#ctx0" brushRef="#br0" timeOffset="9843.6173">3012 39 50,'-14'10'81,"-6"-6"-2,3 13-5,-4 1-4,-1 8 0,-5 5-44,2 7-25,-2 7 0,3-2-1,-3 3 2,4-6-1,0-9 1,9-6-2,0-8-3,8-5-7,-1-7-11,6-39-25,5 53-26,3-23-2,7-6-6,-3-8-2</inkml:trace>
        </inkml:traceGroup>
        <inkml:traceGroup>
          <inkml:annotationXML>
            <emma:emma xmlns:emma="http://www.w3.org/2003/04/emma" version="1.0">
              <emma:interpretation id="{CB7F8F78-8A06-40CC-BC1C-F8B37212EA0F}" emma:medium="tactile" emma:mode="ink">
                <msink:context xmlns:msink="http://schemas.microsoft.com/ink/2010/main" type="inkWord" rotatedBoundingBox="13029,7114 13337,7115 13336,7339 13028,7338"/>
              </emma:interpretation>
              <emma:one-of disjunction-type="recognition" id="oneOf5">
                <emma:interpretation id="interp25" emma:lang="ko-KR" emma:confidence="0">
                  <emma:literal>2</emma:literal>
                </emma:interpretation>
                <emma:interpretation id="interp26" emma:lang="ko-KR" emma:confidence="0">
                  <emma:literal>그</emma:literal>
                </emma:interpretation>
                <emma:interpretation id="interp27" emma:lang="ko-KR" emma:confidence="0">
                  <emma:literal>z</emma:literal>
                </emma:interpretation>
                <emma:interpretation id="interp28" emma:lang="ko-KR" emma:confidence="0">
                  <emma:literal>크</emma:literal>
                </emma:interpretation>
                <emma:interpretation id="interp29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10483.2185">3108 422 0,'-8'3'67,"8"-3"-1,-7 0-4,7 0-2,-2-9-4,-3 1-40,5 8-11,16-13-5,-4 6-2,7-2 1,-1 1 1,5-1 1,-3 3 1,3 4 0,1 2 1,-4 4 1,-1 7 2,-11 3 2,0 3 2,-8 7 0,-4-2 3,-8 2 0,-7-4 1,1 1 0,0-4-2,2-3-3,1-3-2,7-2-1,8-9 0,-1 9-1,1-9-2,15 4-1,-1-3 1,7 0 0,3 0 0,-1-1 0,2 0-1,-2 0-4,-2-1-3,-3 1-6,-5-3-16,-13 3-47,12 0-2,-12 0-3,0 0-7,0-10 1</inkml:trace>
        </inkml:traceGroup>
        <inkml:traceGroup>
          <inkml:annotationXML>
            <emma:emma xmlns:emma="http://www.w3.org/2003/04/emma" version="1.0">
              <emma:interpretation id="{AE55A73D-F68C-4F36-A745-AA21C5F601F2}" emma:medium="tactile" emma:mode="ink">
                <msink:context xmlns:msink="http://schemas.microsoft.com/ink/2010/main" type="inkWord" rotatedBoundingBox="13610,6800 13877,6801 13876,7195 13609,7194"/>
              </emma:interpretation>
              <emma:one-of disjunction-type="recognition" id="oneOf6">
                <emma:interpretation id="interp30" emma:lang="ko-KR" emma:confidence="0">
                  <emma:literal>V</emma:literal>
                </emma:interpretation>
                <emma:interpretation id="interp31" emma:lang="ko-KR" emma:confidence="0">
                  <emma:literal>v</emma:literal>
                </emma:interpretation>
                <emma:interpretation id="interp32" emma:lang="ko-KR" emma:confidence="0">
                  <emma:literal>ⅴ</emma:literal>
                </emma:interpretation>
                <emma:interpretation id="interp33" emma:lang="ko-KR" emma:confidence="0">
                  <emma:literal>Ⅴ</emma:literal>
                </emma:interpretation>
                <emma:interpretation id="interp3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1310.0199">3687 164 12,'-2'-7'61,"-4"-1"2,2 1-1,4 7-2,-8-12-33,8 12-6,0 0-1,0 5-3,2 8 0,5 5 1,2 7-1,1 4-1,0 3 2,4 0-2,-1 3-4,3-7-4,-3 1-3,4-8 1,-5-5 2,1-4 2,-4-5 0,1-5-3,-3-4-7,1-6 0,-3-3 0,1-12 0,0 1 0,2-7 0,-1-2 0,0-5 0,-1 2 0,-2-1 0,1 0 0,-3 6 0,0 3 0,-2 2 0,2 7 0,-2 2 0,1 8 0,-1-3-20,0 10-23,0 0-7,8 0-33,1 11-1,-3-1-3,7 5 4</inkml:trace>
        </inkml:traceGroup>
        <inkml:traceGroup>
          <inkml:annotationXML>
            <emma:emma xmlns:emma="http://www.w3.org/2003/04/emma" version="1.0">
              <emma:interpretation id="{71E557D0-01D2-49E0-948B-1EAB821534C8}" emma:medium="tactile" emma:mode="ink">
                <msink:context xmlns:msink="http://schemas.microsoft.com/ink/2010/main" type="inkWord" rotatedBoundingBox="14258,6692 15575,6694 15574,7246 14257,7244"/>
              </emma:interpretation>
              <emma:one-of disjunction-type="recognition" id="oneOf7">
                <emma:interpretation id="interp35" emma:lang="ko-KR" emma:confidence="0">
                  <emma:literal>9</emma:literal>
                </emma:interpretation>
                <emma:interpretation id="interp36" emma:lang="ko-KR" emma:confidence="0">
                  <emma:literal>미</emma:literal>
                </emma:interpretation>
                <emma:interpretation id="interp37" emma:lang="ko-KR" emma:confidence="0">
                  <emma:literal>”</emma:literal>
                </emma:interpretation>
                <emma:interpretation id="interp38" emma:lang="ko-KR" emma:confidence="0">
                  <emma:literal>"</emma:literal>
                </emma:interpretation>
                <emma:interpretation id="interp3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1871.6209">4366 266 1,'-14'0'73,"6"0"0,-5 0-4,13 0-4,-16 0-5,24-2-38,0 0-6,-1 2-6,8-1-5,-1 0 3,9-1 1,3 1 4,8-3 1,-2 1-2,5 1-2,3 1-2,-2-1-1,3 0-3,-4 0-1,1 2-1,-9-1-1,-2 1 0,-8 0-2,-4 0-4,-8-2-10,-7 2-25,0 0-34,0-12-2,0 12-4,-19-19-5,3 7 0</inkml:trace>
          <inkml:trace contextRef="#ctx0" brushRef="#br0" timeOffset="12090.0213">4578 63 31,'-12'1'78,"3"5"-2,2 5-2,3 1-2,4 9-2,0 10-35,3 3-29,-1 6-2,4-1 1,-2-1 0,2 0-2,-4-3 1,3-7-2,-1-5-4,-2-6-6,1-8-12,-3-9-20,7 8-32,-7-8-4,17-7-4,-5-8-3,6 0 3</inkml:trace>
          <inkml:trace contextRef="#ctx0" brushRef="#br0" timeOffset="12542.4221">5158 148 54,'0'0'72,"-5"-8"-1,2 1-2,1-3-3,-5-3-37,5-2-5,1 2-12,1-5-4,0 1-3,5-3-1,2-1-1,5 1-1,4 2 1,1 2-2,5 4 1,1 6 2,3 5 3,1 4 0,2 12 1,-1 9 0,-1 10 0,0 5 1,-2 4-1,-1 6-1,-5-2-2,3-2-2,-6-6 0,-1-3 1,-1-11-1,-2-4-1,-1-8-2,-3-5 0,1-1-2,-9-7-11,15-6-24,-6-6-38,-4-5-5,2-3-3,-5-7-4,4-5-3</inkml:trace>
          <inkml:trace contextRef="#ctx0" brushRef="#br0" timeOffset="12760.8225">5632-12 65,'-7'0'76,"-8"3"2,-2 16-5,-6 4 0,-1 6-31,-4 11-21,-5 7-2,-2 6-4,1 1-5,2 0-4,3-9-1,6-7-2,3-3-2,3-9-7,9-7-15,1-7-20,7-12-34,0 0-1,0 0-6,9-16-4,0-5 0</inkml:trace>
        </inkml:traceGroup>
        <inkml:traceGroup>
          <inkml:annotationXML>
            <emma:emma xmlns:emma="http://www.w3.org/2003/04/emma" version="1.0">
              <emma:interpretation id="{BD993996-FD5D-430A-9AAA-70F5F90FF392}" emma:medium="tactile" emma:mode="ink">
                <msink:context xmlns:msink="http://schemas.microsoft.com/ink/2010/main" type="inkWord" rotatedBoundingBox="15612,7028 15836,7029 15835,7336 15611,7335"/>
              </emma:interpretation>
              <emma:one-of disjunction-type="recognition" id="oneOf8">
                <emma:interpretation id="interp40" emma:lang="ko-KR" emma:confidence="0">
                  <emma:literal>3</emma:literal>
                </emma:interpretation>
                <emma:interpretation id="interp41" emma:lang="ko-KR" emma:confidence="0">
                  <emma:literal>,</emma:literal>
                </emma:interpretation>
                <emma:interpretation id="interp42" emma:lang="ko-KR" emma:confidence="0">
                  <emma:literal>)</emma:literal>
                </emma:interpretation>
                <emma:interpretation id="interp43" emma:lang="ko-KR" emma:confidence="0">
                  <emma:literal>s</emma:literal>
                </emma:interpretation>
                <emma:interpretation id="interp4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3338.0235">5714 289 25,'0'0'51,"-7"3"0,7-3-2,0 0-1,-20-1-34,20 1-6,4-8 4,-4 8 3,15-6 4,-6 1 0,5 2 2,1 2-2,4 1-1,1 0-4,2 7-4,-3 2-2,1 6 0,-6 1-1,-3 3 2,-5 1 0,-6 0 1,0-4 0,-5 1 0,-1-5-3,0-1-2,1-3 0,3-1-2,2-7 0,1 15-1,6-6-1,3-1 1,-2 1 0,2 3 2,-4-3 0,-6 4 0,-2-2-1,-13-1-1,-7-2-2,-4 3-7,-6-5-30,-3-1-38,6-1-5,0-8-3,9-3-5,6-8-4</inkml:trace>
        </inkml:traceGroup>
        <inkml:traceGroup>
          <inkml:annotationXML>
            <emma:emma xmlns:emma="http://www.w3.org/2003/04/emma" version="1.0">
              <emma:interpretation id="{8B62405E-D039-4D6D-810A-3C13AF8E84F4}" emma:medium="tactile" emma:mode="ink">
                <msink:context xmlns:msink="http://schemas.microsoft.com/ink/2010/main" type="inkWord" rotatedBoundingBox="16140,6769 16635,6770 16634,7207 16139,7206"/>
              </emma:interpretation>
              <emma:one-of disjunction-type="recognition" id="oneOf9">
                <emma:interpretation id="interp45" emma:lang="ko-KR" emma:confidence="0">
                  <emma:literal>W</emma:literal>
                </emma:interpretation>
                <emma:interpretation id="interp46" emma:lang="ko-KR" emma:confidence="0">
                  <emma:literal>w</emma:literal>
                </emma:interpretation>
                <emma:interpretation id="interp47" emma:lang="ko-KR" emma:confidence="0">
                  <emma:literal>U</emma:literal>
                </emma:interpretation>
                <emma:interpretation id="interp48" emma:lang="ko-KR" emma:confidence="0">
                  <emma:literal>u</emma:literal>
                </emma:interpretation>
                <emma:interpretation id="interp4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5054.0265">6201 89 24,'0'-14'60,"0"5"5,-2-6-2,2 8-1,0 7-31,-2-12-5,2 12-8,0 0-7,0 0 0,0 0-2,0 0 2,6 10 0,0 14-2,2 0 0,1 12 1,2 4 2,-1 5 0,2-2-2,-1 3-2,-2-9-2,2-5-1,-1-9 0,-2-7 1,1-8 0,-1-6 0,2-2-1,1-7-5,-2-6 0,2-2 0,0 0 0,-1-2 0,1 1 0,-2 4 0,0 4 0,-9 8 0,11-4 0,-4 8 0,-1 7 0,1 4-2,2 5 2,4 0 2,3-1-2,1 0 0,0-6 0,6-3 0,-1-6 0,1-4 0,1-8 0,-1-8 0,-4-6 0,-3-4 0,-3-7 0,-7-1 0,-2-4 0,-4-2 0,-4 0 0,-6-2 0,2 8 0,-2 0 0,4 9-2,1 7-78,2 3-2,3 15-2,2-12-5,7 12-4</inkml:trace>
        </inkml:traceGroup>
        <inkml:traceGroup>
          <inkml:annotationXML>
            <emma:emma xmlns:emma="http://www.w3.org/2003/04/emma" version="1.0">
              <emma:interpretation id="{7A145BB6-1DD0-4597-B10A-43D0928A11DE}" emma:medium="tactile" emma:mode="ink">
                <msink:context xmlns:msink="http://schemas.microsoft.com/ink/2010/main" type="inkWord" rotatedBoundingBox="17869,6442 19228,6444 19226,7547 17867,7545"/>
              </emma:interpretation>
              <emma:one-of disjunction-type="recognition" id="oneOf10">
                <emma:interpretation id="interp50" emma:lang="ko-KR" emma:confidence="0">
                  <emma:literal>을</emma:literal>
                </emma:interpretation>
                <emma:interpretation id="interp51" emma:lang="ko-KR" emma:confidence="0">
                  <emma:literal>들</emma:literal>
                </emma:interpretation>
                <emma:interpretation id="interp52" emma:lang="ko-KR" emma:confidence="0">
                  <emma:literal>하</emma:literal>
                </emma:interpretation>
                <emma:interpretation id="interp53" emma:lang="ko-KR" emma:confidence="0">
                  <emma:literal>올</emma:literal>
                </emma:interpretation>
                <emma:interpretation id="interp54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49264.8866">8016 354 77,'-21'-9'86,"-1"-1"-6,8 3-4,-2-1-3,9 0-5,-4 0-67,11 8 0,0 0-2,10-1 0,4 1 0,8 2 1,10 1 1,7-1 3,7 1-1,3-1 1,6-2-2,0 0 0,0 0-2,-1-1 0,-7-2-2,-2-1-1,-4-5-2,-4 2-1,-4-1-1,-7 1 1,-3 1-1,-6 0 2,-4 2 1,-13 4 2,0 0 0,0 0 3,-14 4 1,-3 8 1,-2 3-1,0 1 0,-2 5 1,4 2-1,0 2 1,10-1-1,7 0 0,3-5-1,11-4-1,9-6-2,5-5-2,2-5-3,3-7-1,-2-7-1,-2-2 0,-7-5 0,-3 2 0,-9-2 5,-5 1 4,-5 4 2,0-1 3,-2 4 0,1-3 0,1 5 0,8 5 1,4 3-2,5 4-1,8 2-1,3 6-1,1 5 0,-1 6 0,-2 3 0,-3 1 0,-5 3 1,-5-1 0,-5 1 0,-4-5 4,-4-4 6,0-2 0,0-7 0,0-8 0,0 0-2,-3-19 1,3 0-11,3-11 0,5-2 0,-1-8 0,7 2 0,-1 0 0,9 1-8,2 3-8,3 1-14,2 33-17,-3-19-31,7 5-2,-4 3-3,6 2-4,-7 3 6</inkml:trace>
          <inkml:trace contextRef="#ctx0" brushRef="#br1" timeOffset="48531.6853">8462-92 51,'11'-11'71,"3"2"-3,-7-1-1,1 0-2,-8 1-28,2-3-23,1 3 0,-3-1-4,0-2 0,-3 2 0,1-5 0,-6 0-2,-3-2-2,-4 3-1,-2-1-2,-3 3-2,-2 0-2,-4 1 1,1 5-2,-2 1 0,3 3 0,4 4-2,0 4 1,3 7 1,6 11 2,2 11 1,3 10 2,6 16 2,0 13 1,5 7 2,2 13 0,4 3-1,2 0-2,4-3-1,-3-3-1,-3-16-1,-1-11-1,-4-13 0,1-12-2,-4-8-2,-2-12-3,-1-9-16,0-10-51,0 0-3,-6-14-3,-1-5-5,-2-7-2</inkml:trace>
        </inkml:traceGroup>
        <inkml:traceGroup>
          <inkml:annotationXML>
            <emma:emma xmlns:emma="http://www.w3.org/2003/04/emma" version="1.0">
              <emma:interpretation id="{C55F804C-5379-43FB-92F0-7C356E4274F2}" emma:medium="tactile" emma:mode="ink">
                <msink:context xmlns:msink="http://schemas.microsoft.com/ink/2010/main" type="inkWord" rotatedBoundingBox="19828,6602 20301,6603 20299,7194 19827,7193"/>
              </emma:interpretation>
              <emma:one-of disjunction-type="recognition" id="oneOf11">
                <emma:interpretation id="interp55" emma:lang="ko-KR" emma:confidence="0">
                  <emma:literal>'</emma:literal>
                </emma:interpretation>
                <emma:interpretation id="interp56" emma:lang="ko-KR" emma:confidence="0">
                  <emma:literal>₩</emma:literal>
                </emma:interpretation>
                <emma:interpretation id="interp57" emma:lang="ko-KR" emma:confidence="0">
                  <emma:literal>Y</emma:literal>
                </emma:interpretation>
                <emma:interpretation id="interp58" emma:lang="ko-KR" emma:confidence="0">
                  <emma:literal>Ⅵ</emma:literal>
                </emma:interpretation>
                <emma:interpretation id="interp5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50450.4887">9953 214 36,'-24'9'91,"2"0"-5,9-8-6,4-1-5,9 0-4,13 15-30,9-15-50,1-3-10,11 1-16,-3-3-40,12 1-2,2-1-3,-9-6-3,4 2 4</inkml:trace>
          <inkml:trace contextRef="#ctx0" brushRef="#br1" timeOffset="50247.6883">9918-68 36,'-6'-18'73,"6"8"-4,-4-1-4,4 11-3,0-7-1,0 13-50,1 11 0,7 12-4,-1 8 1,1 5 4,1 8 2,2 0 0,1 5 0,2-4-4,1-2-2,0-6 0,0-7-1,1-6 0,-1-8 0,-1-5 0,-1-7-7,-1-7 0,-1-3 0,0-11 0,-1-4 0,1-4 0,-1-8 0,4-5 0,0-5 0,0-3 0,0-5 0,-1 1 0,2-5 0,1 5 0,-1-1 0,0 6 0,-3 3 0,1 5 0,-1 6 0,-1 5 0,-1 5-25,-2 6-21,0 1-7,-8 8-30,8 0-1,-8 0-2,0 11 1</inkml:trace>
        </inkml:traceGroup>
        <inkml:traceGroup>
          <inkml:annotationXML>
            <emma:emma xmlns:emma="http://www.w3.org/2003/04/emma" version="1.0">
              <emma:interpretation id="{AD7487BD-6963-4FFC-A049-8ED8B9AD049A}" emma:medium="tactile" emma:mode="ink">
                <msink:context xmlns:msink="http://schemas.microsoft.com/ink/2010/main" type="inkWord" rotatedBoundingBox="20590,6736 21062,6737 21061,7274 20589,7273"/>
              </emma:interpretation>
              <emma:one-of disjunction-type="recognition" id="oneOf12">
                <emma:interpretation id="interp60" emma:lang="ko-KR" emma:confidence="0">
                  <emma:literal>4</emma:literal>
                </emma:interpretation>
                <emma:interpretation id="interp61" emma:lang="ko-KR" emma:confidence="0">
                  <emma:literal>x</emma:literal>
                </emma:interpretation>
                <emma:interpretation id="interp62" emma:lang="ko-KR" emma:confidence="0">
                  <emma:literal>×</emma:literal>
                </emma:interpretation>
                <emma:interpretation id="interp63" emma:lang="ko-KR" emma:confidence="0">
                  <emma:literal>ⅹ</emma:literal>
                </emma:interpretation>
                <emma:interpretation id="interp6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51807.6907">10702 142 38,'-16'-8'79,"6"3"-2,-3-1-6,13 6-5,-16-10 0,16 10-55,0 0-4,5 5-1,5 7-2,4 2 2,9 1 2,2 2 2,7 3 0,2-1-1,6 3-2,-1-2-2,1-4-1,-5 2-1,-3-4-1,-2 0-4,-6-3-3,-7-2-6,-5-5-11,-5 0-52,3-4-1,-5-8-5,-1-5-4,-1-10-2</inkml:trace>
          <inkml:trace contextRef="#ctx0" brushRef="#br1" timeOffset="52010.4911">11119-17 4,'-8'-7'84,"-2"8"0,-8 13-4,-7 12-5,-8 7-1,-6 10-2,-2 6-70,-4 5-1,0 3 2,2-3-1,2-3 1,6-8-2,4-7-2,11-7-13,2-10-23,9-3-38,9-6 0,0-10-5,15 2-5,-4-9-2</inkml:trace>
        </inkml:traceGroup>
        <inkml:traceGroup>
          <inkml:annotationXML>
            <emma:emma xmlns:emma="http://www.w3.org/2003/04/emma" version="1.0">
              <emma:interpretation id="{73067B9C-B301-426B-83C1-B57E5B56C455}" emma:medium="tactile" emma:mode="ink">
                <msink:context xmlns:msink="http://schemas.microsoft.com/ink/2010/main" type="inkWord" rotatedBoundingBox="21199,7037 21228,7038 21227,7321 21198,7320"/>
              </emma:interpretation>
              <emma:one-of disjunction-type="recognition" id="oneOf13">
                <emma:interpretation id="interp65" emma:lang="ko-KR" emma:confidence="0">
                  <emma:literal>1</emma:literal>
                </emma:interpretation>
                <emma:interpretation id="interp66" emma:lang="ko-KR" emma:confidence="0">
                  <emma:literal>,</emma:literal>
                </emma:interpretation>
                <emma:interpretation id="interp67" emma:lang="ko-KR" emma:confidence="0">
                  <emma:literal>'</emma:literal>
                </emma:interpretation>
                <emma:interpretation id="interp68" emma:lang="ko-KR" emma:confidence="0">
                  <emma:literal>I</emma:literal>
                </emma:interpretation>
                <emma:interpretation id="interp69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52400.492">11256 283 25,'8'-3'82,"-8"3"-3,13-3-1,-9 7-4,0 9 0,-4 9-31,0 3-35,-1 3-3,-3 4 0,-1 3 1,1-2-2,-3-6-1,5-1-4,-4-11-11,6-1-25,0-5-37,0-9-1,0 0-5,6-4-5,-6 4-4</inkml:trace>
        </inkml:traceGroup>
        <inkml:traceGroup>
          <inkml:annotationXML>
            <emma:emma xmlns:emma="http://www.w3.org/2003/04/emma" version="1.0">
              <emma:interpretation id="{DB070055-6826-4351-BDDC-7079B1453904}" emma:medium="tactile" emma:mode="ink">
                <msink:context xmlns:msink="http://schemas.microsoft.com/ink/2010/main" type="inkWord" rotatedBoundingBox="21401,7252 21583,7253 21582,7436 21400,7435"/>
              </emma:interpretation>
              <emma:one-of disjunction-type="recognition" id="oneOf14">
                <emma:interpretation id="interp70" emma:lang="ko-KR" emma:confidence="0">
                  <emma:literal>,</emma:literal>
                </emma:interpretation>
                <emma:interpretation id="interp71" emma:lang="ko-KR" emma:confidence="0">
                  <emma:literal>.</emma:literal>
                </emma:interpretation>
                <emma:interpretation id="interp72" emma:lang="ko-KR" emma:confidence="0">
                  <emma:literal>」</emma:literal>
                </emma:interpretation>
                <emma:interpretation id="interp73" emma:lang="ko-KR" emma:confidence="0">
                  <emma:literal>』</emma:literal>
                </emma:interpretation>
                <emma:interpretation id="interp74" emma:lang="ko-KR" emma:confidence="0">
                  <emma:literal>&gt;</emma:literal>
                </emma:interpretation>
              </emma:one-of>
            </emma:emma>
          </inkml:annotationXML>
          <inkml:trace contextRef="#ctx0" brushRef="#br1" timeOffset="52650.0925">11571 492 73,'20'18'82,"-4"-2"-5,0 0-3,-5-6-4,-5 5-3,-9 0-70,-8 2-15,-7 5-13,-8-5-39,-1 1-2,-7-7-6,4-3-3,-3-12 2</inkml:trace>
        </inkml:traceGroup>
        <inkml:traceGroup>
          <inkml:annotationXML>
            <emma:emma xmlns:emma="http://www.w3.org/2003/04/emma" version="1.0">
              <emma:interpretation id="{B179113E-D8B7-43D1-837B-23512D8E9F5E}" emma:medium="tactile" emma:mode="ink">
                <msink:context xmlns:msink="http://schemas.microsoft.com/ink/2010/main" type="inkWord" rotatedBoundingBox="21794,6788 22251,6789 22250,7336 21793,7336"/>
              </emma:interpretation>
              <emma:one-of disjunction-type="recognition" id="oneOf15">
                <emma:interpretation id="interp75" emma:lang="ko-KR" emma:confidence="0">
                  <emma:literal>%</emma:literal>
                </emma:interpretation>
                <emma:interpretation id="interp76" emma:lang="ko-KR" emma:confidence="0">
                  <emma:literal>×</emma:literal>
                </emma:interpretation>
                <emma:interpretation id="interp77" emma:lang="ko-KR" emma:confidence="0">
                  <emma:literal>x</emma:literal>
                </emma:interpretation>
                <emma:interpretation id="interp78" emma:lang="ko-KR" emma:confidence="0">
                  <emma:literal>ⅹ</emma:literal>
                </emma:interpretation>
                <emma:interpretation id="interp7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53383.2935">12308 40 7,'0'0'86,"0"-12"-1,0 12-5,-14 12-2,1 9-2,-9 4-2,-9 10-69,3 8-3,-8 8 2,-3 5 0,-6 2 1,1-1 0,5-6-5,3-7-2,7-7-11,6-12-24,-31-6-38,49-6-4,5-13-4,5 0-6,6-13-1</inkml:trace>
          <inkml:trace contextRef="#ctx0" brushRef="#br1" timeOffset="53180.4932">11901 138 16,'0'0'71,"0"0"4,-1 7-1,3 1-1,11 3-2,2 10-34,6-2-25,3 0 0,4 7 2,3-2-3,2 1-3,-3-4-1,4-1-1,-6-5-2,-3-3-6,-8-3-7,1-6-27,-1-3-38,-6-10-3,-1-5-4,-5-12-5,2-1-2</inkml:trace>
        </inkml:traceGroup>
        <inkml:traceGroup>
          <inkml:annotationXML>
            <emma:emma xmlns:emma="http://www.w3.org/2003/04/emma" version="1.0">
              <emma:interpretation id="{E227AA4B-39A0-49ED-B731-4D72A1DCD4AA}" emma:medium="tactile" emma:mode="ink">
                <msink:context xmlns:msink="http://schemas.microsoft.com/ink/2010/main" type="inkWord" rotatedBoundingBox="22260,7053 22682,7054 22681,7346 22259,7345"/>
              </emma:interpretation>
              <emma:one-of disjunction-type="recognition" id="oneOf16">
                <emma:interpretation id="interp80" emma:lang="ko-KR" emma:confidence="0">
                  <emma:literal>그</emma:literal>
                </emma:interpretation>
                <emma:interpretation id="interp81" emma:lang="ko-KR" emma:confidence="0">
                  <emma:literal>2</emma:literal>
                </emma:interpretation>
                <emma:interpretation id="interp82" emma:lang="ko-KR" emma:confidence="0">
                  <emma:literal>z</emma:literal>
                </emma:interpretation>
                <emma:interpretation id="interp83" emma:lang="ko-KR" emma:confidence="0">
                  <emma:literal>고</emma:literal>
                </emma:interpretation>
                <emma:interpretation id="interp84" emma:lang="ko-KR" emma:confidence="0">
                  <emma:literal>二</emma:literal>
                </emma:interpretation>
              </emma:one-of>
            </emma:emma>
          </inkml:annotationXML>
          <inkml:trace contextRef="#ctx0" brushRef="#br1" timeOffset="53851.2945">12364 319 25,'0'0'69,"0"0"-1,11 0-2,-11 0-4,14-4-3,-2-1-45,2 0-12,3 1-1,4-1 3,2 2 4,1 3 2,-1 1-2,-1 6 1,-7 4 0,-5 5 2,-10 3 2,-7 8-2,-13 0-1,-9 4 1,-4-3 1,-3-3 0,0 0-1,2-3-5,8-6-6,5-4 0,10-3 0,11-9 0,1 10 0,15-6 0,10-2 0,5-2 0,13 0 0,-1-6-45,9 1-34,5-3-4,-5-5-2,4 2-8,-12-7 0</inkml:trace>
        </inkml:traceGroup>
        <inkml:traceGroup>
          <inkml:annotationXML>
            <emma:emma xmlns:emma="http://www.w3.org/2003/04/emma" version="1.0">
              <emma:interpretation id="{81725855-7A6A-4898-9584-7165D96E421C}" emma:medium="tactile" emma:mode="ink">
                <msink:context xmlns:msink="http://schemas.microsoft.com/ink/2010/main" type="inkWord" rotatedBoundingBox="22887,6742 23780,6744 23778,7422 22885,7420"/>
              </emma:interpretation>
              <emma:one-of disjunction-type="recognition" id="oneOf17">
                <emma:interpretation id="interp85" emma:lang="ko-KR" emma:confidence="0">
                  <emma:literal>%</emma:literal>
                </emma:interpretation>
                <emma:interpretation id="interp86" emma:lang="ko-KR" emma:confidence="0">
                  <emma:literal>×</emma:literal>
                </emma:interpretation>
                <emma:interpretation id="interp87" emma:lang="ko-KR" emma:confidence="0">
                  <emma:literal>戶</emma:literal>
                </emma:interpretation>
                <emma:interpretation id="interp88" emma:lang="ko-KR" emma:confidence="0">
                  <emma:literal>*</emma:literal>
                </emma:interpretation>
                <emma:interpretation id="interp8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53991.6949">12972 532 25,'0'20'96,"0"1"-8,0 0-13,1-4-37,-1 1-37,-1-9-2,-26-4-85,27-5-6,-2 9-2</inkml:trace>
          <inkml:trace contextRef="#ctx0" brushRef="#br1" timeOffset="54600.0958">13561-17 22,'-10'2'91,"-4"6"-3,-2 11-5,-6 4-5,-4 10 2,-7 5-11,-2 9-69,-5 9 0,-3 2 0,-1-1 0,0-2 0,2-6 0,11-4-13,4-7-63,6-13-3,13-7-2,8-18-7,0 0-4</inkml:trace>
          <inkml:trace contextRef="#ctx0" brushRef="#br1" timeOffset="54397.2953">13176 140 10,'-11'-8'84,"11"8"0,-14-15-8,14 15-4,0 0-1,-1-32-14,7 41-53,6 10 1,4 5-3,5 0 3,6 6 2,1-3 2,7 1-2,-1-2-1,0-2-2,-3-4-4,-2-4-7,-1-1-23,-1-4-44,-9-8-5,-3-3-2,-5-7-5,2-8-5</inkml:trace>
          <inkml:trace contextRef="#ctx0" brushRef="#br1" timeOffset="55224.097">13549 315 56,'-8'0'65,"8"0"2,0 0-1,-5-4-1,5 4-42,2-8-4,-2 8-3,0 0-4,11-10-2,-3 8-3,0-4-1,4 4-4,0 0 0,4 2 0,1 0 0,2 0 1,2 2 1,0 5 0,-4 4 1,0 2 2,-3 1 1,-4 1 1,-6 5 0,-4 3-1,-4-4 0,-6 1 1,-3-4-2,1 1-1,0-4-2,3-3-4,1-2 0,8-8 0,1 14 0,13-7 0,4 4 0,5 0 0,4 4 0,-3 0 0,-1 1 0,-4-3 0,-9 1 0,-11 1 0,-15-4 0,-12-1 0,-12-3 0,-7 1-70,-2-3-10,-6-5-2,4-5-7,3-14-5,13-1-2</inkml:trace>
        </inkml:traceGroup>
      </inkml:traceGroup>
    </inkml:traceGroup>
    <inkml:traceGroup>
      <inkml:annotationXML>
        <emma:emma xmlns:emma="http://www.w3.org/2003/04/emma" version="1.0">
          <emma:interpretation id="{AEBAB8DC-CE3F-4878-9BB6-0C12280C177D}" emma:medium="tactile" emma:mode="ink">
            <msink:context xmlns:msink="http://schemas.microsoft.com/ink/2010/main" type="paragraph" rotatedBoundingBox="7893,8679 25515,9077 25476,10799 7854,104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727A6F-FD00-4E35-A35F-7D5D23E0BF8E}" emma:medium="tactile" emma:mode="ink">
              <msink:context xmlns:msink="http://schemas.microsoft.com/ink/2010/main" type="line" rotatedBoundingBox="7893,8679 25515,9077 25476,10799 7854,10401"/>
            </emma:interpretation>
          </emma:emma>
        </inkml:annotationXML>
        <inkml:traceGroup>
          <inkml:annotationXML>
            <emma:emma xmlns:emma="http://www.w3.org/2003/04/emma" version="1.0">
              <emma:interpretation id="{4FB6FDB5-B1DC-44B5-8E9A-634D1A5B0AB1}" emma:medium="tactile" emma:mode="ink">
                <msink:context xmlns:msink="http://schemas.microsoft.com/ink/2010/main" type="inkWord" rotatedBoundingBox="7893,8679 9635,8718 9597,10424 7854,10385">
                  <msink:destinationLink direction="with" ref="{935F47FA-1F45-414E-B8D8-3570B19D130B}"/>
                </msink:context>
              </emma:interpretation>
              <emma:one-of disjunction-type="recognition" id="oneOf18">
                <emma:interpretation id="interp90" emma:lang="ko-KR" emma:confidence="0">
                  <emma:literal>처</emma:literal>
                </emma:interpretation>
                <emma:interpretation id="interp91" emma:lang="ko-KR" emma:confidence="0">
                  <emma:literal>서</emma:literal>
                </emma:interpretation>
                <emma:interpretation id="interp92" emma:lang="ko-KR" emma:confidence="0">
                  <emma:literal>b</emma:literal>
                </emma:interpretation>
                <emma:interpretation id="interp93" emma:lang="ko-KR" emma:confidence="0">
                  <emma:literal>B</emma:literal>
                </emma:interpretation>
                <emma:interpretation id="interp94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95768.5683">-521 1986 77,'0'0'87,"5"-13"-6,-5 13-4,0 0-3,0 0 0,7 13-62,-3 6-3,2 15-5,-4 1-1,0 14 1,1 1 0,-1 1 1,0-6-5,-2-3 0,0-8-3,1-8-5,-1-16-17,0-10-21,12-15-32,-7-13-1,8-7-4,-2-13-2,5-6-2</inkml:trace>
          <inkml:trace contextRef="#ctx0" brushRef="#br1" timeOffset="95908.9684">-364 2002 5,'15'-25'73,"-7"8"7,1 14-2,-9 3 0,9 16-1,-9 18-29,0-6-27,-1 2-5,-3 10-6,-2-1-10,4 3-23,7-2-50,-5-9-4,3-4-2,0-12-5,7-4-4</inkml:trace>
          <inkml:trace contextRef="#ctx0" brushRef="#br1" timeOffset="100401.7764">-1947 2859 3,'-19'10'73,"-3"0"2,4-4-2,0-3-4,5-3-3,-2 35-31,6-35-26,0 0-1,9 0-3,0 0-1,-2-6 0,5-1-1,8-3 1,10-2-1,4-3 1,9-2-3,6-1 0,10 1-1,3 3 1,2 5-1,1 3-1,-7 6 1,0 4-1,-9 6 1,-5 10 1,-9 3 0,-12 5 1,-10 3 2,-7 3 1,-11-1 0,-10 3 1,-8-4 0,-9-3 0,-4 0-1,3-6-1,1-4 0,4-6-1,8-2-1,8-3-2,5-5-1,7 0-1,9-3 0,10-2 0,12 0 0,8 0-1,6 1 1,9 1 1,5 3 2,5 7 0,0 6-1,-6 6 1,-3 5 1,-9 1 0,-8 4 3,-12 4 0,-12-2 1,-9 1 1,-15-3-4,-10-3-3,-9 0 0,-9-2 0,-4-3 0,-3-4 0,-4-5 0,5 0 0,0-4 0,11-3 0,3-6 0,11-2-12,11-4-69,13-10-2,12-7-3,13-10-5,15-2-4</inkml:trace>
          <inkml:trace contextRef="#ctx0" brushRef="#br1" timeOffset="101072.5776">-1263 2983 70,'-11'-14'85,"3"0"-7,-1 2-3,9 0-3,2-2-1,20 4-65,1 6-1,10 4-3,6 4 2,9 9 2,8 6 1,1 6 1,1 7 1,-2 11 1,-7-1-7,-6 10-3,-11 1 0,-14 3 0,-14-1 0,-11-2 0,-20-2 0,-13-6 0,-9-2 0,-5-6 0,-5-7 0,3-5 0,4-8 0,8 1 0,44-5-64,-27-9-22,41-4-1,-17-16-7,4-4-4</inkml:trace>
          <inkml:trace contextRef="#ctx0" brushRef="#br1" timeOffset="100744.977">-1176 2928 67,'-20'-11'83,"-1"0"-2,7 1-7,-1 5-6,5-1 0,10 6-60,-6 10-2,6 10-1,6 9 0,4 8 1,1 10 4,0 6 2,5 8 0,1 2-6,-1-1-6,0-3 0,1-8 0,-4-4 0,0-10 0,-1-9 0,-5-8 0,-2-11 0,-5-9 0,0 0-8,0-11-71,0-7-3,-3-10-2,1-3-4,-7-9-6</inkml:trace>
        </inkml:traceGroup>
        <inkml:traceGroup>
          <inkml:annotationXML>
            <emma:emma xmlns:emma="http://www.w3.org/2003/04/emma" version="1.0">
              <emma:interpretation id="{3789FECF-C707-4880-A9DE-1932B1BC8C4D}" emma:medium="tactile" emma:mode="ink">
                <msink:context xmlns:msink="http://schemas.microsoft.com/ink/2010/main" type="inkWord" rotatedBoundingBox="10005,10188 10135,8960 10782,9028 10652,10257">
                  <msink:destinationLink direction="with" ref="{935F47FA-1F45-414E-B8D8-3570B19D130B}"/>
                </msink:context>
              </emma:interpretation>
              <emma:one-of disjunction-type="recognition" id="oneOf19">
                <emma:interpretation id="interp95" emma:lang="ko-KR" emma:confidence="0">
                  <emma:literal>v</emma:literal>
                </emma:interpretation>
                <emma:interpretation id="interp96" emma:lang="ko-KR" emma:confidence="0">
                  <emma:literal>V</emma:literal>
                </emma:interpretation>
                <emma:interpretation id="interp97" emma:lang="ko-KR" emma:confidence="0">
                  <emma:literal>Ⅴ</emma:literal>
                </emma:interpretation>
                <emma:interpretation id="interp98" emma:lang="ko-KR" emma:confidence="0">
                  <emma:literal>ⅴ</emma:literal>
                </emma:interpretation>
                <emma:interpretation id="interp9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89388.157">193 2513 23,'-6'-11'59,"1"3"1,0-2-1,0-2-4,2-1-33,3 13-8,-3-13-5,3 13-5,0 0-3,0 0 1,0 0 3,0 0 7,9 11 4,-1 12 1,3 9 3,5 11 1,6 15 1,4 11-2,2 10-3,1 7-5,2 9-4,-3-2-2,0-2-2,-1-7-1,-7-10 0,-2-13-1,-4-11 1,-2-10 0,-6-16 3,2-9-3,-8-15-3,9 2 0,-6-9 0,1-14 0,0-6 0,1-14 0,2-12 0,3-13 0,0-13 0,4-7 0,-1-10 0,2-2 0,0-2 0,2 5 0,1 9 0,-4 8 0,1 9 0,-1 15 0,-1 10 0,-2 9 0,0 8 0,-3 4 0,1 8 0,-3 3 0,1 7 0,-7 5-14,16 2-22,-9 13-14,0 7-30,4 8-2,-5 0-2,4 11-1,-5 0 6</inkml:trace>
        </inkml:traceGroup>
        <inkml:traceGroup>
          <inkml:annotationXML>
            <emma:emma xmlns:emma="http://www.w3.org/2003/04/emma" version="1.0">
              <emma:interpretation id="{54D8EF8D-E9A7-43A1-80B3-87B19B093334}" emma:medium="tactile" emma:mode="ink">
                <msink:context xmlns:msink="http://schemas.microsoft.com/ink/2010/main" type="inkWord" rotatedBoundingBox="10618,10003 10919,9526 11355,9802 11054,10279">
                  <msink:destinationLink direction="with" ref="{935F47FA-1F45-414E-B8D8-3570B19D130B}"/>
                </msink:context>
              </emma:interpretation>
              <emma:one-of disjunction-type="recognition" id="oneOf20">
                <emma:interpretation id="interp100" emma:lang="ko-KR" emma:confidence="0">
                  <emma:literal>e</emma:literal>
                </emma:interpretation>
                <emma:interpretation id="interp101" emma:lang="ko-KR" emma:confidence="0">
                  <emma:literal>오</emma:literal>
                </emma:interpretation>
                <emma:interpretation id="interp102" emma:lang="ko-KR" emma:confidence="0">
                  <emma:literal>으</emma:literal>
                </emma:interpretation>
                <emma:interpretation id="interp103" emma:lang="ko-KR" emma:confidence="0">
                  <emma:literal>은</emma:literal>
                </emma:interpretation>
                <emma:interpretation id="interp10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89840.5578">763 3103 68,'-6'13'76,"6"-13"-1,-8 11-5,8-11-3,0 0 0,10 5-63,3-2-3,6-3-1,6 0 2,5-7 0,6-3-1,2-6 1,3-5-1,-3-2-1,0-5-3,-6-2 0,-3 0-1,-11 1 0,-5 1 2,-9 6 1,-5 2 0,-9 7 3,-9 7 4,-3 7 4,-10 14 1,1 8 1,-9 8 0,4 6 1,-3 8 0,3 0-2,9 6-8,-1-5-3,13 1 0,6-4 0,9-5 0,10-5 0,12-7 0,7-7 0,7-6 0,6-9-3,8-4-32,8-8-43,1-9-4,1-1-3,-5-9-5,4-1 1</inkml:trace>
        </inkml:traceGroup>
        <inkml:traceGroup>
          <inkml:annotationXML>
            <emma:emma xmlns:emma="http://www.w3.org/2003/04/emma" version="1.0">
              <emma:interpretation id="{3BAD1516-9728-4857-A6F9-979DA95CFD9E}" emma:medium="tactile" emma:mode="ink">
                <msink:context xmlns:msink="http://schemas.microsoft.com/ink/2010/main" type="inkWord" rotatedBoundingBox="11214,9304 13392,8989 13544,10037 11366,10352">
                  <msink:destinationLink direction="with" ref="{935F47FA-1F45-414E-B8D8-3570B19D130B}"/>
                </msink:context>
              </emma:interpretation>
              <emma:one-of disjunction-type="recognition" id="oneOf21">
                <emma:interpretation id="interp105" emma:lang="ko-KR" emma:confidence="0">
                  <emma:literal>영</emma:literal>
                </emma:interpretation>
                <emma:interpretation id="interp106" emma:lang="ko-KR" emma:confidence="0">
                  <emma:literal>열</emma:literal>
                </emma:interpretation>
                <emma:interpretation id="interp107" emma:lang="ko-KR" emma:confidence="0">
                  <emma:literal>연</emma:literal>
                </emma:interpretation>
                <emma:interpretation id="interp108" emma:lang="ko-KR" emma:confidence="0">
                  <emma:literal>마</emma:literal>
                </emma:interpretation>
                <emma:interpretation id="interp109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90308.5587">1661 2945 17,'-2'-7'91,"-6"7"-2,-13 5-3,-7 14-6,-8 8 0,1 7-12,-1 7-68,1 11 0,4 1 0,7-2 0,8 1 0,12-8 0,8-6 0,15-12 0,8-3 0,11-14 0,10-9 0,7-7 0,5-14 0,8-8 0,-4-11 0,2-7 0,-6-12 0,2-9-3,-11-4-11,-9-7 1,-8 0 0,-10 0 4,-6 2 4,-8 5 7,-5 10 4,-5 5 4,-6 10 2,-3 11 2,1 6-1,0 12-13,2 8 0,6 10 0,-7 15 0,7 19 0,4 11 0,3 16 0,3 16 0,3 13 0,2 8 0,3 8 0,1-1 0,0-5 0,2-10 0,-2-13 0,-2-15 0,-1-14-2,11-20-82,-18-24-1,2-7-1,-10-19-4,-1-4-1</inkml:trace>
          <inkml:trace contextRef="#ctx0" brushRef="#br1" timeOffset="91026.1599">1916 3113 32,'-33'-3'99,"10"-1"-3,4-1-9,14-4-2,10-4-4,19-4-50,7 4-31,17 4 0,7-1 0,8 0 0,9-2 0,-1-1 0,0 2 0,-4-1 0,-4 1 0,-3-1 0,-3 0 0,-7 2 0,-8 5-3,-5 0-2,-12 2-1,-4 0 1,-11 1 0,-10 2 0,0 0 4,-10 1 5,-7 6 0,-8 8 3,-2 5 0,-7 9 1,-1 6-8,1 8 0,2 7 0,4 3 0,8-5 0,7 2 0,9-5 0,4-11 0,11-6 0,7-11 0,5-7 0,1-10 0,3-6 0,-3-10 0,-1-4 0,-1-10 0,-3-1 0,-3-6 0,-2-1 0,0 0 0,0-1 0,2 3 0,3 3 0,3 9 0,5 4 0,2 5 0,1 7 0,1 6 0,0 2 0,-1 12 0,-3 3 0,-6 4 0,-4 1 0,-5 6 0,-4 1 0,-5-4 0,-2 1 0,-1-7 0,0 0 0,-2-5 0,2-12 0,0 0 0,5-16 0,7-10 0,4-8 0,5-7 0,2-9 0,7-7 0,1-1 0,-1 4 0,4 0 0,-1 6 0,-3 6 0,3 7 0,-3 7 0,-1 8-68,2 6-15,0 3-2,-2 9-5,-3-2-5,6 4 5</inkml:trace>
        </inkml:traceGroup>
        <inkml:traceGroup>
          <inkml:annotationXML>
            <emma:emma xmlns:emma="http://www.w3.org/2003/04/emma" version="1.0">
              <emma:interpretation id="{C7C985DA-EA88-4E55-B126-6B8369E6BF27}" emma:medium="tactile" emma:mode="ink">
                <msink:context xmlns:msink="http://schemas.microsoft.com/ink/2010/main" type="inkWord" rotatedBoundingBox="14063,8872 17544,8951 17507,10619 14026,10540">
                  <msink:destinationLink direction="with" ref="{935F47FA-1F45-414E-B8D8-3570B19D130B}"/>
                </msink:context>
              </emma:interpretation>
              <emma:one-of disjunction-type="recognition" id="oneOf22">
                <emma:interpretation id="interp110" emma:lang="ko-KR" emma:confidence="0">
                  <emma:literal>빠</emma:literal>
                </emma:interpretation>
                <emma:interpretation id="interp111" emma:lang="ko-KR" emma:confidence="0">
                  <emma:literal>和</emma:literal>
                </emma:interpretation>
                <emma:interpretation id="interp112" emma:lang="ko-KR" emma:confidence="0">
                  <emma:literal>祉</emma:literal>
                </emma:interpretation>
                <emma:interpretation id="interp113" emma:lang="ko-KR" emma:confidence="0">
                  <emma:literal>社</emma:literal>
                </emma:interpretation>
                <emma:interpretation id="interp114" emma:lang="ko-KR" emma:confidence="0">
                  <emma:literal>紀</emma:literal>
                </emma:interpretation>
              </emma:one-of>
            </emma:emma>
          </inkml:annotationXML>
          <inkml:trace contextRef="#ctx0" brushRef="#br1" timeOffset="93366.164">6395 2698 62,'11'-5'75,"-6"-5"-2,-5 10-4,0-9-3,-8 9 4,-6 7-60,-11 5 3,-2 8 1,-8 1 2,-4 6 2,-2 7-1,-1 3-9,2 4-8,6-1 0,9 1 0,7-2 0,8 0 0,10 0 0,6-5 0,13-9 0,12-3 0,6-7 0,8-7 0,2-8 0,-38-3-54,49-6-31,-8-12-1,2-1-7,-13-8-4,0 0 1</inkml:trace>
          <inkml:trace contextRef="#ctx0" brushRef="#br1" timeOffset="92008.9617">4670 2613 37,'16'-2'70,"-7"1"-1,-9 1-3,0 0-3,-2 7-3,-11 3-53,-8 5-6,-4 1 2,-11 4 4,-2 2 0,-9-1 3,-7-1 2,5-6 2,-2-1-1,7-2 0,4-3-2,11-1-4,8-5 0,13 4-4,8-6-2,25 11-2,10-3 0,13 1 1,14 3 1,13 2 1,6 3 0,0 5-1,-1 0 1,-9 8 1,-12 0 2,-16 6 0,-19 3 1,-23 1-1,-15 0-5,-24 0 0,-19-2 0,-14-2 0,-13-6 0,-8-4 0,-1-9 0,4-3 0,6-7 0,14-3 0,10-4-10,18-11-72,23-4-1,18-8-2,18 0-7,17-8-2</inkml:trace>
          <inkml:trace contextRef="#ctx0" brushRef="#br1" timeOffset="92570.5624">5014 2804 68,'6'-9'82,"-6"9"-5,6-11-5,-6 11-3,0 10 2,-6 11-60,6 13-3,0 10-1,0 12 2,0 11 1,1 10 3,1 7-1,1-1-10,0 2-2,2-1 0,0-6 0,1-6 0,1-8 0,-1-11 0,-2-12 0,1-10 0,-2-9 0,0-10 0,-3-12 0,0 0 0,-11-20 0,0-7 0,-2-7 0,-3-10 0,-2-10 0,-2-11 0,2-5 0,1-10-5,4-1-1,5-5 1,6 1 2,2 0 2,11 4 1,10 6 2,3 7 0,9 13 1,3 9 1,5 14 0,0 11 1,0 17-5,-2 8 0,-5 16 0,-5 9 0,-11 8 0,-9 8 0,-11 3 0,-12 2 0,-14-2 0,-9 0 0,-8-4 0,-6-1 0,-3-11 0,0-3 0,8-9 0,2-8 0,7-43-44,16 41-37,7-17-4,14-14-3,7-5-3,16 0-1</inkml:trace>
          <inkml:trace contextRef="#ctx0" brushRef="#br1" timeOffset="93038.5634">5640 2813 52,'39'-13'81,"-3"1"-4,-10-1-3,-4 4-3,-12-1 1,-4 3-56,-4 0-9,-2 7-1,-11-10-3,-3 10 2,-7 6 2,-10-1 0,-2 7 1,-7 11-1,-2 9 2,0 4 0,0 9-9,3 4 0,9-1 0,7 4 0,7-4 0,10-3 0,6-8 0,11-10 0,9-8 0,11-11 0,4-8 0,5-18 0,0-7 0,2-13 0,-2-9 0,-1-2 0,-4-3 0,-11 3 0,-5 6 0,-5 8 0,-3 7 0,-7 11 0,-4 17 0,0 0 0,-2 18 0,-4 7 0,-1 5 0,2 5 0,-1 3 0,2 1 0,2-1 0,2-6 0,1-3 0,9-8 0,1-6-9,-32-6-73,43-7-2,-2-8-1,9-5-5,-4-10-3</inkml:trace>
          <inkml:trace contextRef="#ctx0" brushRef="#br1" timeOffset="93896.565">6706 2891 10,'0'11'88,"0"-11"2,-5 8-8,5-8-4,-8 7-1,8-7-2,0 0-73,0 0 0,0 0-1,6 6 2,7-3 0,7-3-3,5 0 0,7-3 0,5-4 0,4-3 0,6-3 0,-4-3 0,0-4 0,-5-5 0,-5-5 0,-8-1 0,-8 0 0,-7 1 0,-10 1 0,-11 3 0,-11 9 0,-11 7 0,-7 9 0,-7 7 0,-5 14 0,-5 10 0,2 7 0,4 7 0,8 3 0,8 3 0,12 0 0,10 3 0,13-6 0,10-6 0,13-7 0,8-4 0,7-7 0,5-6 0,4-6 0,5-11 0,-2 0 0,1-4-57,-6-13-32,-1-1 2,-6-5-6,-2-4-5</inkml:trace>
          <inkml:trace contextRef="#ctx0" brushRef="#br1" timeOffset="94816.9663">7532 2625 35,'0'0'67,"10"-8"8,-10 8-2,7-11-1,-7 11-29,0-8-10,0 8-6,0 0-9,-4-8-4,-3 7-3,7 1-4,-15-3-2,9 2-2,-2-1-1,0 0 0,-1 2 0,1 0-1,8 0 0,-13-2 0,13 2 0,-11 0 0,11 0 0,-8 2-1,8-2 2,-8 4-1,8-4 0,-12 5 1,12-5-1,-14 7 0,7-6 0,7-1 1,-14 6-1,14-6 1,-11 4 0,11-4-2,0 0 0,-7 2 0,7-2 0,0 0 0,0 0 0,0 0 0,0 0 0,0 0 0,0 0 0,0 0 0,0 0 0,0 0 0,0 0 0,0 0 0,0 0 0,0 0 0,0 0 0,0 0 0,0 0 0,0 0 0,0 0 0,0 0 0,0 0 0,0 0 0,0 0 0,0 0 0,0 0 0,0 0 0,0 0 0,0 0 0,0 0 0,0 0 0,0 0 0,0 0 0,0 0 0,0 0-5,1-4-28,-1 4-44,0 0-4,0 0-1,0 0-5,0 0-2</inkml:trace>
          <inkml:trace contextRef="#ctx0" brushRef="#br1" timeOffset="96720.1699">7432 2214 62,'-2'-8'85,"-3"-5"-5,5 13-6,-5-7-2,5 7 0,0 16-57,0 10-6,0 9-3,0 1-2,0 7 3,0 2 0,0-1 1,0-7-2,-1-7-2,0-9-4,0-9 0,1-12 0,0 0-16,8-10-25,8-12-36,-4-11-2,7-5-5,-1-5-7,5 3 1</inkml:trace>
          <inkml:trace contextRef="#ctx0" brushRef="#br1" timeOffset="96844.9701">7582 2275 58,'11'-3'83,"-11"3"-1,6 23-3,-6 0-2,0-23-25,-15 31-22,4 15-6,-5-3-18,8 7-26,9-4-51,-9-11-4,4-3-5,-1-14-6,5-7-4</inkml:trace>
        </inkml:traceGroup>
        <inkml:traceGroup>
          <inkml:annotationXML>
            <emma:emma xmlns:emma="http://www.w3.org/2003/04/emma" version="1.0">
              <emma:interpretation id="{B64CC069-E8E1-4CC0-88AA-0E4506EC9422}" emma:medium="tactile" emma:mode="ink">
                <msink:context xmlns:msink="http://schemas.microsoft.com/ink/2010/main" type="inkWord" rotatedBoundingBox="19960,9478 22038,9525 22016,10513 19937,10466"/>
              </emma:interpretation>
              <emma:one-of disjunction-type="recognition" id="oneOf23">
                <emma:interpretation id="interp115" emma:lang="ko-KR" emma:confidence="0">
                  <emma:literal>b</emma:literal>
                </emma:interpretation>
                <emma:interpretation id="interp116" emma:lang="ko-KR" emma:confidence="0">
                  <emma:literal>3</emma:literal>
                </emma:interpretation>
                <emma:interpretation id="interp117" emma:lang="ko-KR" emma:confidence="0">
                  <emma:literal>5</emma:literal>
                </emma:interpretation>
                <emma:interpretation id="interp118" emma:lang="ko-KR" emma:confidence="0">
                  <emma:literal>s</emma:literal>
                </emma:interpretation>
                <emma:interpretation id="interp119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124191.8182">10068 2819 44,'-12'-23'56,"4"3"2,-5-1-1,13 21-13,-11-15-25,6 3-5,3 1-2,2 11-1,0 0 2,0 11 1,4 13 1,3 16-1,0 11-1,2 8 0,-1 8 2,-1 8-2,2 1-2,-2-1-5,0-3-1,-1-9-2,-1-9 0,-2-8-1,-1-8 1,-1-13 0,0-7 2,-1-9 1,0-9 0,0 0 0,0 0-1,0-12-3,0-8-1,4-7-3,1-4-3,6-4 0,1-8-1,10 2-1,3 1 2,10 4 0,4 5 2,2 11 1,3 7 0,-3 13 2,-1 7-1,-3 16 2,-7 13 0,-5 7 1,-10 10 1,-4-1 1,-11 6 1,-8-4 0,-9 1 1,-10-10 0,-8-5-1,-5-8 1,-7-11-1,-3-6-1,1-10-1,0-5-2,1-4-3,7-6-5,6-9-11,5-2-27,13-3-33,8-3 0,9-2-6,10-4-4,12 2 0</inkml:trace>
        </inkml:traceGroup>
        <inkml:traceGroup>
          <inkml:annotationXML>
            <emma:emma xmlns:emma="http://www.w3.org/2003/04/emma" version="1.0">
              <emma:interpretation id="{41C12E55-4311-43F0-B9DC-C0710BF2FC3F}" emma:medium="tactile" emma:mode="ink">
                <msink:context xmlns:msink="http://schemas.microsoft.com/ink/2010/main" type="inkWord" rotatedBoundingBox="20572,10414 20755,9852 21160,9983 20977,10546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u</emma:literal>
                </emma:interpretation>
                <emma:interpretation id="interp122" emma:lang="ko-KR" emma:confidence="0">
                  <emma:literal>w</emma:literal>
                </emma:interpretation>
                <emma:interpretation id="interp123" emma:lang="ko-KR" emma:confidence="0">
                  <emma:literal>“</emma:literal>
                </emma:interpretation>
                <emma:interpretation id="interp12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124769.0192">10980 3335 0,'16'-11'54,"-4"-2"2,-4-6 0,-4 1 3,36-7-33,-67 6-3,24-3-2,-5 4-6,1-1-1,-6 4-2,-2 7-1,-4 3 0,-2 5 1,-6 12 2,-5 11 1,-2 8 1,-2 12 0,1 7 1,0 5-2,3 2-1,6 0-5,8-4-4,5-3-1,10-12-1,4-8 1,11-9-1,8-11 0,1-10-2,6-8 1,3-15-2,0-10-2,-2-9-3,-1-7-1,-5-7-1,-2 0 0,-6 0 1,-5 8 3,-3 2 3,-2 12 2,-3 7 2,0 9 0,1 8 0,-2 10 1,0 0-1,0 14-1,0 7-1,0 10-1,0 3 1,1 6 1,1 6-1,3 2-2,1-1 0,3 0 0,-1-7 0,2-4 0,2-6-5,0-10-8,2-1-15,0-11-18,0-5-34,2-4-2,-2-12-4,3-5-1,-3-13 6</inkml:trace>
        </inkml:traceGroup>
        <inkml:traceGroup>
          <inkml:annotationXML>
            <emma:emma xmlns:emma="http://www.w3.org/2003/04/emma" version="1.0">
              <emma:interpretation id="{00B57168-5981-47E3-A2F7-E4ABE29C62D1}" emma:medium="tactile" emma:mode="ink">
                <msink:context xmlns:msink="http://schemas.microsoft.com/ink/2010/main" type="inkWord" rotatedBoundingBox="20965,9946 21908,9713 22029,10201 21085,10434"/>
              </emma:interpretation>
              <emma:one-of disjunction-type="recognition" id="oneOf25">
                <emma:interpretation id="interp125" emma:lang="ko-KR" emma:confidence="0">
                  <emma:literal>요</emma:literal>
                </emma:interpretation>
                <emma:interpretation id="interp126" emma:lang="ko-KR" emma:confidence="0">
                  <emma:literal>언</emma:literal>
                </emma:interpretation>
                <emma:interpretation id="interp127" emma:lang="ko-KR" emma:confidence="0">
                  <emma:literal>아</emma:literal>
                </emma:interpretation>
                <emma:interpretation id="interp128" emma:lang="ko-KR" emma:confidence="0">
                  <emma:literal>오</emma:literal>
                </emma:interpretation>
                <emma:interpretation id="interp129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125361.8202">11356 3152 23,'26'-28'70,"-4"13"0,-5-1-3,-8 9-2,-9 7-2,-5 0-49,-8 10-5,-4 7 1,-2 0-1,-1 8-1,0 3 0,4 2 0,5 0-1,9 0 0,4 0-3,8 0 2,8 2-2,1-7 0,2 1 0,-4 0 0,-3-3 1,-6 1-1,-8-2 1,-12-2-1,-13-3 1,-6-4 0,-5-3 2,-5-4-2,-2-5 0,6-1-3,4-4-2,8-3 0,9-4 0,10 0 0,7-3 0,12 1 0,12-2 0,11 1 0,9-3 0,14-2 0,5 1 0,7-3 0,4 0 0,4 0 0,-3-1 0,-6-2 0,-3-2 0,-9 1 0,-11-1 0,-9 5 0,-10-2 0,-11 1 0,-11 6 0,-8 4 0,-13 6 0,-12 6 0,-7 10 0,-3 8 0,-4 4 0,2 9 0,4 0 0,7 7 0,7-2 0,12-3 0,10-1 0,13-1 0,9-5 0,11-5 0,5-4 0,9-41-26,-13 22-32,18 2-27,-4-6-3,-4-14-5,-3-3-4</inkml:trace>
        </inkml:traceGroup>
        <inkml:traceGroup>
          <inkml:annotationXML>
            <emma:emma xmlns:emma="http://www.w3.org/2003/04/emma" version="1.0">
              <emma:interpretation id="{D3A8126A-CDF7-4F80-AEA3-CE1EBFEFC963}" emma:medium="tactile" emma:mode="ink">
                <msink:context xmlns:msink="http://schemas.microsoft.com/ink/2010/main" type="inkWord" rotatedBoundingBox="22437,10303 22578,9747 22945,9840 22803,10396"/>
              </emma:interpretation>
              <emma:one-of disjunction-type="recognition" id="oneOf26">
                <emma:interpretation id="interp130" emma:lang="ko-KR" emma:confidence="0">
                  <emma:literal>v</emma:literal>
                </emma:interpretation>
                <emma:interpretation id="interp131" emma:lang="ko-KR" emma:confidence="0">
                  <emma:literal>V</emma:literal>
                </emma:interpretation>
                <emma:interpretation id="interp132" emma:lang="ko-KR" emma:confidence="0">
                  <emma:literal>ⅴ</emma:literal>
                </emma:interpretation>
                <emma:interpretation id="interp133" emma:lang="ko-KR" emma:confidence="0">
                  <emma:literal>Ⅴ</emma:literal>
                </emma:interpretation>
                <emma:interpretation id="interp13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126063.8215">12631 3124 51,'-5'-12'85,"-3"1"-5,8 11-4,-9-9-6,9 9 2,18 16-57,-18 11-5,0 13-6,1 9-2,4 6 3,-1 1 1,2 2 0,3-4 0,3-4-2,1-12 1,0-8 1,-1-10 2,-1-9-8,1-6 0,0-7 0,-1-13 0,1-10 0,-2-6 0,1-9 0,-2-6 0,2-6 0,-1-3 0,-2 0 0,0 4 0,-4 3 0,3 9 0,-3 6 0,5 8 0,-4 6 0,4 10 0,0 3-26,2 6-17,1 4-8,0 8-32,0 7-1,1 1 0,2 1 1,21 1 37</inkml:trace>
        </inkml:traceGroup>
        <inkml:traceGroup>
          <inkml:annotationXML>
            <emma:emma xmlns:emma="http://www.w3.org/2003/04/emma" version="1.0">
              <emma:interpretation id="{2F96933A-2B8C-4C77-971F-4F619CFB52BB}" emma:medium="tactile" emma:mode="ink">
                <msink:context xmlns:msink="http://schemas.microsoft.com/ink/2010/main" type="inkWord" rotatedBoundingBox="22899,10051 23372,9841 23522,10181 23049,10390"/>
              </emma:interpretation>
              <emma:one-of disjunction-type="recognition" id="oneOf27">
                <emma:interpretation id="interp135" emma:lang="ko-KR" emma:confidence="0">
                  <emma:literal>e</emma:literal>
                </emma:interpretation>
                <emma:interpretation id="interp136" emma:lang="ko-KR" emma:confidence="0">
                  <emma:literal>으</emma:literal>
                </emma:interpretation>
                <emma:interpretation id="interp137" emma:lang="ko-KR" emma:confidence="0">
                  <emma:literal>오</emma:literal>
                </emma:interpretation>
                <emma:interpretation id="interp138" emma:lang="ko-KR" emma:confidence="0">
                  <emma:literal>ㄷ</emma:literal>
                </emma:interpretation>
                <emma:interpretation id="interp13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26422.6221">13037 3307 10,'1'20'67,"-24"-2"-24,9-2-1,10-8 29,4-8 0,-2 8-1,2-8-46,5 0-8,4 0-3,8-4-1,5-2-1,8-7-3,3-5-3,9-4-4,-2-4-3,4-2-1,-5-1 0,-4 2 0,-11 4 0,-10 2-1,-9 5 2,-8 7 4,-12 7 3,-9 4 2,-10 11 1,-1 6 2,-5 6 1,1 5 0,4 3-1,6 4-7,5 0-3,9-1 0,11 2 0,4-6 0,12-2 0,11-4 0,7-6 0,10-5 0,3-8-4,12-7-34,8-7-42,-33-15-3,62-2-3,-29-12-4,2-3-1</inkml:trace>
        </inkml:traceGroup>
        <inkml:traceGroup>
          <inkml:annotationXML>
            <emma:emma xmlns:emma="http://www.w3.org/2003/04/emma" version="1.0">
              <emma:interpretation id="{F046ACF4-753C-432D-9E2F-8D495BAB85C2}" emma:medium="tactile" emma:mode="ink">
                <msink:context xmlns:msink="http://schemas.microsoft.com/ink/2010/main" type="inkWord" rotatedBoundingBox="23673,9501 25493,9507 25490,10338 23670,10331"/>
              </emma:interpretation>
              <emma:one-of disjunction-type="recognition" id="oneOf28">
                <emma:interpretation id="interp140" emma:lang="ko-KR" emma:confidence="0">
                  <emma:literal>영</emma:literal>
                </emma:interpretation>
                <emma:interpretation id="interp141" emma:lang="ko-KR" emma:confidence="0">
                  <emma:literal>남</emma:literal>
                </emma:interpretation>
                <emma:interpretation id="interp142" emma:lang="ko-KR" emma:confidence="0">
                  <emma:literal>뼈</emma:literal>
                </emma:interpretation>
                <emma:interpretation id="interp143" emma:lang="ko-KR" emma:confidence="0">
                  <emma:literal>예</emma:literal>
                </emma:interpretation>
                <emma:interpretation id="interp144" emma:lang="ko-KR" emma:confidence="0">
                  <emma:literal>행</emma:literal>
                </emma:interpretation>
              </emma:one-of>
            </emma:emma>
          </inkml:annotationXML>
          <inkml:trace contextRef="#ctx0" brushRef="#br1" timeOffset="126812.6228">13790 3242 17,'66'-28'83,"-66"4"1,18 9-4,-11 7-4,-7 8 2,-19 2-39,-2 10-12,-6 2-14,4 8-4,-1 4-4,2 4-5,8 0 0,11 1 0,7-2 0,16-2 0,12-5 0,9-9 0,11-8 0,5-5 0,2-6 0,2-13-5,-6-11-20,-3-8-16,-11-9-9,-7-9-4,-7-3 7,-8-7 20,-8 0 15,-8-2 16,-1 8 14,-2 8 21,-2 6 11,0 11 2,-2 6-8,-1 18-16,5 11-9,-4 7-12,3 18-7,1 14 0,2 12 0,1 14 0,-1 11 0,5 6 0,1 3 0,1 0 0,3-5 0,2-6 0,-5-11-73,4-14-10,1-15-2,-6-21-6,6-10-6</inkml:trace>
          <inkml:trace contextRef="#ctx0" brushRef="#br1" timeOffset="127545.8241">14048 3276 61,'-30'-6'86,"9"2"-5,4-5-5,10 1-3,7-1 0,9 9-60,9-6-10,11 2-1,11 0-2,10-4 2,6 4-1,8-1 0,2 1 0,3 0 0,-3 0 0,-6-1-1,-7 3 1,-9-2-1,-7 2 1,-12-1 0,-11 1-1,-14 2 1,0 0 0,0 0 0,-18 12-1,-5 6 1,-4 3-1,-2 3 0,0 2 0,4 3-1,3 1 2,6-4-1,8 0 0,8-5 1,0-6 0,8-3 0,6-4-2,1-4-1,4-4-2,-1-7-1,-1-4-1,1-6-1,-4-4 1,1-5 1,-3-1 1,-4-2 2,2 2 4,-4 2 1,3 4 2,0 1 1,3 4 0,2 4 1,5 6 0,4 4-1,2 2-1,4 1-1,-1 6 0,-1 8-1,-2 6-1,0-2-1,-7 6 0,-6 2 0,-5 1 0,-5-2 1,-2-2 0,-3-4-2,-3-6 0,-4-1 0,0-8 0,3-4 0,7-1 0,-11-13 0,11-6 0,8-10 0,4-3 0,6-7 0,5-5 0,5-4 0,3 2 0,8 2 0,-3 1 0,-3 12 0,1 0 0,-5 11 0,-3 3 0,-3 9 0,-6 6-39,-6 2-43,1 4-2,-12-4-3,12 16-4,-12-7 0</inkml:trace>
          <inkml:trace contextRef="#ctx0" brushRef="#br1" timeOffset="128060.625">15469 3096 19,'10'-2'69,"-10"2"0,0 0 2,-12-1 2,-7 1-1,28 5-46,-68 4-8,29 2-1,-1-1 0,2 3-1,9 2-1,9 0-6,11 2-3,8 2-1,14 3-2,11 1 1,3 3-2,4 1-2,0-5 0,-5 1 0,-5-4 0,-8-4 0,-17 0 0,-11-4 0,-21 1 0,-9-4 0,-8 4 0,-10-4 0,-44 7-55,40-2-29,0-8-3,13-4-6,10-5-6,16-3 6</inkml:trace>
        </inkml:traceGroup>
      </inkml:traceGroup>
    </inkml:traceGroup>
  </inkml:traceGroup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35.1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855F3A-CD52-4424-9B59-1679DB8C9C5A}" emma:medium="tactile" emma:mode="ink">
          <msink:context xmlns:msink="http://schemas.microsoft.com/ink/2010/main" type="inkDrawing" rotatedBoundingBox="11105,12755 11297,15484 10857,15515 10665,12786" semanticType="verticalRange" shapeName="Other">
            <msink:sourceLink direction="with" ref="{5150827A-FCD8-45C2-92EB-47BA8E1CB85E}"/>
          </msink:context>
        </emma:interpretation>
      </emma:emma>
    </inkml:annotationXML>
    <inkml:trace contextRef="#ctx0" brushRef="#br0">36 128 27,'-10'0'71,"2"0"7,-2 0-2,1 0-4,9 0-3,0 0-56,-3-6-4,9 2 0,11-2-2,3-2-4,7 1-3,8-1 0,3-3 1,0 2 0,5-2 1,-6 0-2,1 1 0,-7 2 1,-1 0 0,-8-1 0,-2 4 0,-10 0-1,1 2-1,-11 3-1,10 0 1,-9 9 1,-1 10 1,0 15 3,-5 15 4,1 22 2,-4 28-10,3 19 17,-1 30-1,6 14 1,0 16-17,3 7 0,6 6 0,4-9 0,6-10 0,-1-10 0,0-19 0,-1-10 0,-4-18 0,-2-13 0,-3-13 0,-5-9 0,-3-10 0,-3-11 0,-6-10 0,-3-13 0,-5-5 0,-3-5 0,-3-10 0,-5-6 0,0-5 0,1-2 0,2-1 0,2-2 0,7 2 0,3-2-47,8-6-39,5 6-2,4-20-5,4 8-6,-5-11 2</inkml:trace>
  </inkml:traceGroup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41.9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DC98468-1CD8-43B8-B726-F300D566F054}" emma:medium="tactile" emma:mode="ink">
          <msink:context xmlns:msink="http://schemas.microsoft.com/ink/2010/main" type="writingRegion" rotatedBoundingBox="15470,12638 15499,15193 11860,15235 11831,12679"/>
        </emma:interpretation>
      </emma:emma>
    </inkml:annotationXML>
    <inkml:traceGroup>
      <inkml:annotationXML>
        <emma:emma xmlns:emma="http://www.w3.org/2003/04/emma" version="1.0">
          <emma:interpretation id="{CA385988-FEC0-485C-A2F7-7F99A0993701}" emma:medium="tactile" emma:mode="ink">
            <msink:context xmlns:msink="http://schemas.microsoft.com/ink/2010/main" type="paragraph" rotatedBoundingBox="15418,12610 15524,15158 14339,15207 14233,126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5EE927-1DB3-400E-9EFA-2397A5953F9F}" emma:medium="tactile" emma:mode="ink">
              <msink:context xmlns:msink="http://schemas.microsoft.com/ink/2010/main" type="line" rotatedBoundingBox="15418,12610 15524,15158 14339,15207 14233,12659"/>
            </emma:interpretation>
          </emma:emma>
        </inkml:annotationXML>
        <inkml:traceGroup>
          <inkml:annotationXML>
            <emma:emma xmlns:emma="http://www.w3.org/2003/04/emma" version="1.0">
              <emma:interpretation id="{17891910-C4BB-4659-BBCF-583B0954CEE0}" emma:medium="tactile" emma:mode="ink">
                <msink:context xmlns:msink="http://schemas.microsoft.com/ink/2010/main" type="inkWord" rotatedBoundingBox="15418,12610 15524,15158 14339,15207 14233,12659"/>
              </emma:interpretation>
              <emma:one-of disjunction-type="recognition" id="oneOf0">
                <emma:interpretation id="interp0" emma:lang="ko-KR" emma:confidence="0">
                  <emma:literal>一</emma:literal>
                </emma:interpretation>
                <emma:interpretation id="interp1" emma:lang="ko-KR" emma:confidence="0">
                  <emma:literal>÷</emma:literal>
                </emma:interpretation>
                <emma:interpretation id="interp2" emma:lang="ko-KR" emma:confidence="0">
                  <emma:literal>너</emma:literal>
                </emma:interpretation>
                <emma:interpretation id="interp3" emma:lang="ko-KR" emma:confidence="0">
                  <emma:literal>나</emma:literal>
                </emma:interpretation>
                <emma:interpretation id="interp4" emma:lang="ko-KR" emma:confidence="0">
                  <emma:literal>ⅵ</emma:literal>
                </emma:interpretation>
              </emma:one-of>
            </emma:emma>
          </inkml:annotationXML>
          <inkml:trace contextRef="#ctx0" brushRef="#br0">845-166 46,'-9'-2'81,"-3"-5"-4,3 4-1,2-1-4,7 4-2,-1-9-57,1 9-5,3 0-4,8 0 0,5 0-2,5-1-2,2 1 0,3 0 2,2 0-2,-1 0 1,-1 0-1,-8 3 0,-2 1 0,-3-1 0,-5-2 0,-8-1-1,3 19 1,-3-5 0,-1 10 2,-3 10 4,1 18 0,-2 20 4,1 26-10,-2 19 16,0 24 0,1 19-16,2 14 0,2 8 0,1-1 0,3-4 0,3-12 0,6-14 0,2-18 0,-5-18 0,0-13 0,-9-14 0,-5-15 0,-11-13 0,-10-9 0,-7-9 0,-9-8 0,-3-6 0,-2-7 0,4-7 0,3-4 0,8-2 0,4-4 0,11-1 0,2-5 0,15 2-39,27 0-47,-16-15-3,7 2-5,3-10-2,6-2 0</inkml:trace>
          <inkml:trace contextRef="#ctx0" brushRef="#br0" timeOffset="546.001">1709 1196 6,'11'17'90,"3"4"1,5 7-6,-2 6-5,3 3 0,-5 0-1,-1 10-79,-11 1 0,-3 2-26,-5-2-51,-11-10-2,-2-9-4,-11-11-5,5-8-5</inkml:trace>
        </inkml:traceGroup>
      </inkml:traceGroup>
    </inkml:traceGroup>
    <inkml:traceGroup>
      <inkml:annotationXML>
        <emma:emma xmlns:emma="http://www.w3.org/2003/04/emma" version="1.0">
          <emma:interpretation id="{48B71E45-C1D2-4F1F-A317-EB571F28DCB1}" emma:medium="tactile" emma:mode="ink">
            <msink:context xmlns:msink="http://schemas.microsoft.com/ink/2010/main" type="paragraph" rotatedBoundingBox="14043,12839 14069,15117 13690,15121 13664,12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F0BC9F-22AE-4F35-A90C-009131992BEB}" emma:medium="tactile" emma:mode="ink">
              <msink:context xmlns:msink="http://schemas.microsoft.com/ink/2010/main" type="line" rotatedBoundingBox="14043,12839 14069,15117 13690,15121 13664,12843"/>
            </emma:interpretation>
          </emma:emma>
        </inkml:annotationXML>
        <inkml:traceGroup>
          <inkml:annotationXML>
            <emma:emma xmlns:emma="http://www.w3.org/2003/04/emma" version="1.0">
              <emma:interpretation id="{E26AED62-AF0A-4288-BDA6-464C34DD05DF}" emma:medium="tactile" emma:mode="ink">
                <msink:context xmlns:msink="http://schemas.microsoft.com/ink/2010/main" type="inkWord" rotatedBoundingBox="14043,12839 14048,13248 13669,13252 13664,12843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e</emma:literal>
                </emma:interpretation>
                <emma:interpretation id="interp7" emma:lang="ko-KR" emma:confidence="0">
                  <emma:literal>@</emma:literal>
                </emma:interpretation>
                <emma:interpretation id="interp8" emma:lang="ko-KR" emma:confidence="0">
                  <emma:literal>&amp;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1684.8029">72 130 25,'0'0'65,"-3"-10"7,-6 6-1,9 4 1,-10 0-36,0 10-3,4 9-1,-7 7-5,5 1-6,-1 9-4,6-1-17,5 4 17,19-7-2,8-12-7,12-11-8,3-9 0,9-11 0,-2-13 0,2-11 0,-14-10 0,-10-2 0,-14 0 0,-15 2 0,-4 5 0,-18 6 0,-9 10 0,-6 11 0,-4 9 0,-3 10 0,3 12 0,5 16 0,3 1-20,11 15-61,18 14-1,1 2-3,9 6-4,4-6-2</inkml:trace>
        </inkml:traceGroup>
        <inkml:traceGroup>
          <inkml:annotationXML>
            <emma:emma xmlns:emma="http://www.w3.org/2003/04/emma" version="1.0">
              <emma:interpretation id="{58CDBEDA-EAE4-45C7-AE29-022960EC914C}" emma:medium="tactile" emma:mode="ink">
                <msink:context xmlns:msink="http://schemas.microsoft.com/ink/2010/main" type="inkWord" rotatedBoundingBox="13870,13774 13877,14361 13835,14361 13828,13775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_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404.0021">162 939 67,'0'0'88,"14"-5"-2,-14 5-3,8 4 0,-8 7-1,-3 10-60,1 5-22,-1 12 0,1 6 0,2 11 0,0 1 0,3 10 0,5 0-62,-3-8-21,3-5-1,-4-14-6,3-7-8,-6-15 4</inkml:trace>
        </inkml:traceGroup>
        <inkml:traceGroup>
          <inkml:annotationXML>
            <emma:emma xmlns:emma="http://www.w3.org/2003/04/emma" version="1.0">
              <emma:interpretation id="{76E634EF-F43B-4FA4-9A99-44B81825A8F2}" emma:medium="tactile" emma:mode="ink">
                <msink:context xmlns:msink="http://schemas.microsoft.com/ink/2010/main" type="inkWord" rotatedBoundingBox="13990,14815 13993,15117 13754,15120 13750,14818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×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-811.2014">163 2106 13,'0'0'81,"2"-10"6,-2 10-2,0 0-3,-7-3 0,-3 11-39,-3 8-13,2 7-22,-2-1-8,2 7 0,3-2 0,3-1 0,5-4 0,12-10 0,7-11 0,10-1 0,4-9 0,3-10 0,1-7 0,-5-2 0,-9-4 0,-8 0 0,-13 3 0,-7 3 0,-15 5 0,-8 7 0,-7 6 0,-2 8 0,2 0 0,6 4 0,6-16-44,6 12-39,17 0-4,-3-8-5,10-8-4,6-10-1</inkml:trace>
        </inkml:traceGroup>
      </inkml:traceGroup>
    </inkml:traceGroup>
    <inkml:traceGroup>
      <inkml:annotationXML>
        <emma:emma xmlns:emma="http://www.w3.org/2003/04/emma" version="1.0">
          <emma:interpretation id="{993C7B54-900D-4427-9B26-2A931E9ACD69}" emma:medium="tactile" emma:mode="ink">
            <msink:context xmlns:msink="http://schemas.microsoft.com/ink/2010/main" type="paragraph" rotatedBoundingBox="13304,12726 13317,15120 12820,15122 12807,127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9138F8-BE17-4C80-A45D-E63417F8776E}" emma:medium="tactile" emma:mode="ink">
              <msink:context xmlns:msink="http://schemas.microsoft.com/ink/2010/main" type="line" rotatedBoundingBox="13304,12726 13316,15120 12820,15122 12807,12729"/>
            </emma:interpretation>
          </emma:emma>
        </inkml:annotationXML>
        <inkml:traceGroup>
          <inkml:annotationXML>
            <emma:emma xmlns:emma="http://www.w3.org/2003/04/emma" version="1.0">
              <emma:interpretation id="{DEFD835B-9935-4B71-A81B-5E16904FF6BB}" emma:medium="tactile" emma:mode="ink">
                <msink:context xmlns:msink="http://schemas.microsoft.com/ink/2010/main" type="inkWord" rotatedBoundingBox="13304,12726 13316,15120 12820,15122 12807,12729"/>
              </emma:interpretation>
              <emma:one-of disjunction-type="recognition" id="oneOf4">
                <emma:interpretation id="interp20" emma:lang="ko-KR" emma:confidence="0">
                  <emma:literal>ㅡ</emma:literal>
                </emma:interpretation>
                <emma:interpretation id="interp21" emma:lang="ko-KR" emma:confidence="0">
                  <emma:literal>一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-</emma:literal>
                </emma:interpretation>
                <emma:interpretation id="interp2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3556.8062">-495 61 44,'11'0'58,"-11"0"9,9-3-1,-7-7-2,-2 10-46,0 0 2,3-10 1,-3 10 2,0-9-2,0 9-8,-7-9-3,-2 2-2,-4 1-1,-3-3-2,-5 1-1,-2-1-1,-6 0 0,1 0 1,-1 0 0,-2 0 0,2 1-1,3-1 1,4 2 0,0 0-1,8 0-1,-1 3-1,3-1 0,4 2 0,0-1-1,8 4 0,-11-3-1,11 3 0,0 0-1,0 0 0,-4 7 0,2 2 0,1 5 0,0 6 1,1 10 1,-1 11 3,0 16 1,1 18 2,-3 23-6,3 17 9,0 23 1,1 18-4,4 8-6,-1 6 0,-1-1 0,1-11 0,3-14 0,-2-15 0,-1-23 0,-1-14 0,1-20 0,-2-13 0,1-13 0,-3-9 0,1-9 0,-1-8 0,-1-4 0,-2-7 0,3-9 0,-2 10 0,2-10 0,1 10 0,7-4 0,6 1 0,9 0 0,5 2 0,9 4 0,7 1 0,3-1 0,2 5 0,-1 1 0,-3-4 0,-3 6 0,-3 1-68,-16-9-16,-5 2-1,-18-15-5,0 0-7</inkml:trace>
        </inkml:traceGroup>
      </inkml:traceGroup>
    </inkml:traceGroup>
    <inkml:traceGroup>
      <inkml:annotationXML>
        <emma:emma xmlns:emma="http://www.w3.org/2003/04/emma" version="1.0">
          <emma:interpretation id="{C5E8D4D3-62A7-4FAB-8BB5-E780F97C44B0}" emma:medium="tactile" emma:mode="ink">
            <msink:context xmlns:msink="http://schemas.microsoft.com/ink/2010/main" type="paragraph" rotatedBoundingBox="11945,14041 12002,14320 11860,14349 11803,140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4A0A697-4EE7-4B8E-813E-8D38FB471439}" emma:medium="tactile" emma:mode="ink">
              <msink:context xmlns:msink="http://schemas.microsoft.com/ink/2010/main" type="line" rotatedBoundingBox="11945,14041 12002,14320 11860,14349 11803,14071"/>
            </emma:interpretation>
          </emma:emma>
        </inkml:annotationXML>
        <inkml:traceGroup>
          <inkml:annotationXML>
            <emma:emma xmlns:emma="http://www.w3.org/2003/04/emma" version="1.0">
              <emma:interpretation id="{CC857742-FCF1-4FE6-8857-668ACE9538C9}" emma:medium="tactile" emma:mode="ink">
                <msink:context xmlns:msink="http://schemas.microsoft.com/ink/2010/main" type="inkWord" rotatedBoundingBox="11945,14041 12002,14320 11860,14349 11803,14071"/>
              </emma:interpretation>
              <emma:one-of disjunction-type="recognition" id="oneOf5">
                <emma:interpretation id="interp25" emma:lang="ko-KR" emma:confidence="0">
                  <emma:literal>^</emma:literal>
                </emma:interpretation>
                <emma:interpretation id="interp26" emma:lang="ko-KR" emma:confidence="0">
                  <emma:literal>ㄱ</emma:literal>
                </emma:interpretation>
                <emma:interpretation id="interp27" emma:lang="ko-KR" emma:confidence="0">
                  <emma:literal>~</emma:literal>
                </emma:interpretation>
                <emma:interpretation id="interp28" emma:lang="ko-KR" emma:confidence="0">
                  <emma:literal>어</emma:literal>
                </emma:interpretation>
                <emma:interpretation id="interp2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4882.8086">-1820 1221 1,'3'5'82,"11"4"1,-1-1-4,5 4-3,0 1-1,0 5-2,-4-3-69,1 8 2,-1 2 0,-7 1-6,-9 5-26,-10-2-46,-5 0-3,-10-10-3,0-1-6,-9-11-5</inkml:trace>
        </inkml:traceGroup>
      </inkml:traceGroup>
    </inkml:traceGroup>
  </inkml:traceGroup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44.5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6F7C18C-ADEA-48A4-9143-968ECAADA246}" emma:medium="tactile" emma:mode="ink">
          <msink:context xmlns:msink="http://schemas.microsoft.com/ink/2010/main" type="writingRegion" rotatedBoundingBox="17212,12600 17062,15098 15975,15033 16126,12535">
            <msink:destinationLink direction="with" ref="{DD461179-9CA4-45DD-ABF1-0C8BE721E3DF}"/>
          </msink:context>
        </emma:interpretation>
      </emma:emma>
    </inkml:annotationXML>
    <inkml:traceGroup>
      <inkml:annotationXML>
        <emma:emma xmlns:emma="http://www.w3.org/2003/04/emma" version="1.0">
          <emma:interpretation id="{E08DEA7F-CCF5-42AA-A98A-6B77CFC344FF}" emma:medium="tactile" emma:mode="ink">
            <msink:context xmlns:msink="http://schemas.microsoft.com/ink/2010/main" type="paragraph" rotatedBoundingBox="17144,12806 17213,15078 16816,15090 16748,128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7311AD-7FF5-47D7-9FBA-304D5F8862B0}" emma:medium="tactile" emma:mode="ink">
              <msink:context xmlns:msink="http://schemas.microsoft.com/ink/2010/main" type="line" rotatedBoundingBox="17144,12806 17213,15078 16816,15090 16748,12818"/>
            </emma:interpretation>
          </emma:emma>
        </inkml:annotationXML>
        <inkml:traceGroup>
          <inkml:annotationXML>
            <emma:emma xmlns:emma="http://www.w3.org/2003/04/emma" version="1.0">
              <emma:interpretation id="{28B02E80-FF15-4ADB-BF40-80ABEF8EBDCF}" emma:medium="tactile" emma:mode="ink">
                <msink:context xmlns:msink="http://schemas.microsoft.com/ink/2010/main" type="inkWord" rotatedBoundingBox="17144,12806 17156,13186 16779,13198 16768,12817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Q</emma:literal>
                </emma:interpretation>
                <emma:interpretation id="interp2" emma:lang="ko-KR" emma:confidence="0">
                  <emma:literal>e</emma:literal>
                </emma:interpretation>
                <emma:interpretation id="interp3" emma:lang="ko-KR" emma:confidence="0">
                  <emma:literal>@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101 130 61,'-17'6'72,"7"1"2,-2 4 3,-3 4-31,4 4-5,-3 7-3,4-1-6,3 5-9,5 0-5,2 1-18,14-7 15,12-5-3,9-6-10,2-13-2,10-2 0,-3-17 0,7-12 0,-7-11 0,-10-3 0,-9-2 0,-13-3 0,-11 6 0,-5 5 0,-13 10 0,-11 8 0,-3 8 0,-4 10 0,0 4 0,2 17 0,-1 3-10,5 11-70,7 6-3,3 1-3,8 9-5,0 0-5,6 2 96</inkml:trace>
        </inkml:traceGroup>
        <inkml:traceGroup>
          <inkml:annotationXML>
            <emma:emma xmlns:emma="http://www.w3.org/2003/04/emma" version="1.0">
              <emma:interpretation id="{D7883E90-A210-43DF-B4A1-FEDF782557F7}" emma:medium="tactile" emma:mode="ink">
                <msink:context xmlns:msink="http://schemas.microsoft.com/ink/2010/main" type="inkWord" rotatedBoundingBox="17123,13826 17134,14189 16789,14200 16779,13837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21.2007">111 1025 25,'-6'26'82,"-6"5"1,-2 4 2,-3 1-4,2-1 1,-3-2-46,6 6-10,8-4-15,4-4-11,13-5 0,11-5 0,7-10 0,8-7 0,5-6 0,2-13 0,-2-10 0,-5-3 0,-8-10 0,-9-1 0,-15-2 0,-7 1 0,-13 5 0,-10 5 0,-6 5 0,-2 6 0,-2 8 0,4 11 0,0 4 0,-33 16-73,47 3-10,-1 4-1,13 8-6,1-1-6</inkml:trace>
        </inkml:traceGroup>
        <inkml:traceGroup>
          <inkml:annotationXML>
            <emma:emma xmlns:emma="http://www.w3.org/2003/04/emma" version="1.0">
              <emma:interpretation id="{BE7D106C-3733-4753-903D-079612D4D9D6}" emma:medium="tactile" emma:mode="ink">
                <msink:context xmlns:msink="http://schemas.microsoft.com/ink/2010/main" type="inkWord" rotatedBoundingBox="17050,14601 17064,15082 16995,15085 16980,14603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_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795.6014">275 1792 38,'0'11'79,"0"-11"5,-4 7-2,4-7 0,-7 12 0,5 1-52,-3 6-4,0 9-18,-2 3-8,2 6 0,-1 7 0,1 4 0,1-1 0,4 4 0,-5-3-28,5-11-33,0-7-26,0-16-2,3-7-7,-3-16-4</inkml:trace>
        </inkml:traceGroup>
      </inkml:traceGroup>
    </inkml:traceGroup>
    <inkml:traceGroup>
      <inkml:annotationXML>
        <emma:emma xmlns:emma="http://www.w3.org/2003/04/emma" version="1.0">
          <emma:interpretation id="{7952E35F-1730-44D0-AD31-2F9BC6263CD0}" emma:medium="tactile" emma:mode="ink">
            <msink:context xmlns:msink="http://schemas.microsoft.com/ink/2010/main" type="paragraph" rotatedBoundingBox="16644,12566 16494,15064 15975,15033 16126,125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DDB198-07B3-46E8-8651-DCD98D34EEC5}" emma:medium="tactile" emma:mode="ink">
              <msink:context xmlns:msink="http://schemas.microsoft.com/ink/2010/main" type="line" rotatedBoundingBox="16644,12566 16494,15064 15975,15033 16126,12535"/>
            </emma:interpretation>
          </emma:emma>
        </inkml:annotationXML>
        <inkml:traceGroup>
          <inkml:annotationXML>
            <emma:emma xmlns:emma="http://www.w3.org/2003/04/emma" version="1.0">
              <emma:interpretation id="{74B81B68-3523-4443-A5C6-5219D38FB719}" emma:medium="tactile" emma:mode="ink">
                <msink:context xmlns:msink="http://schemas.microsoft.com/ink/2010/main" type="inkWord" rotatedBoundingBox="16644,12566 16494,15064 15975,15033 16126,12535"/>
              </emma:interpretation>
              <emma:one-of disjunction-type="recognition" id="oneOf3">
                <emma:interpretation id="interp15" emma:lang="ko-KR" emma:confidence="0">
                  <emma:literal>ㅡ</emma:literal>
                </emma:interpretation>
                <emma:interpretation id="interp16" emma:lang="ko-KR" emma:confidence="0">
                  <emma:literal>一</emma:literal>
                </emma:interpretation>
                <emma:interpretation id="interp17" emma:lang="ko-KR" emma:confidence="0">
                  <emma:literal>-</emma:literal>
                </emma:interpretation>
                <emma:interpretation id="interp18" emma:lang="ko-KR" emma:confidence="0">
                  <emma:literal>_</emma:literal>
                </emma:interpretation>
                <emma:interpretation id="interp1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1014.0018">-255-224 22,'20'-7'69,"0"3"4,-8-1-1,-2-1-3,-10 6-2,0 0-49,-5 0-9,-11 1 0,-5 4-1,-3 0 0,-6-2-3,-5 1 1,-3-2 0,-2 2 0,2-4 0,-2 1 1,3-1-1,2 0-2,6 0 1,8 0-2,2 0 0,5 0-2,4 0 0,10 0-1,-7 0 0,7 0-1,0 0-1,1 7 1,2 3 0,-1 12 1,-1 5 3,2 16 1,-3 16 1,0 18 2,0 23 0,0 21-7,0 28 7,-6 10-7,2 19 0,-1 5 0,3 1 0,-4-3 0,2-13 0,-3-12 0,0-22 0,0-15 0,0-22 0,0-16 0,-2-18 0,2-13 0,1-14 0,1-11 0,5-9 0,10-11 0,9-5 0,13-1 0,7-4 0,5-4 0,11 5 0,-2-3 0,0 7-58,-7 0-1,-8 0-1,17 3-28,-46-3-6,-9 0-1</inkml:trace>
        </inkml:traceGroup>
      </inkml:traceGroup>
    </inkml:traceGroup>
  </inkml:traceGroup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46.2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461179-9CA4-45DD-ABF1-0C8BE721E3DF}" emma:medium="tactile" emma:mode="ink">
          <msink:context xmlns:msink="http://schemas.microsoft.com/ink/2010/main" type="inkDrawing" rotatedBoundingBox="17469,15184 17485,12490 17945,12493 17930,15187" semanticType="verticalRange" shapeName="Other">
            <msink:sourceLink direction="with" ref="{76F7C18C-ADEA-48A4-9143-968ECAADA246}"/>
          </msink:context>
        </emma:interpretation>
      </emma:emma>
    </inkml:annotationXML>
    <inkml:trace contextRef="#ctx0" brushRef="#br0">86 81 17,'0'0'71,"-6"-14"4,3 5-4,3 9-2,0-15-3,1 8-49,11 3-6,4-2-4,5 2-3,7 0-1,3-2-3,5 1 1,-1 2 0,2 2-1,-2-2 1,-1 3-1,-8 0 0,-3 1 0,-5 5-1,-2 3 0,-5 1 0,-2 4 4,-5 11 5,-4 12 1,0 19 4,-7 15 0,-1 24 1,-7 19-14,-2 24 20,2 20 0,-2 17-20,3 11 0,5-3 0,7 0 0,4-12 0,7-16 0,8-12 0,-1-24 0,3-19 0,-2-18 0,-6-13 0,-6-9 0,-5-11 0,-7-7 0,-9-5 0,-9-3 0,-6-2 0,-6-6 0,-7 0 0,2-5 0,-3-4 0,3 4 0,-3-4-33,33-13-51,-21 2-4,-1-8-4,10-7-5,-1-11-3</inkml:trace>
  </inkml:traceGroup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2:03.4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A6E6C71-CF6C-4E0E-B99B-B38A9DE9C94E}" emma:medium="tactile" emma:mode="ink">
          <msink:context xmlns:msink="http://schemas.microsoft.com/ink/2010/main" type="writingRegion" rotatedBoundingBox="18492,14950 25993,14684 26130,18547 18629,18814"/>
        </emma:interpretation>
      </emma:emma>
    </inkml:annotationXML>
    <inkml:traceGroup>
      <inkml:annotationXML>
        <emma:emma xmlns:emma="http://www.w3.org/2003/04/emma" version="1.0">
          <emma:interpretation id="{C9642121-C920-4A93-BF5D-278D25BECD53}" emma:medium="tactile" emma:mode="ink">
            <msink:context xmlns:msink="http://schemas.microsoft.com/ink/2010/main" type="paragraph" rotatedBoundingBox="18535,14949 25993,14684 26050,16286 18592,165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A2A12D-BDAA-48CC-8BF7-5D1E99DBA04C}" emma:medium="tactile" emma:mode="ink">
              <msink:context xmlns:msink="http://schemas.microsoft.com/ink/2010/main" type="line" rotatedBoundingBox="18535,14949 25993,14684 26050,16286 18592,16550"/>
            </emma:interpretation>
          </emma:emma>
        </inkml:annotationXML>
        <inkml:traceGroup>
          <inkml:annotationXML>
            <emma:emma xmlns:emma="http://www.w3.org/2003/04/emma" version="1.0">
              <emma:interpretation id="{443912CB-5C14-4A74-A9CB-2EA4EEF8B60E}" emma:medium="tactile" emma:mode="ink">
                <msink:context xmlns:msink="http://schemas.microsoft.com/ink/2010/main" type="inkWord" rotatedBoundingBox="18554,15470 19009,15454 19026,15952 18571,15968"/>
              </emma:interpretation>
              <emma:one-of disjunction-type="recognition" id="oneOf0">
                <emma:interpretation id="interp0" emma:lang="ko-KR" emma:confidence="0">
                  <emma:literal>o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〇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ㅇ</emma:literal>
                </emma:interpretation>
              </emma:one-of>
            </emma:emma>
          </inkml:annotationXML>
          <inkml:trace contextRef="#ctx0" brushRef="#br0">65 144 41,'6'-15'61,"2"-4"4,1 0 2,-2-1-34,2 2-2,0 2-5,1 3-4,-4 1 0,-1 3-5,-5 9-4,2-8-3,-2 8-3,-4 6 1,-7 11 0,-1 4 0,-5 11 0,-2 9-2,-2 11 1,-3 3-1,9 7-6,2-6 8,13-3 1,5-8-2,18-10-1,9-16-1,12-13-2,12-12 1,5-17-4,-4-7 3,-3-9-3,-7-8 0,-13-3 0,-9 1 0,-14 2 0,-13 5 0,-17 9 0,-10 5 0,-9 8 0,-4 8 0,-4 7 0,0 5 0,3 5 0,6 7-2,8 2-16,8 1-18,9 4-43,12-3-2,6-3-4,14-1-4,4-2 0</inkml:trace>
        </inkml:traceGroup>
        <inkml:traceGroup>
          <inkml:annotationXML>
            <emma:emma xmlns:emma="http://www.w3.org/2003/04/emma" version="1.0">
              <emma:interpretation id="{51974A06-206C-44B2-926B-F2FDF69B6464}" emma:medium="tactile" emma:mode="ink">
                <msink:context xmlns:msink="http://schemas.microsoft.com/ink/2010/main" type="inkWord" rotatedBoundingBox="19130,15422 19636,15404 19653,15866 19147,15884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나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P</emma:literal>
                </emma:interpretation>
                <emma:interpretation id="interp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436.8007">563-37 46,'0'0'67,"6"-11"5,-6 11 1,9 8 0,-5 13-30,2 5-21,2 9-2,0 10 2,2 4-4,1 6-6,-3-2-12,2-2 7,-4-7-2,-1-9 3,-2-10 0,2-12-2,-5-13 0,0-7-6,0-15 3,0-8-3,-1-10 0,1 0 0,3-4 0,4-1 0,2 3 0,7 0 0,4 7 0,7 7 0,0 6 0,2 6 0,1 7 0,2 7 0,-3 2-11,1 10-12,0 4-16,-3 2-43,2 0 1,-6-3-2,2 1-5,-5-2 4</inkml:trace>
        </inkml:traceGroup>
        <inkml:traceGroup>
          <inkml:annotationXML>
            <emma:emma xmlns:emma="http://www.w3.org/2003/04/emma" version="1.0">
              <emma:interpretation id="{73C771F8-17F1-4FD5-AC4D-14416E1944E3}" emma:medium="tactile" emma:mode="ink">
                <msink:context xmlns:msink="http://schemas.microsoft.com/ink/2010/main" type="inkWord" rotatedBoundingBox="19522,15075 20391,15044 20420,15842 19550,15873"/>
              </emma:interpretation>
              <emma:one-of disjunction-type="recognition" id="oneOf2">
                <emma:interpretation id="interp10" emma:lang="ko-KR" emma:confidence="0">
                  <emma:literal>캐</emma:literal>
                </emma:interpretation>
                <emma:interpretation id="interp11" emma:lang="ko-KR" emma:confidence="0">
                  <emma:literal>식</emma:literal>
                </emma:interpretation>
                <emma:interpretation id="interp12" emma:lang="ko-KR" emma:confidence="0">
                  <emma:literal>케</emma:literal>
                </emma:interpretation>
                <emma:interpretation id="interp13" emma:lang="ko-KR" emma:confidence="0">
                  <emma:literal>쐬</emma:literal>
                </emma:interpretation>
                <emma:interpretation id="interp14" emma:lang="ko-KR" emma:confidence="0">
                  <emma:literal>과</emma:literal>
                </emma:interpretation>
              </emma:one-of>
            </emma:emma>
          </inkml:annotationXML>
          <inkml:trace contextRef="#ctx0" brushRef="#br0" timeOffset="951.6016">1293-312 70,'1'-17'81,"0"2"-3,-1 6-1,0 9 1,-3 7-39,-2 15-9,2 15-6,-5 8-9,5 12-3,-1 5-5,1 10-7,-1-1 0,4-3 0,0-4 0,4-10 0,0-11 0,2-8 0,-3-17-19,-3-6-62,0-12-2,0 0-3,-9-19-6,-8-8-2</inkml:trace>
          <inkml:trace contextRef="#ctx0" brushRef="#br0" timeOffset="1528.8027">994 88 69,'-10'10'80,"3"-3"-1,7-7-1,-5 7-1,11-7-1,11-4-67,8-1 0,8-1-1,5 1 0,8-7-4,4-1-8,2-6-9,1 0-15,-6-8-13,-5-5-10,-7-4-27,0-8-4,-2-3-3,-10-2 37,-9 1 24,-4 1 33,-3 7 24,-4 8 15,-1 5 28,-2 14 0,-8 11 0,-2 9-27,6 16-14,-3 12-11,4 11-6,-4 13-3,1 9-6,3 7-9,-1-3 0,2 3 0,2-5 0,0-8 0,0-12 0,0-9 0,0-11 0,1-11 0,0-11 0,-1-8 0,3-19 0,-1-5 0,2-5 0,3-6 0,3-3 0,3-5 0,5 3 0,3 5 0,2 7 0,0 9 0,1 6 0,-1 12 0,-1 5 0,-4 15 0,-1 9 0,-4 9 0,-1 5 0,-3 4 0,-2-1 0,1 3 0,0-6 0,-2-10-59,4-7-25,-10-25-1,17 5 85,-6-20-90,7-12-8,-7-18 3</inkml:trace>
        </inkml:traceGroup>
        <inkml:traceGroup>
          <inkml:annotationXML>
            <emma:emma xmlns:emma="http://www.w3.org/2003/04/emma" version="1.0">
              <emma:interpretation id="{4A5A4E30-82AE-4225-AB00-781958145187}" emma:medium="tactile" emma:mode="ink">
                <msink:context xmlns:msink="http://schemas.microsoft.com/ink/2010/main" type="inkWord" rotatedBoundingBox="20496,15469 20767,15459 20776,15712 20505,15722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°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151.2055">1980 3 46,'0'0'72,"-7"-5"4,7 5 0,-14 14-2,6 4-35,2 6-7,-1 7-9,3 3-5,4 3-3,1-3-4,14-4-3,4-10-2,13-11-2,5-9 0,2-9 0,1-10-1,-5-2-3,-9-10 0,-7-1 0,-12 2 0,-11 3 0,-11 3 0,-6 6 0,-6 5 0,-3 5-4,2 7-8,5 5-16,1 9-49,10-2-4,11 1-1,2-3-7,15 1 1</inkml:trace>
        </inkml:traceGroup>
        <inkml:traceGroup>
          <inkml:annotationXML>
            <emma:emma xmlns:emma="http://www.w3.org/2003/04/emma" version="1.0">
              <emma:interpretation id="{F8089357-AE64-4912-BFA1-513B34371A5E}" emma:medium="tactile" emma:mode="ink">
                <msink:context xmlns:msink="http://schemas.microsoft.com/ink/2010/main" type="inkWord" rotatedBoundingBox="20818,15334 22126,15288 22166,16423 20859,16470"/>
              </emma:interpretation>
              <emma:one-of disjunction-type="recognition" id="oneOf4">
                <emma:interpretation id="interp20" emma:lang="ko-KR" emma:confidence="0">
                  <emma:literal>웨</emma:literal>
                </emma:interpretation>
                <emma:interpretation id="interp21" emma:lang="ko-KR" emma:confidence="0">
                  <emma:literal>왜</emma:literal>
                </emma:interpretation>
                <emma:interpretation id="interp22" emma:lang="ko-KR" emma:confidence="0">
                  <emma:literal>켸</emma:literal>
                </emma:interpretation>
                <emma:interpretation id="interp23" emma:lang="ko-KR" emma:confidence="0">
                  <emma:literal>웬</emma:literal>
                </emma:interpretation>
                <emma:interpretation id="interp24" emma:lang="ko-KR" emma:confidence="0">
                  <emma:literal>케</emma:literal>
                </emma:interpretation>
              </emma:one-of>
            </emma:emma>
          </inkml:annotationXML>
          <inkml:trace contextRef="#ctx0" brushRef="#br0" timeOffset="4430.4074">2489 58 26,'0'0'56,"0"0"5,0 0 1,44-4-32,-51 3-3,7 1 0,0 0-1,0 0-2,0 0-7,6-2-1,-6 2-3,0 0-2,9-7-1,-9 7-1,9-12-3,-4 5-1,1-2-2,1-2-1,0-1 0,2 0-1,-2 1 0,4 0-1,-4-1 0,2-1 0,-6 1-2,0-2 0,-6 1 0,-6-3 0,-7 5 0,-3 1 0,-3 7 1,-6 3 2,-5 1 4,2 10 2,-2 5 0,3 6 1,1-3 0,6 5 0,5-2 0,7-2-2,11 2-2,6-3-1,13-5-1,4 3-1,9-2 1,-1 1-1,2-1 1,-3 6-1,-1 0 0,-3 1 0,-6 10 0,-5-1 0,-8 15-1,-6 4 0,-1 8 1,-7 6 0,-6 10 0,-3 2 1,-2 4 0,-3-2-1,-1-9 2,2-7-3,-2-14 0,-1-13 0,0-16 0,-1-16 0,0-11 0,1-19 0,0-9 0,7-7 0,5-9 0,10-4 0,4-8 0,14-1 0,16-2 0,9 2 0,10-2 0,8 1 0,3 2 0,3 4 0,3 6 0,-4 4 0,-6 7 0,-5 4 0,-10 12 0,-8 6 0,-8 8 0,-11 8 0,-13 12 0,-4 13 0,-14 10 0,-5 7 0,-3 6 0,0 3 0,3-2 0,5 0 0,8-11 0,7-10 0,14-9 0,9-12 0,4-8 0,2-12 0,1-8 0,-6-7 0,-4-4 0,-8 2 0,-11-2 0,-4 4 0,-10 3 0,-6 5 0,-4 6 0,0 3 0,4 5 0,5-1 0,9 2 0,5 0 0,12 4 0,9 0 0,5 3 0,6 3 0,-1 5 0,1 10 0,-3 10 0,-4 7 0,-6 4 0,-2 6 0,-6-3 0,-4-2 0,-5-4 0,-2-7 0,-1-13 0,0-13 0,0 0 0,0-23 0,0-5 0,2-7 0,4-7 0,2-3 0,2 2 0,3 5 0,2 7 0,2 6 0,0 6 0,2 13 0,-2 8 0,0 13 0,-1 7 0,0 9 0,0 5 0,0 9 0,-4 3 0,0-1 0,4 2 0,-6-6 0,5-3 0,-6 32-3,3-55-83,0-8 86,-4-11-88,3-10-4,-5-14-7,5-1-3</inkml:trace>
        </inkml:traceGroup>
        <inkml:traceGroup>
          <inkml:annotationXML>
            <emma:emma xmlns:emma="http://www.w3.org/2003/04/emma" version="1.0">
              <emma:interpretation id="{23C4DCF7-41AA-4E60-9489-098F14790F30}" emma:medium="tactile" emma:mode="ink">
                <msink:context xmlns:msink="http://schemas.microsoft.com/ink/2010/main" type="inkWord" rotatedBoundingBox="22175,14820 23601,14769 23636,15752 22210,15803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W</emma:literal>
                </emma:interpretation>
                <emma:interpretation id="interp27" emma:lang="ko-KR" emma:confidence="0">
                  <emma:literal>w</emma:literal>
                </emma:interpretation>
                <emma:interpretation id="interp28" emma:lang="ko-KR" emma:confidence="0">
                  <emma:literal>잉</emma:literal>
                </emma:interpretation>
                <emma:interpretation id="interp2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5148.009">3808 63 6,'31'-15'68,"-4"-1"6,-1 2 2,-4-1 0,-8 2 1,-10 2-44,-4 11-10,0-8 0,-14 8-2,-10 4-2,-5 14-4,-7-1-15,0 7 0,-7 5 0,6 2 0,4-3 0,9 3 0,8-7 0,14-4 0,5-4 0,17-8 0,5-5 0,8-3 0,2-6 0,6-6 0,-6-1 0,-6 0 0,-3 2 0,-8 4 0,-1 5 0,-5 3 0,-3 10 0,0 1 0,7 1 0,2-1 0,7-3 0,10-7 0,5-3 0,7-11 0,3-12 0,4-6 0,0-11 0,-2-9 0,-7-12 0,-9-7 0,-7-6 0,-13-4 0,-10 5 0,-9 3 0,-11 12 0,-12 12 0,-3 23 0,-7 19 0,-3 22 0,1 23 0,7 17 0,13 13 0,11 7 0,10 6 0,17 0 0,14-1 0,11-13 0,15 30 0,-3-50 0,1 5 0,-13-34 0,7-18 0,0-8-44,-11-24-20,0-5-2,-12-56 1,5 31-2,-5-26 2,18 17 6,-18 1 71,0 4-9,-2 1 1,-5-2 0,-1 5 0,-4 7-2,-4 14 1,-12-3-1,-1 10-1,-6-2 3,-2 8-3,-7 5 0,-5 10 0,-9-8 0,5 10 2,46 16-36,-43-7 1,7 5-4,2-29 10</inkml:trace>
        </inkml:traceGroup>
        <inkml:traceGroup>
          <inkml:annotationXML>
            <emma:emma xmlns:emma="http://www.w3.org/2003/04/emma" version="1.0">
              <emma:interpretation id="{97259778-0100-4BC8-A4E0-8978F6F2B6EC}" emma:medium="tactile" emma:mode="ink">
                <msink:context xmlns:msink="http://schemas.microsoft.com/ink/2010/main" type="inkWord" rotatedBoundingBox="24093,14980 24503,14965 24531,15755 24121,15769"/>
              </emma:interpretation>
              <emma:one-of disjunction-type="recognition" id="oneOf6">
                <emma:interpretation id="interp30" emma:lang="ko-KR" emma:confidence="0">
                  <emma:literal>b</emma:literal>
                </emma:interpretation>
                <emma:interpretation id="interp31" emma:lang="ko-KR" emma:confidence="0">
                  <emma:literal>능</emma:literal>
                </emma:interpretation>
                <emma:interpretation id="interp32" emma:lang="ko-KR" emma:confidence="0">
                  <emma:literal>5</emma:literal>
                </emma:interpretation>
                <emma:interpretation id="interp33" emma:lang="ko-KR" emma:confidence="0">
                  <emma:literal>h</emma:literal>
                </emma:interpretation>
                <emma:interpretation id="interp3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8345.6321">5539-461 10,'-5'-12'58,"2"3"1,0 1-2,3 8 4,0 0-33,-1 8 1,1 15-1,4 12-2,1 11-3,0 8 0,1 10 0,-1 5-5,2 3-6,-3-5-4,1-3-2,0-11-2,1-8-2,-2-11-1,1-9 1,-2-7 1,0-8 1,-3-10-1,0 0 1,0 0 0,3-4-2,-3-12-1,5-5-2,1-6-3,5-4-2,1-4-1,6-2 1,1-1-1,8-2 1,2 5 0,0 4 2,2 9 3,0 10 1,1 9 2,-4 8 3,-1 12-1,-7 17 2,-3 6 1,-5 7 0,-8 4 0,-4 1 0,-7-6-2,-8-2-1,-5-7-1,-5-8 0,-4-6-3,0-9 0,-2-7 0,3-6 0,-1-2 0,7-8-9,-1-7-10,6-3-25,6 1-36,4-3 0,7-4-5,0-1-3,6 2 0</inkml:trace>
        </inkml:traceGroup>
        <inkml:traceGroup>
          <inkml:annotationXML>
            <emma:emma xmlns:emma="http://www.w3.org/2003/04/emma" version="1.0">
              <emma:interpretation id="{AF23ED19-AC10-484A-AE45-17142EAA8389}" emma:medium="tactile" emma:mode="ink">
                <msink:context xmlns:msink="http://schemas.microsoft.com/ink/2010/main" type="inkWord" rotatedBoundingBox="24646,15222 25036,15208 25051,15643 24661,15657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요</emma:literal>
                </emma:interpretation>
                <emma:interpretation id="interp37" emma:lang="ko-KR" emma:confidence="0">
                  <emma:literal>Q</emma:literal>
                </emma:interpretation>
                <emma:interpretation id="interp38" emma:lang="ko-KR" emma:confidence="0">
                  <emma:literal>ㆍ</emma:literal>
                </emma:interpretation>
                <emma:interpretation id="interp39" emma:lang="ko-KR" emma:confidence="0">
                  <emma:literal>《</emma:literal>
                </emma:interpretation>
              </emma:one-of>
            </emma:emma>
          </inkml:annotationXML>
          <inkml:trace contextRef="#ctx0" brushRef="#br0" timeOffset="18922.8331">6316-191 39,'8'-9'57,"-8"9"5,2-17-1,-2 17-37,-4-10-2,4 10 0,-4-13-1,4 13-3,-16-10-7,5 6-1,2 4 3,-10 0 3,3 8 2,-9 7 0,4 10 1,-5 5-2,4 8 1,-2 4-1,6 5-4,5 0-2,5-1-7,8-4-4,8-9 0,10-5 0,4-7 0,5-10 0,3-10 0,-1-7 0,0-11 0,-4-11 0,-6-5-9,-3-7 2,-7 1 1,-6-6 0,-3 3 5,-3 5 2,-3 4 2,-3 13 1,1 5 3,-1 15 0,5 7 0,2 12-7,2 7 0,0 6 0,6 6 0,1-1 0,4 2 0,1-6 0,-1 0 0,0-4 0,0-5 0,1-7 0,-1-8 0,0 0-15,0-9-15,-2-5-22,5-9-29,-2-7 0,2-5-5,0-9 0,4-4 6</inkml:trace>
        </inkml:traceGroup>
        <inkml:traceGroup>
          <inkml:annotationXML>
            <emma:emma xmlns:emma="http://www.w3.org/2003/04/emma" version="1.0">
              <emma:interpretation id="{3DE91ABC-D80C-41E0-9AA1-67BADDFFBF1F}" emma:medium="tactile" emma:mode="ink">
                <msink:context xmlns:msink="http://schemas.microsoft.com/ink/2010/main" type="inkWord" rotatedBoundingBox="25015,15129 26007,15094 26026,15627 25034,15662"/>
              </emma:interpretation>
              <emma:one-of disjunction-type="recognition" id="oneOf8">
                <emma:interpretation id="interp40" emma:lang="ko-KR" emma:confidence="0">
                  <emma:literal>아</emma:literal>
                </emma:interpretation>
                <emma:interpretation id="interp41" emma:lang="ko-KR" emma:confidence="0">
                  <emma:literal>번</emma:literal>
                </emma:interpretation>
                <emma:interpretation id="interp42" emma:lang="ko-KR" emma:confidence="0">
                  <emma:literal>언</emma:literal>
                </emma:interpretation>
                <emma:interpretation id="interp43" emma:lang="ko-KR" emma:confidence="0">
                  <emma:literal>×</emma:literal>
                </emma:interpretation>
                <emma:interpretation id="interp44" emma:lang="ko-KR" emma:confidence="0">
                  <emma:literal>夭</emma:literal>
                </emma:interpretation>
              </emma:one-of>
            </emma:emma>
          </inkml:annotationXML>
          <inkml:trace contextRef="#ctx0" brushRef="#br0" timeOffset="19531.2343">6729-344 38,'16'-7'72,"-16"7"2,0 0 0,-4 10 0,-19 10 0,-10 4-52,0 3-10,4 3 2,1 0 1,6 0-2,10-3-4,6-2-4,13-2-1,13-1-1,5 1 0,4 1-1,1 2 1,-2 0-3,-4 2 0,-8-1 0,-12 0 0,-8 0 0,-14-5 0,-10-7 0,-7-1 0,-2-7 0,-3-1 0,3-6 0,6-6 0,4-5 0,15-7 0,7 0 0,8-2 0,9-1-2,7-3-10,7 6 0,1-1 3,7 7 4,0 0 3,3 5 5,1-2 4,7 1 2,2 2 3,3-2-1,4 1-11,0-5 0,-2 0 0,-4-3 0,-1-2 0,-7-2 0,-6-2 0,-9-2 0,-4 0 0,-10 1 0,-6 2 0,-5 5 0,-12 7 0,-11 8 0,-8 8 0,-3 12 0,-2 5 0,0 8 0,3 3 0,8 1 0,10 2 0,14-9 0,12-2 0,14-8 0,12 1 0,7-11 0,16 1-31,1 25-38,4-50-18,1-8-4,-13-16-6,-3-2-3</inkml:trace>
        </inkml:traceGroup>
      </inkml:traceGroup>
    </inkml:traceGroup>
    <inkml:traceGroup>
      <inkml:annotationXML>
        <emma:emma xmlns:emma="http://www.w3.org/2003/04/emma" version="1.0">
          <emma:interpretation id="{3D0DA4CD-9A26-4202-846A-F3CD3A00505F}" emma:medium="tactile" emma:mode="ink">
            <msink:context xmlns:msink="http://schemas.microsoft.com/ink/2010/main" type="paragraph" rotatedBoundingBox="20591,16748 25901,15819 26079,16840 20769,177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66D0FA7-9AA7-4E69-AD75-E3DC8EEB630B}" emma:medium="tactile" emma:mode="ink">
              <msink:context xmlns:msink="http://schemas.microsoft.com/ink/2010/main" type="line" rotatedBoundingBox="20591,16748 25901,15819 26079,16840 20769,17768"/>
            </emma:interpretation>
          </emma:emma>
        </inkml:annotationXML>
        <inkml:traceGroup>
          <inkml:annotationXML>
            <emma:emma xmlns:emma="http://www.w3.org/2003/04/emma" version="1.0">
              <emma:interpretation id="{233EC33B-F10E-45A8-9D93-719A3B7B52B6}" emma:medium="tactile" emma:mode="ink">
                <msink:context xmlns:msink="http://schemas.microsoft.com/ink/2010/main" type="inkWord" rotatedBoundingBox="20627,16956 21343,16831 21483,17633 20767,17759"/>
              </emma:interpretation>
              <emma:one-of disjunction-type="recognition" id="oneOf9">
                <emma:interpretation id="interp45" emma:lang="ko-KR" emma:confidence="0">
                  <emma:literal>ㅛ</emma:literal>
                </emma:interpretation>
                <emma:interpretation id="interp46" emma:lang="ko-KR" emma:confidence="0">
                  <emma:literal>신</emma:literal>
                </emma:interpretation>
                <emma:interpretation id="interp47" emma:lang="ko-KR" emma:confidence="0">
                  <emma:literal>』</emma:literal>
                </emma:interpretation>
                <emma:interpretation id="interp48" emma:lang="ko-KR" emma:confidence="0">
                  <emma:literal>닌</emma:literal>
                </emma:interpretation>
                <emma:interpretation id="interp49" emma:lang="ko-KR" emma:confidence="0">
                  <emma:literal>山</emma:literal>
                </emma:interpretation>
              </emma:one-of>
            </emma:emma>
          </inkml:annotationXML>
          <inkml:trace contextRef="#ctx0" brushRef="#br0" timeOffset="25084.844">2220 1921 3,'-11'5'73,"3"2"6,-1 3-1,2 5 1,-1 3 0,2 10-52,4 0-1,-1 11-4,6 1-4,3-4-3,10 0-3,2-7-12,11-2 0,6-10 0,7-8 0,9-14 0,7-12 0,4-8 0,2-10 0,-1-10 0,-3-3 0,-6 0 0,-7 3 0,-11 6-4,-6 7-44,-10 10-35,-13 3-3,-7 19-1,-5-8-5,-8 8 1</inkml:trace>
          <inkml:trace contextRef="#ctx0" brushRef="#br0" timeOffset="24523.243">2439 1657 4,'-14'-15'57,"6"3"8,2 0 2,0-2-25,-2-1 0,4 2-5,-2 0-2,1 3-3,4 2-6,1 8-8,-4-12-5,4 12-4,0 5 0,0 10-1,5 12-1,-3 5-2,1 10 0,-2 6 1,1 10 0,1-5 0,-2 1-2,0-6-1,-1-11-2,1-3 0,2-11 2,-2-6-3,1-7-2,-2-10-1,4 9-6,-4-9-7,10-8-23,-4-5-40,0-9-1,3 0-6,-3-11-2,5-1-1</inkml:trace>
          <inkml:trace contextRef="#ctx0" brushRef="#br0" timeOffset="24772.8435">2543 1413 45,'7'-12'79,"-7"12"2,6 7-2,-6 16-3,0 10 2,0 14-64,0 7-2,0 10 2,0 3-3,0 3-3,1-2-2,3-10-3,1-5 0,0-11-1,-1-7-2,0-6 0,1-10-7,-5-8-7,0-11-22,-5 9-43,-2-9-1,-1-4-6,-6-7-3,1-1-2</inkml:trace>
        </inkml:traceGroup>
        <inkml:traceGroup>
          <inkml:annotationXML>
            <emma:emma xmlns:emma="http://www.w3.org/2003/04/emma" version="1.0">
              <emma:interpretation id="{2F8046AB-6361-4AA5-8F7E-16AB1CD09E70}" emma:medium="tactile" emma:mode="ink">
                <msink:context xmlns:msink="http://schemas.microsoft.com/ink/2010/main" type="inkWord" rotatedBoundingBox="22860,16927 22865,16308 23288,16312 23283,16930"/>
              </emma:interpretation>
              <emma:one-of disjunction-type="recognition" id="oneOf10">
                <emma:interpretation id="interp50" emma:lang="ko-KR" emma:confidence="0">
                  <emma:literal>V</emma:literal>
                </emma:interpretation>
                <emma:interpretation id="interp51" emma:lang="ko-KR" emma:confidence="0">
                  <emma:literal>Ⅴ</emma:literal>
                </emma:interpretation>
                <emma:interpretation id="interp52" emma:lang="ko-KR" emma:confidence="0">
                  <emma:literal>ⅴ</emma:literal>
                </emma:interpretation>
                <emma:interpretation id="interp53" emma:lang="ko-KR" emma:confidence="0">
                  <emma:literal>v</emma:literal>
                </emma:interpretation>
                <emma:interpretation id="interp5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0358.0357">4313 943 7,'-5'-16'63,"-1"2"5,4-1-1,-1 6-1,17-2-32,-14 11-3,7 7-1,-2 13-2,-1 12-5,5 10-2,-2 9-1,4 7-1,-1 8-3,7 0-3,1-6-8,2-3-5,1-9 0,-2-14 0,4-7 0,-3-14 0,-2-13 0,-5-13 0,-1-8 0,-2-11 0,-2-5 0,1-8 0,-3-11 0,2 3 0,1-3 0,-1 1 0,1 2 0,-2 5 0,0 3 0,2 11 0,-3 3-24,4 10-28,5 10-31,-4 5-1,5 6-3,-5 0-4,5 9 6</inkml:trace>
        </inkml:traceGroup>
        <inkml:traceGroup>
          <inkml:annotationXML>
            <emma:emma xmlns:emma="http://www.w3.org/2003/04/emma" version="1.0">
              <emma:interpretation id="{BA9C39E8-CCE9-4BD8-8E40-7BCCDCBDD57E}" emma:medium="tactile" emma:mode="ink">
                <msink:context xmlns:msink="http://schemas.microsoft.com/ink/2010/main" type="inkWord" rotatedBoundingBox="23326,16550 23775,16361 23948,16772 23499,16961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t</emma:literal>
                </emma:interpretation>
                <emma:interpretation id="interp57" emma:lang="ko-KR" emma:confidence="0">
                  <emma:literal>은</emma:literal>
                </emma:interpretation>
                <emma:interpretation id="interp58" emma:lang="ko-KR" emma:confidence="0">
                  <emma:literal>오</emma:literal>
                </emma:interpretation>
                <emma:interpretation id="interp5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20763.6364">4801 1100 68,'-3'14'74,"1"1"3,-1 0-4,3-7-3,0 3-29,10-5-26,2 0-1,7-3-2,8-3-2,7-5-3,6-8-1,2-1-3,2-6-3,1-6 0,-4-1-1,-4-1 0,-10-3 0,-5 3 0,-13 3-1,-5 3 2,-5 5 2,-14 8 1,-4 9 2,-11 7 3,-5 12 1,-2 6 1,-3 9 0,4 7-10,1 4 0,6 0 0,9-4 0,13 3 0,7-6 0,12-1 0,14-10 0,10-4 0,6-8 0,14-3 0,7-7-62,0-9-22,1-11-4,-7-12-5,1 1-6</inkml:trace>
        </inkml:traceGroup>
        <inkml:traceGroup>
          <inkml:annotationXML>
            <emma:emma xmlns:emma="http://www.w3.org/2003/04/emma" version="1.0">
              <emma:interpretation id="{E252FA62-AB01-41B8-AB01-6F632C6F24CC}" emma:medium="tactile" emma:mode="ink">
                <msink:context xmlns:msink="http://schemas.microsoft.com/ink/2010/main" type="inkWord" rotatedBoundingBox="24065,16722 24508,15996 25073,16341 24630,17067"/>
              </emma:interpretation>
              <emma:one-of disjunction-type="recognition" id="oneOf12">
                <emma:interpretation id="interp60" emma:lang="ko-KR" emma:confidence="0">
                  <emma:literal>d</emma:literal>
                </emma:interpretation>
                <emma:interpretation id="interp61" emma:lang="ko-KR" emma:confidence="0">
                  <emma:literal>다</emma:literal>
                </emma:interpretation>
                <emma:interpretation id="interp62" emma:lang="ko-KR" emma:confidence="0">
                  <emma:literal>니</emma:literal>
                </emma:interpretation>
                <emma:interpretation id="interp63" emma:lang="ko-KR" emma:confidence="0">
                  <emma:literal>디</emma:literal>
                </emma:interpretation>
                <emma:interpretation id="interp6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21184.8371">5723 1018 43,'-11'11'87,"-7"1"2,-9 7-5,-6 2 0,3 5-2,1 2-58,4 4-6,6 0-18,7-3 0,11-3 0,11-9 0,14-6 0,10-5 0,8-10 0,7-5 0,5-14 0,1-5 0,-1-10 0,-4-7-11,-6-12-15,-6-9 1,-4-2 7,-11-5 10,-6 4 5,-10 3 7,-2 11 6,-5 6 8,-5 15 6,-2 21 3,-4 12-19,0 17-8,-2 15 0,4 14 0,2 11 0,4 15 0,2 10 0,1 2 0,11 0 0,4-2 0,3-7 0,6-9 0,-1-14 0,1-16-37,23-14-50,-25-18-3,-2-9-4,-11-18-5,1-10 1</inkml:trace>
        </inkml:traceGroup>
        <inkml:traceGroup>
          <inkml:annotationXML>
            <emma:emma xmlns:emma="http://www.w3.org/2003/04/emma" version="1.0">
              <emma:interpretation id="{9494A68D-076A-4573-B6E3-A6FABACFB966}" emma:medium="tactile" emma:mode="ink">
                <msink:context xmlns:msink="http://schemas.microsoft.com/ink/2010/main" type="inkWord" rotatedBoundingBox="24222,16316 25666,16371 25647,16876 24203,16821"/>
              </emma:interpretation>
              <emma:one-of disjunction-type="recognition" id="oneOf13">
                <emma:interpretation id="interp65" emma:lang="ko-KR" emma:confidence="0">
                  <emma:literal>자</emma:literal>
                </emma:interpretation>
                <emma:interpretation id="interp66" emma:lang="ko-KR" emma:confidence="0">
                  <emma:literal>하</emma:literal>
                </emma:interpretation>
                <emma:interpretation id="interp67" emma:lang="ko-KR" emma:confidence="0">
                  <emma:literal>돠</emma:literal>
                </emma:interpretation>
                <emma:interpretation id="interp68" emma:lang="ko-KR" emma:confidence="0">
                  <emma:literal>좌</emma:literal>
                </emma:interpretation>
                <emma:interpretation id="interp69" emma:lang="ko-KR" emma:confidence="0">
                  <emma:literal>파</emma:literal>
                </emma:interpretation>
              </emma:one-of>
            </emma:emma>
          </inkml:annotationXML>
          <inkml:trace contextRef="#ctx0" brushRef="#br0" timeOffset="22042.8387">5775 1067 73,'-32'4'89,"7"0"-6,3-2-3,7-2-1,15 0-1,-35-10-68,54 3-2,14-1-2,10-3-1,10-1-5,10-1 0,6 0 0,4 0 0,-3 5 0,-3-1-8,-4 2-9,-6 3-10,-10-1-12,-3 4-5,-11-3-3,-6 4 1,-6-5 4,-4 3 13,-7 0 17,-3-2 17,-7 4 17,0 0 5,0 0 5,0 0 4,0 0-2,-10 2-3,-2 10-8,-1 6-3,-7 3 0,-3 7 0,-1 7-2,0 2-3,1 6-7,5 0-8,6-2 0,5-2 0,7-8 0,12-7 0,9-9 0,7-10 0,4-6 0,0-11 0,4-7 0,-5-7 0,-4-3-6,-4-3-3,-13-2 2,-2 0 1,-8 2 3,-8 2 4,-10 4 1,0 3 3,-4 3 2,-2 6 1,4 2 0,0 3-8,6 4 0,6 3 0,8 2 0,0 0 0,14 0 0,9 2 0,3 1 0,8-3 0,9 1 0,-1 2 0,5 1 0,-2 4 0,-4 3 0,-2 6 0,-8 9 0,-7 8 0,-7 10 0,-8 2 0,-8 2 0,-1-2 0,-7-4 0,0-7 0,-2-7 0,1-8 0,-1-16 0,9-4 0,-2-20 0,3-4 0,10-9 0,1-5 0,5-7 0,2-6 0,10 2 0,-2 0 0,2 6 0,-1 1 0,-2 11 0,1 1 0,-2 10 0,-4 10-80,-8 4-5,4 5-3,-8-1-5,0 5-3</inkml:trace>
        </inkml:traceGroup>
        <inkml:traceGroup>
          <inkml:annotationXML>
            <emma:emma xmlns:emma="http://www.w3.org/2003/04/emma" version="1.0">
              <emma:interpretation id="{36F78BC2-FB5A-491B-91BB-4C75381284D5}" emma:medium="tactile" emma:mode="ink">
                <msink:context xmlns:msink="http://schemas.microsoft.com/ink/2010/main" type="inkWord" rotatedBoundingBox="25982,16378 26080,16830 25689,16915 25590,16464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5</emma:literal>
                </emma:interpretation>
                <emma:interpretation id="interp73" emma:lang="ko-KR" emma:confidence="0">
                  <emma:literal>8</emma:literal>
                </emma:interpretation>
                <emma:interpretation id="interp7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22526.4394">7314 941 3,'8'-5'60,"-8"5"8,0 0 1,0-7-4,34 4-32,-34 3-6,0 0-1,0 0-1,0 0-4,0 0-5,-8 3-1,8-3 1,-18 4 0,8 0-2,-7 2-1,-2 1-1,-4 3-2,0 2-8,-2 4-2,0 3 0,6 2 0,3 1 0,7-1 0,9 0 0,14 1 0,9-1 0,8 2 0,10-6 0,4-2 0,2 2 0,-2 2 0,-5 1 0,-6-5 0,-11 0 0,-12 1 0,-11-1 0,-12 3 0,-13-1 0,-6 4 0,-13-9 0,-5 5-48,2 0-38,-5-10-3,7 1-4,0-16-8,9-5 7</inkml:trace>
        </inkml:traceGroup>
      </inkml:traceGroup>
    </inkml:traceGroup>
    <inkml:traceGroup>
      <inkml:annotationXML>
        <emma:emma xmlns:emma="http://www.w3.org/2003/04/emma" version="1.0">
          <emma:interpretation id="{FA78C3BD-ABAE-41F1-AC79-3DF3E850D957}" emma:medium="tactile" emma:mode="ink">
            <msink:context xmlns:msink="http://schemas.microsoft.com/ink/2010/main" type="paragraph" rotatedBoundingBox="18606,17866 25463,17714 25483,18630 18626,187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958317-AC5B-42CC-BC71-F5B35D1D2909}" emma:medium="tactile" emma:mode="ink">
              <msink:context xmlns:msink="http://schemas.microsoft.com/ink/2010/main" type="line" rotatedBoundingBox="18606,17866 25463,17714 25483,18630 18626,18782"/>
            </emma:interpretation>
          </emma:emma>
        </inkml:annotationXML>
        <inkml:traceGroup>
          <inkml:annotationXML>
            <emma:emma xmlns:emma="http://www.w3.org/2003/04/emma" version="1.0">
              <emma:interpretation id="{325FA715-7736-4A49-A61B-9301010919CE}" emma:medium="tactile" emma:mode="ink">
                <msink:context xmlns:msink="http://schemas.microsoft.com/ink/2010/main" type="inkWord" rotatedBoundingBox="18590,18657 18775,18112 19053,18207 18868,18751"/>
              </emma:interpretation>
              <emma:one-of disjunction-type="recognition" id="oneOf15">
                <emma:interpretation id="interp75" emma:lang="ko-KR" emma:confidence="0">
                  <emma:literal>O</emma:literal>
                </emma:interpretation>
                <emma:interpretation id="interp76" emma:lang="ko-KR" emma:confidence="0">
                  <emma:literal>0</emma:literal>
                </emma:interpretation>
                <emma:interpretation id="interp77" emma:lang="ko-KR" emma:confidence="0">
                  <emma:literal>〇</emma:literal>
                </emma:interpretation>
                <emma:interpretation id="interp78" emma:lang="ko-KR" emma:confidence="0">
                  <emma:literal>o</emma:literal>
                </emma:interpretation>
                <emma:interpretation id="interp7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25927.2455">176 2783 7,'11'-14'45,"3"-9"4,-3 4 5,0 2-25,-2 6-1,-2-3 3,-4 2 3,-1 6-2,0-5-1,-2 11-3,0 0-3,-5 7-4,-4 5 0,-5 7-4,-4 16-1,-5 14-4,-5 9 0,2 9 1,0-1-7,6 1-6,3-12 0,12 1 0,7-16 0,18-21 0,5-15 0,13-16 0,6-9 0,6-18 0,2 3 0,-5-18 0,-3-2 0,-12 0 0,-7 9 0,-12 4 0,-12-2 0,-11 12 0,-13 6 0,-4 12 0,-8 5 0,1 10 0,-1 0-3,3 6-34,5 6-13,8 0-33,15-1-1,4-11-5,14 11-1</inkml:trace>
        </inkml:traceGroup>
        <inkml:traceGroup>
          <inkml:annotationXML>
            <emma:emma xmlns:emma="http://www.w3.org/2003/04/emma" version="1.0">
              <emma:interpretation id="{43AFBE17-F4E0-4223-9C20-F77A8BDA92D1}" emma:medium="tactile" emma:mode="ink">
                <msink:context xmlns:msink="http://schemas.microsoft.com/ink/2010/main" type="inkWord" rotatedBoundingBox="18896,18540 19225,18096 19600,18375 19271,18818"/>
              </emma:interpretation>
              <emma:one-of disjunction-type="recognition" id="oneOf16">
                <emma:interpretation id="interp80" emma:lang="ko-KR" emma:confidence="0">
                  <emma:literal>r</emma:literal>
                </emma:interpretation>
                <emma:interpretation id="interp81" emma:lang="ko-KR" emma:confidence="0">
                  <emma:literal>「</emma:literal>
                </emma:interpretation>
                <emma:interpretation id="interp82" emma:lang="ko-KR" emma:confidence="0">
                  <emma:literal>P</emma:literal>
                </emma:interpretation>
                <emma:interpretation id="interp83" emma:lang="ko-KR" emma:confidence="0">
                  <emma:literal>p</emma:literal>
                </emma:interpretation>
                <emma:interpretation id="interp84" emma:lang="ko-KR" emma:confidence="0">
                  <emma:literal>卜</emma:literal>
                </emma:interpretation>
              </emma:one-of>
            </emma:emma>
          </inkml:annotationXML>
          <inkml:trace contextRef="#ctx0" brushRef="#br0" timeOffset="26332.8462">561 2757 23,'9'0'71,"1"-5"2,-10 5 2,0 0-4,2-14-26,-2 14-14,0 0-6,0 6-5,0 12 0,0 13-2,3 3-3,-1 12-3,-1 13 0,1 2-12,0 0 0,2-4 0,-2-4 0,1-14 0,-1-7 0,3-3 0,-5-15 0,0-14 0,0 0 0,0-20 0,-4-4 0,2-5 0,2-4 0,0-16 0,5 1 0,6 5 0,7-6 0,5 6 0,3 6 0,7 5 0,2 7 0,0 12 0,-1 1 0,0 7 0,-5 5 0,-2 8 0,-7 1-7,-2 5-44,2-2-31,-8-2-3,7 9-3,-9-7-1,8-2 2</inkml:trace>
        </inkml:traceGroup>
        <inkml:traceGroup>
          <inkml:annotationXML>
            <emma:emma xmlns:emma="http://www.w3.org/2003/04/emma" version="1.0">
              <emma:interpretation id="{AD969701-4D8D-4AC3-BD43-61A6E9D25D5B}" emma:medium="tactile" emma:mode="ink">
                <msink:context xmlns:msink="http://schemas.microsoft.com/ink/2010/main" type="inkWord" rotatedBoundingBox="19757,17898 19861,18615 19797,18624 19693,17907"/>
              </emma:interpretation>
              <emma:one-of disjunction-type="recognition" id="oneOf17">
                <emma:interpretation id="interp85" emma:lang="ko-KR" emma:confidence="0">
                  <emma:literal>l</emma:literal>
                </emma:interpretation>
                <emma:interpretation id="interp86" emma:lang="ko-KR" emma:confidence="0">
                  <emma:literal>1</emma:literal>
                </emma:interpretation>
                <emma:interpretation id="interp87" emma:lang="ko-KR" emma:confidence="0">
                  <emma:literal>I</emma:literal>
                </emma:interpretation>
                <emma:interpretation id="interp88" emma:lang="ko-KR" emma:confidence="0">
                  <emma:literal>ㅣ</emma:literal>
                </emma:interpretation>
                <emma:interpretation id="interp8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26722.8469">1192 2448 37,'-13'-6'81,"1"-1"-1,3 5 0,2 5-4,2 44 9,17 17-61,-12 2-5,10 14-5,-3 2 1,8 7-15,-5-4 0,8-2 0,-4-41 0,0-13 0,-2-4 0,-1-5 0,-11-20-6,7 0-75,-7-10-1,-4-13-4,-7 1-4,-8-12-3</inkml:trace>
        </inkml:traceGroup>
        <inkml:traceGroup>
          <inkml:annotationXML>
            <emma:emma xmlns:emma="http://www.w3.org/2003/04/emma" version="1.0">
              <emma:interpretation id="{D078ED01-F1B1-45BA-BB9C-29481355EDDD}" emma:medium="tactile" emma:mode="ink">
                <msink:context xmlns:msink="http://schemas.microsoft.com/ink/2010/main" type="inkWord" rotatedBoundingBox="19629,17813 20674,18150 20462,18806 19417,18469"/>
              </emma:interpretation>
              <emma:one-of disjunction-type="recognition" id="oneOf18">
                <emma:interpretation id="interp90" emma:lang="ko-KR" emma:confidence="0">
                  <emma:literal>닐</emma:literal>
                </emma:interpretation>
                <emma:interpretation id="interp91" emma:lang="ko-KR" emma:confidence="0">
                  <emma:literal>卞</emma:literal>
                </emma:interpretation>
                <emma:interpretation id="interp92" emma:lang="ko-KR" emma:confidence="0">
                  <emma:literal>난</emma:literal>
                </emma:interpretation>
                <emma:interpretation id="interp93" emma:lang="ko-KR" emma:confidence="0">
                  <emma:literal>날</emma:literal>
                </emma:interpretation>
                <emma:interpretation id="interp94" emma:lang="ko-KR" emma:confidence="0">
                  <emma:literal>님</emma:literal>
                </emma:interpretation>
              </emma:one-of>
            </emma:emma>
          </inkml:annotationXML>
          <inkml:trace contextRef="#ctx0" brushRef="#br0" timeOffset="27346.848">968 2851 31,'-27'2'84,"8"10"2,-4 3-5,11 9-3,1-11 1,11 6-42,7 8-29,7-1-2,8-3-2,9-6-1,7-10 1,9-5 0,3-5-1,-1-9 0,3-11-5,-2-6-5,-2-8-5,-3-4-14,-9-4-13,-8-4-3,-8 0-3,-5-6 5,-6-3 40,-7 7-18,-2 6 10,-7 9 8,1 9 16,-5 10 11,4 11 7,-7 14 5,10 41 3,-7 6-16,8 15-5,2 9-4,3 9-2,3-3-13,6-3-2,0-4 0,0-27 0,3-13 0,-1-10 0,-5-11 0,-2-9 0,-6-8 0,9 7 0,-6-14 0,2-9 0,-3 2 0,2-9 0,1 0 0,0-8 0,0 2 0,2-5 0,1 5 0,3 6 0,3-4 0,2 12 0,1-3 0,3 13 0,-2 5 0,-1 8 0,0 12 0,-4 6 0,-2 5 0,1 2 0,-2 0 0,4 5 0,0-8 0,4 2 0,1-15 0,7-6 0,-2-6 0,10-13-61,-3-3 1,2-21-25,4-2-5,-5-14-3,2 1-2</inkml:trace>
        </inkml:traceGroup>
        <inkml:traceGroup>
          <inkml:annotationXML>
            <emma:emma xmlns:emma="http://www.w3.org/2003/04/emma" version="1.0">
              <emma:interpretation id="{CCA3F432-A4BA-4399-ADD0-FCA93FCFE782}" emma:medium="tactile" emma:mode="ink">
                <msink:context xmlns:msink="http://schemas.microsoft.com/ink/2010/main" type="inkWord" rotatedBoundingBox="20457,18634 20527,18262 20795,18312 20725,18685"/>
              </emma:interpretation>
              <emma:one-of disjunction-type="recognition" id="oneOf19">
                <emma:interpretation id="interp95" emma:lang="ko-KR" emma:confidence="0">
                  <emma:literal>0</emma:literal>
                </emma:interpretation>
                <emma:interpretation id="interp96" emma:lang="ko-KR" emma:confidence="0">
                  <emma:literal>〇</emma:literal>
                </emma:interpretation>
                <emma:interpretation id="interp97" emma:lang="ko-KR" emma:confidence="0">
                  <emma:literal>o</emma:literal>
                </emma:interpretation>
                <emma:interpretation id="interp98" emma:lang="ko-KR" emma:confidence="0">
                  <emma:literal>O</emma:literal>
                </emma:interpretation>
                <emma:interpretation id="interp9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27814.8488">2080 2815 52,'0'0'79,"-19"1"4,8 10 2,-9 8-5,-1 6-21,2 15-26,-2 4-7,4 3-12,3 0-14,8 4 0,6-14 0,11-10 0,11-12 0,11-12 0,7-10 0,-1-9 0,-2-9 0,1-11 0,-13-3 0,-8 1 0,-11 4 0,-8-2 0,-15 6 0,-11 5 0,-6 9-6,-5 10-77,-3 2-1,6 4 1,1-1-8,13 3-3</inkml:trace>
        </inkml:traceGroup>
        <inkml:traceGroup>
          <inkml:annotationXML>
            <emma:emma xmlns:emma="http://www.w3.org/2003/04/emma" version="1.0">
              <emma:interpretation id="{2CE7CB9F-98A4-46AC-A607-CD779E6DF32A}" emma:medium="tactile" emma:mode="ink">
                <msink:context xmlns:msink="http://schemas.microsoft.com/ink/2010/main" type="inkWord" rotatedBoundingBox="20824,18645 21160,17954 21530,18134 21194,18825"/>
              </emma:interpretation>
              <emma:one-of disjunction-type="recognition" id="oneOf20">
                <emma:interpretation id="interp100" emma:lang="ko-KR" emma:confidence="0">
                  <emma:literal>N</emma:literal>
                </emma:interpretation>
                <emma:interpretation id="interp101" emma:lang="ko-KR" emma:confidence="0">
                  <emma:literal>w</emma:literal>
                </emma:interpretation>
                <emma:interpretation id="interp102" emma:lang="ko-KR" emma:confidence="0">
                  <emma:literal>W</emma:literal>
                </emma:interpretation>
                <emma:interpretation id="interp103" emma:lang="ko-KR" emma:confidence="0">
                  <emma:literal>ⅳ</emma:literal>
                </emma:interpretation>
                <emma:interpretation id="interp104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29546.4519">2453 2772 56,'-5'17'75,"-1"-1"6,4 10-3,-4 8-28,2 5-7,2 11-5,-1 6-7,2-1-9,1-7-7,0-3-6,0-5-1,1-6-3,3-14-5,-2-12 0,-2-8 0,0 0 0,0 0 0,2-18 0,-2-6 0,-2-11 0,2-1 0,-2-2 0,2-11 0,-1 1 0,1 3 0,0-4 0,3 9 0,5 7 0,-1 3 0,4 12 0,1 12 0,1 6 0,0 4 0,2 22 0,1 3 0,-3 9 0,2 2 0,0 7 0,1-7 0,1-2 0,1 2 0,-2-13 0,-2-2 0,1-6 0,-2-13 0,-2-2 0,-2 1 0,-2-1 0,-2-8 0,3-8 0,1-6 0,-2 1 0,1-6 0,0-12 0,-1-12 0,-1-10 0,2-5 0,-3 2 0,-5 1 0,0 0 0,0 6 0,0 9 0,0 13 0,-2 9 0,-2 13 0,4 9 0,0 0 0,0 0 0,0 13 0,0-2 0,4 6-19,3 2-29,-2-4-35,8 8 1,-6-8-7,8 3 0,-8-2 1</inkml:trace>
        </inkml:traceGroup>
        <inkml:traceGroup>
          <inkml:annotationXML>
            <emma:emma xmlns:emma="http://www.w3.org/2003/04/emma" version="1.0">
              <emma:interpretation id="{F9A514C7-6A7F-4926-ACD0-C38FDBBA8E21}" emma:medium="tactile" emma:mode="ink">
                <msink:context xmlns:msink="http://schemas.microsoft.com/ink/2010/main" type="inkWord" rotatedBoundingBox="21481,18599 21543,18169 21801,18207 21739,18636"/>
              </emma:interpretation>
              <emma:one-of disjunction-type="recognition" id="oneOf21">
                <emma:interpretation id="interp105" emma:lang="ko-KR" emma:confidence="0">
                  <emma:literal>O</emma:literal>
                </emma:interpretation>
                <emma:interpretation id="interp106" emma:lang="ko-KR" emma:confidence="0">
                  <emma:literal>0</emma:literal>
                </emma:interpretation>
                <emma:interpretation id="interp107" emma:lang="ko-KR" emma:confidence="0">
                  <emma:literal>o</emma:literal>
                </emma:interpretation>
                <emma:interpretation id="interp108" emma:lang="ko-KR" emma:confidence="0">
                  <emma:literal>ㅇ</emma:literal>
                </emma:interpretation>
                <emma:interpretation id="interp10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29905.2525">3048 2710 42,'0'0'81,"0"0"6,-9 16-1,-7 12-2,-5 13 0,5 0-57,-4 11-7,4 4-20,2-1 0,3-5 0,11-12 0,11-8 0,14-11 0,8-14 0,2-6 0,4-14 0,0-8 0,-6-3 0,-4-3 0,-10-13 0,-8 12 0,-11-3 0,-7-2 0,-9 8 0,-6 5 0,-1 2 0,1 8 0,-3 12-28,-13-5-56,28 5-4,2 0-1,8 0-5,8 4 1</inkml:trace>
        </inkml:traceGroup>
        <inkml:traceGroup>
          <inkml:annotationXML>
            <emma:emma xmlns:emma="http://www.w3.org/2003/04/emma" version="1.0">
              <emma:interpretation id="{689DE6D2-985C-418D-BE8E-1C10F5335B25}" emma:medium="tactile" emma:mode="ink">
                <msink:context xmlns:msink="http://schemas.microsoft.com/ink/2010/main" type="inkWord" rotatedBoundingBox="21796,18666 21845,18025 22309,18060 22259,18702"/>
              </emma:interpretation>
              <emma:one-of disjunction-type="recognition" id="oneOf22">
                <emma:interpretation id="interp110" emma:lang="ko-KR" emma:confidence="0">
                  <emma:literal>R</emma:literal>
                </emma:interpretation>
                <emma:interpretation id="interp111" emma:lang="ko-KR" emma:confidence="0">
                  <emma:literal>코</emma:literal>
                </emma:interpretation>
                <emma:interpretation id="interp112" emma:lang="ko-KR" emma:confidence="0">
                  <emma:literal>又</emma:literal>
                </emma:interpretation>
                <emma:interpretation id="interp113" emma:lang="ko-KR" emma:confidence="0">
                  <emma:literal>n</emma:literal>
                </emma:interpretation>
                <emma:interpretation id="interp114" emma:lang="ko-KR" emma:confidence="0">
                  <emma:literal>모</emma:literal>
                </emma:interpretation>
              </emma:one-of>
            </emma:emma>
          </inkml:annotationXML>
          <inkml:trace contextRef="#ctx0" brushRef="#br0" timeOffset="30513.6536">3260 2787 24,'14'-1'37,"-2"-5"9,-5 38 2,0-63 0,-7 31 0,10-4 27,-9 8 2,-1 8-45,-2 11-6,-6 8-6,6 6-7,-2 4 4,2 8-17,-2 2 0,4-8 0,0-2 0,3-9 0,0-9 0,-3-6 0,0-4 0,3-5 0,-3-8 0,0 0 0,0-6 0,-1-8 0,-3 1 0,1-12 0,-3-4 0,-2-7 0,2 4 0,-1-16 0,3 6 0,-1 0 0,5 0 0,4-2 0,4 4 0,7-2 0,2 7 0,3 0-2,5 0 0,-1 4 2,-3 4 0,0 14-3,4 11 2,0 2 0,-2 9 1,-4 12 1,-6 13 1,-3 2 1,0 5 0,-2-5-3,-8-6 0,-7 1 0,-6-2 0,-6-6 0,-1-4 0,-6 1 0,0-6 0,2 3 0,-1-6 0,11 1 0,1 1 0,9 3 0,6 0 0,9 0 0,7 3 0,7 0 0,6-2 0,5-3 0,8 2 0,0-7 0,-5-7 0,-39-2-72,22-4-13,12-7-2,-4 5-7,-13-8-3</inkml:trace>
        </inkml:traceGroup>
        <inkml:traceGroup>
          <inkml:annotationXML>
            <emma:emma xmlns:emma="http://www.w3.org/2003/04/emma" version="1.0">
              <emma:interpretation id="{F627BFCC-F664-46B9-B676-B9005593F890}" emma:medium="tactile" emma:mode="ink">
                <msink:context xmlns:msink="http://schemas.microsoft.com/ink/2010/main" type="inkWord" rotatedBoundingBox="22387,18044 23047,18210 22914,18738 22254,18572"/>
              </emma:interpretation>
              <emma:one-of disjunction-type="recognition" id="oneOf23">
                <emma:interpretation id="interp115" emma:lang="ko-KR" emma:confidence="0">
                  <emma:literal>m</emma:literal>
                </emma:interpretation>
                <emma:interpretation id="interp116" emma:lang="ko-KR" emma:confidence="0">
                  <emma:literal>머</emma:literal>
                </emma:interpretation>
                <emma:interpretation id="interp117" emma:lang="ko-KR" emma:confidence="0">
                  <emma:literal>M</emma:literal>
                </emma:interpretation>
                <emma:interpretation id="interp118" emma:lang="ko-KR" emma:confidence="0">
                  <emma:literal>내</emma:literal>
                </emma:interpretation>
                <emma:interpretation id="interp119" emma:lang="ko-KR" emma:confidence="0">
                  <emma:literal>뻐</emma:literal>
                </emma:interpretation>
              </emma:one-of>
            </emma:emma>
          </inkml:annotationXML>
          <inkml:trace contextRef="#ctx0" brushRef="#br0" timeOffset="31356.055">3784 2714 14,'7'0'76,"1"3"11,-3 7-2,-1 9-4,-4 4 2,0 8-46,-1 8-15,1 10-2,-1-2-14,1 3-6,1-10 0,3 3 0,1-11 0,-2-9 0,2-9 0,-5-14 0,0 0 0,7-9 0,-7-10 0,0-11 0,0-6 0,0-8 0,-1 0 0,1-7 0,0 1 0,1 5 0,4 8 0,0 2 0,4 8 0,1 10 0,5 9 0,-1 14 0,2 9 0,0 4 0,-3 12 0,2 10 0,-3 1 0,-1-1 0,-3-1 0,1-3 0,-2-7 0,-2 3 0,1-18 0,-4-1 0,2-3 0,-4-11 0,0-4 0,0-11 0,0-3 0,0-15 0,2 1 0,3-9 0,4-5 0,4 2 0,0 3 0,4 0 0,3 10 0,1 2 0,5 11 0,-2 12 0,1 12 0,0 11 0,-4 9 0,1 6 0,-3 5 0,0 10 0,-4 2 0,-1-3 0,-3-11 0,-1 0 0,0-8 0,-1-3 0,-2 4 0,-2-13 0,-5-15 0,9 3-26,-1-3-60,-7-9-3,2-2 0,0-13-4,4-3-2</inkml:trace>
        </inkml:traceGroup>
        <inkml:traceGroup>
          <inkml:annotationXML>
            <emma:emma xmlns:emma="http://www.w3.org/2003/04/emma" version="1.0">
              <emma:interpretation id="{605A719F-81D7-4549-8E90-E73280E8ABDE}" emma:medium="tactile" emma:mode="ink">
                <msink:context xmlns:msink="http://schemas.microsoft.com/ink/2010/main" type="inkWord" rotatedBoundingBox="22813,18287 23579,17749 23970,18306 23204,18844"/>
              </emma:interpretation>
              <emma:one-of disjunction-type="recognition" id="oneOf24">
                <emma:interpretation id="interp120" emma:lang="ko-KR" emma:confidence="0">
                  <emma:literal>되</emma:literal>
                </emma:interpretation>
                <emma:interpretation id="interp121" emma:lang="ko-KR" emma:confidence="0">
                  <emma:literal>대</emma:literal>
                </emma:interpretation>
                <emma:interpretation id="interp122" emma:lang="ko-KR" emma:confidence="0">
                  <emma:literal>외</emma:literal>
                </emma:interpretation>
                <emma:interpretation id="interp123" emma:lang="ko-KR" emma:confidence="0">
                  <emma:literal>d</emma:literal>
                </emma:interpretation>
                <emma:interpretation id="interp124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31808.4558">4578 2827 37,'27'-19'77,"-9"0"-1,0-5 1,-6 1 0,0-5-24,-5 15-21,-4 3-5,-3 10-7,-12-2-3,-10 4-1,-5 17-14,-9 6-2,-4 8 0,-2 8 0,3-3 0,1 0 0,12 0 0,10-6 0,9-1 0,12-15 0,12-3 0,8-13 0,9 0 0,3-12 0,2-8 0,1 0 0,-1-9 0,-5 6 0,-8-4 0,-4 10 0,-6 0 0,-5 10 0,-11 7 0,7 8 0,-5 12 0,0-2 0,2 4 0,4 2 0,1 4 0,2-6 0,9-1 0,-1-3 0,2-6 0,2-6 0,4-4 0,-5-2-43,-1-22-17,2 2-6,-11-19 1,5-31 0,-14 13 65,8-9-95,-11-5 95,4-6-98</inkml:trace>
          <inkml:trace contextRef="#ctx0" brushRef="#br0" timeOffset="32011.2562">5009 2318 0,'2'-19'84,"3"6"6,-5 13 1,-19 4-28,19 24 23,-4 32 2,4 17-79,0 8-9,1 8 0,0-1 0,9-1 0,-1-9 0,5-10 0,1-36 0,0-8 0,1-7-47,-7-20-42,4-5-1,-12-14-5,5-7-4,-6-8 8</inkml:trace>
        </inkml:traceGroup>
        <inkml:traceGroup>
          <inkml:annotationXML>
            <emma:emma xmlns:emma="http://www.w3.org/2003/04/emma" version="1.0">
              <emma:interpretation id="{0F0CDD3A-B3FB-4B05-A620-9760101CC9BE}" emma:medium="tactile" emma:mode="ink">
                <msink:context xmlns:msink="http://schemas.microsoft.com/ink/2010/main" type="inkWord" rotatedBoundingBox="25133,18000 25469,17992 25476,18329 25140,18336"/>
              </emma:interpretation>
              <emma:one-of disjunction-type="recognition" id="oneOf25">
                <emma:interpretation id="interp125" emma:lang="ko-KR" emma:confidence="0">
                  <emma:literal>〃</emma:literal>
                </emma:interpretation>
                <emma:interpretation id="interp126" emma:lang="ko-KR" emma:confidence="0">
                  <emma:literal>"</emma:literal>
                </emma:interpretation>
                <emma:interpretation id="interp127" emma:lang="ko-KR" emma:confidence="0">
                  <emma:literal>”</emma:literal>
                </emma:interpretation>
                <emma:interpretation id="interp128" emma:lang="ko-KR" emma:confidence="0">
                  <emma:literal>리</emma:literal>
                </emma:interpretation>
                <emma:interpretation id="interp12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32822.4576">6659 2528 68,'10'8'93,"-9"12"-4,-2 6-4,-11-7-2,-4 9-3,22 0-69,-24 4-9,-4-5-2,4 1 0,3-5 0,12-10-42,9 0-35,7-11-5,14-9-3,3-14-6,11 4-4</inkml:trace>
          <inkml:trace contextRef="#ctx0" brushRef="#br0" timeOffset="32962.8579">6872 2642 59,'18'-2'92,"-4"6"-2,-14-4-6,0 25 0,-15-7-2,-3 14-62,-7-6-20,3 13 0,2-12-72,-5-4-8,12 0-1,-3-17-9,16-6-4,-7-10 0</inkml:trace>
        </inkml:traceGroup>
      </inkml:traceGroup>
    </inkml:traceGroup>
  </inkml:traceGroup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3:13.0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34CE5CB-5A5A-4A06-912C-5ACC384695DB}" emma:medium="tactile" emma:mode="ink">
          <msink:context xmlns:msink="http://schemas.microsoft.com/ink/2010/main" type="writingRegion" rotatedBoundingBox="7644,11182 6250,12620 5505,11897 6899,10460"/>
        </emma:interpretation>
      </emma:emma>
    </inkml:annotationXML>
    <inkml:traceGroup>
      <inkml:annotationXML>
        <emma:emma xmlns:emma="http://www.w3.org/2003/04/emma" version="1.0">
          <emma:interpretation id="{C0DDD7C2-0A2A-485F-B60C-088E1F897D06}" emma:medium="tactile" emma:mode="ink">
            <msink:context xmlns:msink="http://schemas.microsoft.com/ink/2010/main" type="paragraph" rotatedBoundingBox="7644,11182 6250,12620 5505,11897 6899,104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A76A41-4A52-43EF-9BBD-1FCE04B77EA5}" emma:medium="tactile" emma:mode="ink">
              <msink:context xmlns:msink="http://schemas.microsoft.com/ink/2010/main" type="line" rotatedBoundingBox="7644,11182 6250,12620 5505,11897 6899,10460"/>
            </emma:interpretation>
          </emma:emma>
        </inkml:annotationXML>
        <inkml:traceGroup>
          <inkml:annotationXML>
            <emma:emma xmlns:emma="http://www.w3.org/2003/04/emma" version="1.0">
              <emma:interpretation id="{5375C6AE-7250-4AE4-9DCB-D9D9747E29A4}" emma:medium="tactile" emma:mode="ink">
                <msink:context xmlns:msink="http://schemas.microsoft.com/ink/2010/main" type="inkWord" rotatedBoundingBox="6185,11798 7094,10662 7388,10898 6480,12033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+</emma:literal>
                </emma:interpretation>
                <emma:interpretation id="interp3" emma:lang="ko-KR" emma:confidence="0">
                  <emma:literal>t</emma:literal>
                </emma:interpretation>
                <emma:interpretation id="interp4" emma:lang="ko-KR" emma:confidence="0">
                  <emma:literal>匕</emma:literal>
                </emma:interpretation>
              </emma:one-of>
            </emma:emma>
          </inkml:annotationXML>
          <inkml:trace contextRef="#ctx0" brushRef="#br0">-2815 4364 11,'60'-44'73,"-10"0"2,-5 7-1,-14 4-4,-35 4-3,16 13-41,3 4-8,-15 12-11,6-3-4,-8 10 0,-17 13 0,-5 13 1,-14 17-4,-11 11 6,-13 14 1,-4 9 0,-7 12-1,-2 6 2,0-2-2,4-4 0,7-11-2,8-7-3,5-12-4,6-10-5,12-13-14,4-10-21,6-15-31,7-9-3,3-11-4,8-9-5,0-17 3</inkml:trace>
          <inkml:trace contextRef="#ctx0" brushRef="#br0" timeOffset="-296.4004">-2847 4042 20,'15'-11'56,"-3"-1"5,-1 1 2,-2-3-30,-1 5-2,-2 1-3,0 1-3,-6 7-4,9-6-4,-9 6-3,-3 7-4,-9 9 0,-9 12-2,-8 4 1,-11 11-1,-11 10-1,-9 18-7,-12 7 7,-1 5 1,-6 0 0,5-2-2,-2-3 0,7-3-2,4-7-1,10-12-1,6-9-4,11-7-7,4-7-15,10-10-16,13-2-32,11-21-2,0 0-5,17-13-3,13-10 3</inkml:trace>
        </inkml:traceGroup>
        <inkml:traceGroup>
          <inkml:annotationXML>
            <emma:emma xmlns:emma="http://www.w3.org/2003/04/emma" version="1.0">
              <emma:interpretation id="{8402C927-8F8A-4E3D-A981-919B8E8C63A4}" emma:medium="tactile" emma:mode="ink">
                <msink:context xmlns:msink="http://schemas.microsoft.com/ink/2010/main" type="inkWord" rotatedBoundingBox="6616,11244 6689,12200 5843,12264 5769,11309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74.4006">-3741 4581 8,'-23'-17'75,"1"5"4,0 0-5,7 4-4,4 2-4,4 3-31,-2 11-23,-2 18-4,-3 8-4,-1 17-2,-3 10 0,-5 17 2,-5 6 1,-2 8 0,1-3-2,3 2-1,4-5 0,3-11-1,6-12 0,6-15 0,8-8 1,15-13 1,12-9 0,9-14 1,13-8 1,15-7-1,9-8 1,11 4-3,2-7-10,6 4-25,-2 8-41,-15 5-1,-7 5-6,-23 0-4,-15 15-3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45.5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55 57 24,'-16'-4'38,"16"4"0,-15-5 0,15 5-24,-9-7 0,9 7 8,-9-3 4,9 3 3,-7-8 2,7 8 0,0 0-4,0 0-3,0-8-6,0 8-8,7-7-7,3 5-4,0-1-1,6-1-1,1 2 3,5-3-1,-2 5 1,8 0-1,1 2 0,-4 4 0,4 1 0,-6 3 0,3 2 1,-8 2 1,-1-1 0,-9 2 2,-5 1 2,-3 2 1,-10-3 1,-3 3 2,-3-8-1,-1 1-1,-5-3-1,3 0-1,1-5-2,6-1-3,0-2-2,12 0-1,0 0 0,0 11-1,19-8 0,3 5 0,7 6 1,-1-2 2,6 6-1,-5-1 2,0 4 0,-6-7 2,-8 8 3,-7-9 4,-7 2 1,-4 0 2,-7-4 2,-4 2-1,-5-7 0,-2 2-3,0-3-2,1 1-5,-3-4-6,4 4-10,-4-5-25,3-1-37,8 2-2,-2-5-5,4-1-4,-1-2-1</inkml:trace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4:29.5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1FA1C29-B313-4E15-BB20-274C2497993C}" emma:medium="tactile" emma:mode="ink">
          <msink:context xmlns:msink="http://schemas.microsoft.com/ink/2010/main" type="writingRegion" rotatedBoundingBox="372,10439 6680,8850 8563,16323 2255,17912"/>
        </emma:interpretation>
      </emma:emma>
    </inkml:annotationXML>
    <inkml:traceGroup>
      <inkml:annotationXML>
        <emma:emma xmlns:emma="http://www.w3.org/2003/04/emma" version="1.0">
          <emma:interpretation id="{2622A8DA-48BF-44B2-9AC0-9EB006857A6B}" emma:medium="tactile" emma:mode="ink">
            <msink:context xmlns:msink="http://schemas.microsoft.com/ink/2010/main" type="paragraph" rotatedBoundingBox="650,10529 5715,9045 5952,9854 887,113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BAC098-E5FC-468C-B517-4E087D2E5497}" emma:medium="tactile" emma:mode="ink">
              <msink:context xmlns:msink="http://schemas.microsoft.com/ink/2010/main" type="line" rotatedBoundingBox="650,10529 5715,9045 5952,9854 887,11339"/>
            </emma:interpretation>
          </emma:emma>
        </inkml:annotationXML>
        <inkml:traceGroup>
          <inkml:annotationXML>
            <emma:emma xmlns:emma="http://www.w3.org/2003/04/emma" version="1.0">
              <emma:interpretation id="{33759F94-2CD4-4C3F-89F5-80DE3436A915}" emma:medium="tactile" emma:mode="ink">
                <msink:context xmlns:msink="http://schemas.microsoft.com/ink/2010/main" type="inkWord" rotatedBoundingBox="669,10594 1091,10471 1309,11215 887,11339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여</emma:literal>
                </emma:interpretation>
                <emma:interpretation id="interp3" emma:lang="ko-KR" emma:confidence="0">
                  <emma:literal>사</emma:literal>
                </emma:interpretation>
                <emma:interpretation id="interp4" emma:lang="ko-KR" emma:confidence="0">
                  <emma:literal>가</emma:literal>
                </emma:interpretation>
              </emma:one-of>
            </emma:emma>
          </inkml:annotationXML>
          <inkml:trace contextRef="#ctx0" brushRef="#br0">-331-2440 29,'-3'-9'48,"0"-2"2,-1 0-1,0-1-33,2 3 2,-1 2 0,0-1-1,3 8 1,-3-13-2,3 13-2,0 0-1,0 0-2,0 0 0,-5 7 0,5 11 2,2 12-2,2 2 3,1 17 1,-2 7-15,5 3 17,-3 3 0,3-4-3,-4-3-4,2-9-3,-3-6 0,0-15 2,-1-6 2,1-10-1,-3-9 0,0 0-3,0-17-7,0-7 0,0-10 0,0-9 0,0-7 0,-2-7 0,1-6 0,0-4 0,1-1 0,0 2-6,4 5 0,-1 4 1,1 5 2,1 5 1,0 9 0,2 9-1,0 7 1,2 6-1,-2 5 0,4 10 1,6 1 2,3 15 2,3 12 1,1 7 1,3 11 1,-3 11 0,3 7 0,-2 4 1,1 3-2,-8-8-4,-2-4 3,2-7-3,-7-11 0,2-8 0,-5-9-12,-4-8-25,-4-6-39,-5-9-3,-2-2-6,-11-12-2,1 2 87,-9-4-90</inkml:trace>
          <inkml:trace contextRef="#ctx0" brushRef="#br0" timeOffset="140.4003">-155-2223 39,'-19'-4'78,"3"0"0,6 4-1,-1-3-4,11 3-30,0 0-6,0 0-15,0 0-11,12-5-6,3-1-4,5-3-11,4 0-22,3-3-40,10 1-1,-1-4-6,6 1-2,-3-6-4</inkml:trace>
        </inkml:traceGroup>
        <inkml:traceGroup>
          <inkml:annotationXML>
            <emma:emma xmlns:emma="http://www.w3.org/2003/04/emma" version="1.0">
              <emma:interpretation id="{65764176-9B43-4FEF-9072-4E61E77EDD84}" emma:medium="tactile" emma:mode="ink">
                <msink:context xmlns:msink="http://schemas.microsoft.com/ink/2010/main" type="inkWord" rotatedBoundingBox="1564,10644 2270,10444 2372,10804 1666,11004"/>
              </emma:interpretation>
              <emma:one-of disjunction-type="recognition" id="oneOf1">
                <emma:interpretation id="interp5" emma:lang="ko-KR" emma:confidence="0">
                  <emma:literal>∞</emma:literal>
                </emma:interpretation>
                <emma:interpretation id="interp6" emma:lang="ko-KR" emma:confidence="0">
                  <emma:literal>어</emma:literal>
                </emma:interpretation>
                <emma:interpretation id="interp7" emma:lang="ko-KR" emma:confidence="0">
                  <emma:literal>ㆀ</emma:literal>
                </emma:interpretation>
                <emma:interpretation id="interp8" emma:lang="ko-KR" emma:confidence="0">
                  <emma:literal>와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826.8013">658-2600 48,'3'-18'59,"2"1"-4,-2-4-4,-3 5-2,-5 2-47,-1 3 1,-4 2 1,-1 3 5,-6 3 3,-1 3 5,-5 7 5,0 5 4,-4 6 1,3 7-5,1 6-4,4 5-3,6 4-5,1 1-2,9 1-4,3-7-2,9-1 0,5-9 0,5-6 1,6-10 0,2-8-1,5-7-2,2-11-3,1-9-3,1-7-3,-4-5-2,4-5-4,-6-3-1,2-4 1,-8 0 1,1 9 2,0 4 4,-5 7 3,-1 6 2,-4 9 5,1 9 3,-9 12 6,3 20 3,-10 1-2,0 15 2,0 1-1,0 6 0,0-3-1,4-1-3,6-11-4,2-9-1,8-13 0,3-12 0,2-6 0,0-12 1,-3-6 0,-5-3 1,-4-5-2,-5-1-1,-7 3 1,-3 1-4,-8 5 0,-6 1-2,-1 8-4,-2 0-7,2 9-12,-1 0-18,1 3-35,5 3-2,1-3-4,11 3-3,-6-14 2</inkml:trace>
        </inkml:traceGroup>
        <inkml:traceGroup>
          <inkml:annotationXML>
            <emma:emma xmlns:emma="http://www.w3.org/2003/04/emma" version="1.0">
              <emma:interpretation id="{3BF7F1D8-0A90-4698-92C3-2F294D716400}" emma:medium="tactile" emma:mode="ink">
                <msink:context xmlns:msink="http://schemas.microsoft.com/ink/2010/main" type="inkWord" rotatedBoundingBox="2529,10193 2634,10702 2542,10721 2437,10212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6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L</emma:literal>
                </emma:interpretation>
                <emma:interpretation id="interp14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1107.6018">1258-3084 62,'0'0'79,"14"-3"-1,-10 10-5,-1 10 1,-2 9 1,-1 9-64,2 8-5,4 10 0,1 5 1,3 1 0,1-5-3,0-6-3,-1-9 0,-2-8 1,-1-9 0,-1-7 0,-6-15-6,10 4-7,-10-9-13,2-13-18,6-4-33,-5-11-3,5-6-6,-6-14-5,5-3 6</inkml:trace>
        </inkml:traceGroup>
        <inkml:traceGroup>
          <inkml:annotationXML>
            <emma:emma xmlns:emma="http://www.w3.org/2003/04/emma" version="1.0">
              <emma:interpretation id="{46C58E55-9661-48C7-A861-B12BB24922A2}" emma:medium="tactile" emma:mode="ink">
                <msink:context xmlns:msink="http://schemas.microsoft.com/ink/2010/main" type="inkWord" rotatedBoundingBox="2670,9940 2873,10634 2833,10646 2630,9952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ㅣ</emma:literal>
                </emma:interpretation>
                <emma:interpretation id="interp1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1326.0021">1442-3325 75,'6'-13'82,"-2"5"0,4 11-6,-1 12 1,3 16-3,0 11-62,3 13-8,1 9 1,3 8 2,2 6-2,0-5-1,-2-2 0,1-9-2,-5-13-2,2-12-5,-4-12-4,-2-10-33,-9-15-34,10 0-3,-7-11-5,-3-13-4,0 0-1</inkml:trace>
        </inkml:traceGroup>
        <inkml:traceGroup>
          <inkml:annotationXML>
            <emma:emma xmlns:emma="http://www.w3.org/2003/04/emma" version="1.0">
              <emma:interpretation id="{7698E465-582B-46E7-8B33-CA8B0DFFF3E8}" emma:medium="tactile" emma:mode="ink">
                <msink:context xmlns:msink="http://schemas.microsoft.com/ink/2010/main" type="inkWord" rotatedBoundingBox="2843,10367 3316,10059 3455,10273 2982,10581"/>
              </emma:interpretation>
              <emma:one-of disjunction-type="recognition" id="oneOf4">
                <emma:interpretation id="interp20" emma:lang="ko-KR" emma:confidence="0">
                  <emma:literal>으</emma:literal>
                </emma:interpretation>
                <emma:interpretation id="interp21" emma:lang="ko-KR" emma:confidence="0">
                  <emma:literal>e</emma:literal>
                </emma:interpretation>
                <emma:interpretation id="interp22" emma:lang="ko-KR" emma:confidence="0">
                  <emma:literal>ㄷ</emma:literal>
                </emma:interpretation>
                <emma:interpretation id="interp23" emma:lang="ko-KR" emma:confidence="0">
                  <emma:literal>.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731.603">1689-2875 10,'2'11'88,"4"-2"0,-6-9-5,17 12-4,-1-11-2,3-1-3,-3-2-75,11-4-2,3-3-1,5-7 1,1-5 0,-1-7-1,-4-3 2,-5-4-1,-2-2 2,-5-1 1,-7 5 2,-4 5-1,-7 4-1,-2 10 1,-10 12-2,-6 2 2,-3 12 0,-3 8 2,-2 5 0,0 3 0,1 4 2,3 0-1,7-4 1,4 1 0,6-5-2,4-1-3,8-3 0,7-5 0,4-7 0,7-1 0,2-7-3,7-7-24,3-6-16,0-8-3,5 1-3,-3-3-32,1 0-4,-4-6-2,1 3 9</inkml:trace>
        </inkml:traceGroup>
        <inkml:traceGroup>
          <inkml:annotationXML>
            <emma:emma xmlns:emma="http://www.w3.org/2003/04/emma" version="1.0">
              <emma:interpretation id="{A7FDD6EC-A067-4E9B-90DE-7DDB8AD5524A}" emma:medium="tactile" emma:mode="ink">
                <msink:context xmlns:msink="http://schemas.microsoft.com/ink/2010/main" type="inkWord" rotatedBoundingBox="3342,10169 3908,9504 4347,9878 3781,10543"/>
              </emma:interpretation>
              <emma:one-of disjunction-type="recognition" id="oneOf5">
                <emma:interpretation id="interp25" emma:lang="ko-KR" emma:confidence="0">
                  <emma:literal>나</emma:literal>
                </emma:interpretation>
                <emma:interpretation id="interp26" emma:lang="ko-KR" emma:confidence="0">
                  <emma:literal>₩</emma:literal>
                </emma:interpretation>
                <emma:interpretation id="interp27" emma:lang="ko-KR" emma:confidence="0">
                  <emma:literal>아</emma:literal>
                </emma:interpretation>
                <emma:interpretation id="interp28" emma:lang="ko-KR" emma:confidence="0">
                  <emma:literal>여</emma:literal>
                </emma:interpretation>
                <emma:interpretation id="interp2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137.2037">2406-3194 50,'0'-10'87,"0"10"-2,-14 0-4,0 8-3,-6 7-1,-4 6-54,8 5-8,0 5-7,7-1-4,2-1-1,7-4-3,11-5 0,7-7 0,10-8 0,6-5 0,6-12 0,6-8 0,4-10 0,-3-10 0,-5-6 0,-3-8 0,-8-4 0,-4-3 0,-11-3 0,-8 2 0,-7 1 0,-3 7 0,-8 7 0,-3 7 0,-3 10 0,1 6 0,1 15 0,1 6 0,3 8 0,3 11 0,3 14 0,4 13 0,0 7 0,6 12 0,7 3 0,2 2 0,5-2 0,5-2 0,2-8 0,-1-12 0,6-9 0,-7-15-33,-5-8-48,3-11-4,-13-4 0,-2-10-5,-11-5 1</inkml:trace>
          <inkml:trace contextRef="#ctx0" brushRef="#br0" timeOffset="2340.0042">2562-3175 12,'-29'3'98,"8"1"-2,2-4-6,10-9-3,9-5-4,14-6-38,3-5-45,17 6 0,6-7 0,10 1 0,2-4 0,7 5-9,-7-5-26,1 4-14,37 6-32,-47-1 0,-3 8-3,-12 2-1,0 8 3</inkml:trace>
        </inkml:traceGroup>
        <inkml:traceGroup>
          <inkml:annotationXML>
            <emma:emma xmlns:emma="http://www.w3.org/2003/04/emma" version="1.0">
              <emma:interpretation id="{18263376-50A1-4CA0-BCA4-F86832FEC003}" emma:medium="tactile" emma:mode="ink">
                <msink:context xmlns:msink="http://schemas.microsoft.com/ink/2010/main" type="inkWord" rotatedBoundingBox="4066,9449 5856,9208 5952,9920 4161,10161"/>
              </emma:interpretation>
              <emma:one-of disjunction-type="recognition" id="oneOf6">
                <emma:interpretation id="interp30" emma:lang="ko-KR" emma:confidence="0">
                  <emma:literal>÷</emma:literal>
                </emma:interpretation>
                <emma:interpretation id="interp31" emma:lang="ko-KR" emma:confidence="0">
                  <emma:literal>당</emma:literal>
                </emma:interpretation>
                <emma:interpretation id="interp32" emma:lang="ko-KR" emma:confidence="0">
                  <emma:literal>…</emma:literal>
                </emma:interpretation>
                <emma:interpretation id="interp33" emma:lang="ko-KR" emma:confidence="0">
                  <emma:literal>心</emma:literal>
                </emma:interpretation>
                <emma:interpretation id="interp3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3307.2059">2968-3168 55,'0'18'80,"0"-7"-2,5-6-3,3-5-2,3-3-1,0-11-56,3 0-11,4-4-1,1-5-1,1-4-1,-3-4 0,-1-5-2,-2-2 0,0 2 0,-1 0 0,-2 2 1,-3 6 0,-2 6-1,0 4-1,-1 8 0,-5 10 0,8-6 1,-6 12 2,-1 6 1,0 8 2,2 2 0,-1 6 1,1 3 1,1 1 0,5-2 0,1-2-2,-1-2-5,3-7 0,4-4 0,4-7 0,-1-7 0,4-2 0,-3-10 0,3-6 0,0-6 0,2-6 0,-4-3 0,0-3 0,-3 2 0,-3-3-3,2 7 0,-4 1 0,-1 10 2,-4 2 0,0 10 1,-8 6 1,7 5-1,-7 12 1,0 3 0,0 4 0,1 2 0,4 3 1,1-2 2,6-3-4,4-6 0,6-3 0,3-11 0,5-1 0,1-6 0,-2-6 0,-2-5 0,-4-2 0,-2-3 0,-10 0 0,-3-1 0,-6 1 0,-2 3 0,-3-3 0,-3 3 0,0 1 0,2 0 0,2 0 0,2 2 0,0-1 0,5 2 0,6 4 0,3 2 0,3 6 0,4 3 0,-1 11 0,1 3 0,-2 10 0,3 0 0,-4 1 0,-2 0 0,0-5 0,-3-2 0,3-6 0,2-8 0,0-10 0,3-6 0,3-9 0,1-5 0,5-4 0,4-7 0,-1 0 0,3 0 0,1 4 0,-2 4 0,-3 9 0,-1 7 0,-4 7 0,-2 5 0,-2 11 0,-2 7 0,2 4 0,0 4 0,0-2 0,2 2 0,0-4 0,0-1 0,-2-8 0,-1-4 0,-2-5 0,-6-6 0,-4-6-54,-3-6-30,-8-8-2,-8-4-6,-16-1-6,-5-5 4</inkml:trace>
          <inkml:trace contextRef="#ctx0" brushRef="#br0" timeOffset="3463.2061">3418-3918 23,'-29'15'90,"6"-9"-14,11-15-75,8 22-1,4-5 2,5 4-2,8-2-91,-2 14-3</inkml:trace>
        </inkml:traceGroup>
      </inkml:traceGroup>
    </inkml:traceGroup>
    <inkml:traceGroup>
      <inkml:annotationXML>
        <emma:emma xmlns:emma="http://www.w3.org/2003/04/emma" version="1.0">
          <emma:interpretation id="{D93AEA1F-23E9-41B5-AED6-6432A414BF75}" emma:medium="tactile" emma:mode="ink">
            <msink:context xmlns:msink="http://schemas.microsoft.com/ink/2010/main" type="paragraph" rotatedBoundingBox="902,11615 5129,10378 5363,11181 1136,124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01C65F-8275-4A82-B18B-B4FB237C1E54}" emma:medium="tactile" emma:mode="ink">
              <msink:context xmlns:msink="http://schemas.microsoft.com/ink/2010/main" type="line" rotatedBoundingBox="902,11615 5129,10378 5363,11181 1136,12418"/>
            </emma:interpretation>
          </emma:emma>
        </inkml:annotationXML>
        <inkml:traceGroup>
          <inkml:annotationXML>
            <emma:emma xmlns:emma="http://www.w3.org/2003/04/emma" version="1.0">
              <emma:interpretation id="{C2A52A4B-D72A-4E5F-A421-432EE04F2899}" emma:medium="tactile" emma:mode="ink">
                <msink:context xmlns:msink="http://schemas.microsoft.com/ink/2010/main" type="inkWord" rotatedBoundingBox="905,11628 1763,11377 1994,12167 1136,12418"/>
              </emma:interpretation>
              <emma:one-of disjunction-type="recognition" id="oneOf7">
                <emma:interpretation id="interp35" emma:lang="ko-KR" emma:confidence="0">
                  <emma:literal>남</emma:literal>
                </emma:interpretation>
                <emma:interpretation id="interp36" emma:lang="ko-KR" emma:confidence="0">
                  <emma:literal>아</emma:literal>
                </emma:interpretation>
                <emma:interpretation id="interp37" emma:lang="ko-KR" emma:confidence="0">
                  <emma:literal>음</emma:literal>
                </emma:interpretation>
                <emma:interpretation id="interp38" emma:lang="ko-KR" emma:confidence="0">
                  <emma:literal>사</emma:literal>
                </emma:interpretation>
                <emma:interpretation id="interp39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4165.2072">-22-1455 4,'-18'15'86,"-1"-1"0,4 4-4,-3 6-3,-1 6-2,4-1-2,4 9-69,6 2-3,5 0-1,1 1 0,11-7 0,4-12 1,7-10-1,5-12 0,1-9-2,-1-14 0,-5-2 0,-5-8 0,-2 1 0,-9-2 0,-4 5 0,-5 4 0,-9 7 0,-7 8 0,-3 5 0,-3 4 0,1 4-5,-3 4-43,1-4-32,13 1-2,3-5-3,9 1-5,2-18 1</inkml:trace>
          <inkml:trace contextRef="#ctx0" brushRef="#br0" timeOffset="4648.8082">64-1256 13,'-10'-10'87,"4"-3"1,10 0-5,11-3-4,13-4-2,11-1-3,20-1-79,2 2-9,8-3-21,8 2-41,0 0-2,2 3-3,-11 1-5,-2 1-3</inkml:trace>
          <inkml:trace contextRef="#ctx0" brushRef="#br0" timeOffset="4477.2076">425-1836 78,'27'-21'83,"-12"-1"-5,-8 16-6,-7 6-3,-17 2 1,-7 10-63,-1 10-4,-1 6 0,-3 6 2,-1 7 1,-2 3 0,4 3 2,7 2-1,1 0 1,6 3-2,5 1-4,9 0-2,3-3 0,12 2 0,3-2 0,7-4 0,1-3 0,1-7 0,0-2 0,-3-6 0,-5-7-6,-6-5-72,-3-4-3,-10-12-1,-7 0-6,-10-7-5,0-5 10</inkml:trace>
        </inkml:traceGroup>
        <inkml:traceGroup>
          <inkml:annotationXML>
            <emma:emma xmlns:emma="http://www.w3.org/2003/04/emma" version="1.0">
              <emma:interpretation id="{2B4BDA03-8345-4014-84E7-BEC40F0A8669}" emma:medium="tactile" emma:mode="ink">
                <msink:context xmlns:msink="http://schemas.microsoft.com/ink/2010/main" type="inkWord" rotatedBoundingBox="2179,11808 2276,11389 2523,11446 2427,11865"/>
              </emma:interpretation>
              <emma:one-of disjunction-type="recognition" id="oneOf8">
                <emma:interpretation id="interp40" emma:lang="ko-KR" emma:confidence="0">
                  <emma:literal>v</emma:literal>
                </emma:interpretation>
                <emma:interpretation id="interp41" emma:lang="ko-KR" emma:confidence="0">
                  <emma:literal>V</emma:literal>
                </emma:interpretation>
                <emma:interpretation id="interp42" emma:lang="ko-KR" emma:confidence="0">
                  <emma:literal>ⅴ</emma:literal>
                </emma:interpretation>
                <emma:interpretation id="interp43" emma:lang="ko-KR" emma:confidence="0">
                  <emma:literal>Ⅴ</emma:literal>
                </emma:interpretation>
                <emma:interpretation id="interp4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5179.2091">1045-1687 67,'-11'-2'73,"11"2"-2,0 0-4,-2 8-5,4 1 1,7 7-60,5 10-1,3-2 0,4 7 5,-1-1 2,1 1 3,-4-7 1,0-1 1,-2-7 1,0-5 0,-3-5 1,-5-4-16,2-2 0,-3-11 0,1-7 0,-1-5 0,-2-6 0,-4-8 0,1-4 0,1-2 0,0-1 0,0 2 0,-1 7 0,-1 1 0,4 10 0,1 5-24,3 6-59,3 8-3,-4 2-1,7 5-6,-1-1 0</inkml:trace>
        </inkml:traceGroup>
        <inkml:traceGroup>
          <inkml:annotationXML>
            <emma:emma xmlns:emma="http://www.w3.org/2003/04/emma" version="1.0">
              <emma:interpretation id="{BBBED2DC-9E2C-4F4C-ABFF-F7D1C8209FA8}" emma:medium="tactile" emma:mode="ink">
                <msink:context xmlns:msink="http://schemas.microsoft.com/ink/2010/main" type="inkWord" rotatedBoundingBox="2633,11620 2917,11330 3142,11551 2858,11840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으</emma:literal>
                </emma:interpretation>
                <emma:interpretation id="interp47" emma:lang="ko-KR" emma:confidence="0">
                  <emma:literal>오</emma:literal>
                </emma:interpretation>
                <emma:interpretation id="interp48" emma:lang="ko-KR" emma:confidence="0">
                  <emma:literal>c</emma:literal>
                </emma:interpretation>
                <emma:interpretation id="interp4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553.6098">1478-1657 68,'7'19'78,"-1"-8"-5,2-1-3,-8-10-1,11 2 0,-4-2-61,4-7-3,3-5 0,4-4 0,5-6 0,2-4 1,2-3-2,0-5 0,0-2-2,-3 2 0,-5 3 0,-3 4 0,-8 5 0,-8 7-2,-4 5 1,-12 10 2,-6 6 0,-6 12 2,-3 5 0,1 7 1,-6 4 0,12 2-3,2 3-3,9-4 0,10-1 0,4-6 0,13-6 0,9-7 0,9-5 0,9-8 0,-1-6-33,9-10-43,6-6-3,-3-4-4,1-5-6,-4-5-4</inkml:trace>
        </inkml:traceGroup>
        <inkml:traceGroup>
          <inkml:annotationXML>
            <emma:emma xmlns:emma="http://www.w3.org/2003/04/emma" version="1.0">
              <emma:interpretation id="{0F2E754A-9879-4905-A6FD-188A6F9C68C4}" emma:medium="tactile" emma:mode="ink">
                <msink:context xmlns:msink="http://schemas.microsoft.com/ink/2010/main" type="inkWord" rotatedBoundingBox="3077,11259 3904,10616 4312,11140 3485,11783"/>
              </emma:interpretation>
              <emma:one-of disjunction-type="recognition" id="oneOf10">
                <emma:interpretation id="interp50" emma:lang="ko-KR" emma:confidence="0">
                  <emma:literal>나</emma:literal>
                </emma:interpretation>
                <emma:interpretation id="interp51" emma:lang="ko-KR" emma:confidence="0">
                  <emma:literal>아</emma:literal>
                </emma:interpretation>
                <emma:interpretation id="interp52" emma:lang="ko-KR" emma:confidence="0">
                  <emma:literal>여</emma:literal>
                </emma:interpretation>
                <emma:interpretation id="interp53" emma:lang="ko-KR" emma:confidence="0">
                  <emma:literal>과</emma:literal>
                </emma:interpretation>
                <emma:interpretation id="interp5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5990.4106">2179-2060 11,'2'-10'89,"-3"0"-1,1 10-5,-17 1-5,4 14 1,-5 15-2,2-1-71,0 6-6,4 5 0,4 1 0,3-1 0,5-3 0,6-9 0,9-7 0,8-8 0,8-8 0,4-7 0,4-10 0,-1-5 0,2-13 0,0-8 0,-4-8 0,-4-8 0,-8-8 0,-8 0 0,-2-7 0,-5-1 0,-6 7 0,-3 4 0,0 10 0,-6 7 0,5 10 0,1 9 0,-6 14 0,6 9 0,0 0 0,-4 17 0,4 9 0,5 11 0,5 11 0,1 5 0,6 7 0,8 4 0,1-2 0,3 1 0,0-10 0,7-5 0,-7-14-7,3-9-73,-3-10-6,-11-12-1,-9-4-6,-9-16-3</inkml:trace>
          <inkml:trace contextRef="#ctx0" brushRef="#br0" timeOffset="6224.411">2444-2008 22,'-26'9'92,"3"-7"-3,5 4-6,5-6-4,13 0-4,-1-10-4,-7-6-71,27 4 0,5-3-4,10-2 1,4-5 1,6-3 1,4-1 1,6-4-3,0 6-5,-2-4-12,1-23-26,1 32-30,-12 0-2,1 5-5,-12 0-6,-3 6 3</inkml:trace>
        </inkml:traceGroup>
        <inkml:traceGroup>
          <inkml:annotationXML>
            <emma:emma xmlns:emma="http://www.w3.org/2003/04/emma" version="1.0">
              <emma:interpretation id="{183F7277-EBAB-4CD7-BBEE-B69152D4C001}" emma:medium="tactile" emma:mode="ink">
                <msink:context xmlns:msink="http://schemas.microsoft.com/ink/2010/main" type="inkWord" rotatedBoundingBox="3947,11171 4684,10541 4968,10874 4232,11504"/>
              </emma:interpretation>
              <emma:one-of disjunction-type="recognition" id="oneOf11">
                <emma:interpretation id="interp55" emma:lang="ko-KR" emma:confidence="0">
                  <emma:literal>아</emma:literal>
                </emma:interpretation>
                <emma:interpretation id="interp56" emma:lang="ko-KR" emma:confidence="0">
                  <emma:literal>다</emma:literal>
                </emma:interpretation>
                <emma:interpretation id="interp57" emma:lang="ko-KR" emma:confidence="0">
                  <emma:literal>사</emma:literal>
                </emma:interpretation>
                <emma:interpretation id="interp58" emma:lang="ko-KR" emma:confidence="0">
                  <emma:literal>나</emma:literal>
                </emma:interpretation>
                <emma:interpretation id="interp5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6832.812">3023-2342 13,'-6'2'70,"6"-2"-1,-8 0-1,8 0-1,-11 15 3,4-2-37,4 13-14,-8 10-19,4 9 20,-4 6-1,3 1 3,0 2-2,7-1-1,1-3-17,6-11-2,6-15 0,8-10 0,3-12 0,2-4 0,1-15 0,-1-7 0,-3-8 0,-5-8 0,-5 3 0,-10-6 0,-2 2 0,-9 1 0,-5 2 0,1 3 0,-2 3 0,3 6 0,4 0 0,8 5 0,5 2 0,9 6 0,7 5 0,4 2 0,5 6 0,2 4 0,1 11 0,-1 5 0,-3 9 0,-1 5 0,-9 0 0,-3 3 0,-2-4 0,-8-4 0,0-5 0,-4-4 0,-2-8 0,0-12 0,0 0 0,-8 0 0,4-13 0,0-6 0,3-4 0,-1-5 0,4-8 0,7-1 0,3-7 0,5 3 0,3-1 0,4 5 0,1-1 0,2 7 0,-1 5 0,0 2 0,-3 7 0,-3 4-13,-3 7-68,0 2-3,-4-1-3,0 4-5,-5-2-4</inkml:trace>
        </inkml:traceGroup>
        <inkml:traceGroup>
          <inkml:annotationXML>
            <emma:emma xmlns:emma="http://www.w3.org/2003/04/emma" version="1.0">
              <emma:interpretation id="{DEBB8A05-B6FE-4C2A-B209-BE2EE53E4F18}" emma:medium="tactile" emma:mode="ink">
                <msink:context xmlns:msink="http://schemas.microsoft.com/ink/2010/main" type="inkWord" rotatedBoundingBox="4765,11162 4917,10632 5375,10763 5223,11293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3</emma:literal>
                </emma:interpretation>
                <emma:interpretation id="interp63" emma:lang="ko-KR" emma:confidence="0">
                  <emma:literal>,</emma:literal>
                </emma:interpretation>
                <emma:interpretation id="interp6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7425.6131">3960-2594 51,'-11'0'66,"-5"3"-2,-3 4-1,-2 1 0,-4-12-24,2 16-27,-6 6 0,2 0 1,4 1-1,3 1 2,8-4 0,6-2 1,9 0-5,11-4 0,15-2 0,9 1 1,6 1 1,5-1-1,3 5-2,-2 0-9,-5 1 0,-9 3 0,-14 3 0,-16 0 0,-13 4 0,-16 0 0,-15-2 0,-11 1 0,-3 9 0,-9-5-41,-3-9-42,3-4-4,3-14-6,12-1-4,-3-18-2,17 0 99</inkml:trace>
        </inkml:traceGroup>
      </inkml:traceGroup>
    </inkml:traceGroup>
    <inkml:traceGroup>
      <inkml:annotationXML>
        <emma:emma xmlns:emma="http://www.w3.org/2003/04/emma" version="1.0">
          <emma:interpretation id="{9C67A28F-FD30-4DE4-A725-0C5E57B77FDC}" emma:medium="tactile" emma:mode="ink">
            <msink:context xmlns:msink="http://schemas.microsoft.com/ink/2010/main" type="paragraph" rotatedBoundingBox="1458,12627 3028,12202 3132,12586 1562,130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3E52A8-2F5C-4F76-8EC5-F2DC8BC1B6BB}" emma:medium="tactile" emma:mode="ink">
              <msink:context xmlns:msink="http://schemas.microsoft.com/ink/2010/main" type="line" rotatedBoundingBox="1458,12627 3028,12202 3132,12586 1562,13012"/>
            </emma:interpretation>
          </emma:emma>
        </inkml:annotationXML>
        <inkml:traceGroup>
          <inkml:annotationXML>
            <emma:emma xmlns:emma="http://www.w3.org/2003/04/emma" version="1.0">
              <emma:interpretation id="{A34CB9DF-F5F8-4D27-B57D-7991B1A58959}" emma:medium="tactile" emma:mode="ink">
                <msink:context xmlns:msink="http://schemas.microsoft.com/ink/2010/main" type="inkWord" rotatedBoundingBox="1458,12627 3028,12202 3132,12586 1562,13012"/>
              </emma:interpretation>
              <emma:one-of disjunction-type="recognition" id="oneOf13">
                <emma:interpretation id="interp65" emma:lang="ko-KR" emma:confidence="0">
                  <emma:literal>…</emma:literal>
                </emma:interpretation>
                <emma:interpretation id="interp66" emma:lang="ko-KR" emma:confidence="0">
                  <emma:literal>싸</emma:literal>
                </emma:interpretation>
                <emma:interpretation id="interp67" emma:lang="ko-KR" emma:confidence="0">
                  <emma:literal>와</emma:literal>
                </emma:interpretation>
                <emma:interpretation id="interp68" emma:lang="ko-KR" emma:confidence="0">
                  <emma:literal>봐</emma:literal>
                </emma:interpretation>
                <emma:interpretation id="interp69" emma:lang="ko-KR" emma:confidence="0">
                  <emma:literal>따</emma:literal>
                </emma:interpretation>
              </emma:one-of>
            </emma:emma>
          </inkml:annotationXML>
          <inkml:trace contextRef="#ctx0" brushRef="#br0" timeOffset="12417.6219">765-606 43,'0'-8'73,"-1"1"1,0-2 1,-1-1-3,-37 3-38,36-1-4,3 8-9,0-10-5,0 10-5,-1-11-3,1 11-3,0-13 0,0 13-1,0-13 0,0 13-1,-2-11 0,1 4-2,1 7 0,-6-14 0,6 14-1,-14-14 0,5 6-2,-5 2 0,-3 3-1,-6 3 0,-2 6-1,-3 10 1,-2 7-1,-3 8 1,-1 7 1,0 5 1,3 3 0,7 1 1,3-2 1,8-8 0,3-3 0,9-9 0,3-6 1,12-6 1,5-7 0,4-6 1,5-8 0,2-6-1,3-7 0,-2-6-1,-2-3-1,-3-2 0,-4-4-2,-6 2 0,-2 0 1,-6 7 0,-2 4 0,-2 5 0,-4 3-1,0 6-1,0 9-1,0 0 1,0 0-1,-5 14 0,5 5 1,0 6 0,4 2 1,3 3 1,1 2 2,5-3-1,0 0 1,4-10 0,0-4 0,3-7 0,0-5 1,0-3-1,-2-7-1,2-8-1,-3-6-1,-2-7-1,2-6-1,-2-2-1,-1-4 0,-4 1 1,2 3 0,-3 1 4,-1 7 1,-2 7 0,-2 7 0,-1 5-1,-3 9 0,0 0-1,0 0 0,0 0-1,2 12-1,-2 5 1,1 2 0,2 7 2,4 5 0,0-2 1,2 3-1,5-4 0,3 1 1,4-7 0,6-2 1,0-11-1,7-3 2,3-6-1,3-10 1,2-9 0,3-9-1,2-5 0,-3-6 0,-1-3-1,-3-3-1,-8-4 2,-3 4-3,-6 5 0,-7 1 0,-8 8 0,-5 3 0,-3 9 0,-11 6 0,-5 10 0,-2 4 0,-6 10 0,-1 7 0,4 4 0,-1 5 0,4 1 0,7 4 0,8-4 0,6 0 0,17-5 0,11-4 0,5-2 0,11-7 0,6-5 0,4-5 0,0-1 0,-6-11 0,-14-2-65,7 0-19,-11-9-1,-10 0-7,-20-8-4,-3 2 7</inkml:trace>
        </inkml:traceGroup>
      </inkml:traceGroup>
    </inkml:traceGroup>
    <inkml:traceGroup>
      <inkml:annotationXML>
        <emma:emma xmlns:emma="http://www.w3.org/2003/04/emma" version="1.0">
          <emma:interpretation id="{A63B0B80-0FB6-4153-A494-42B5DE36F693}" emma:medium="tactile" emma:mode="ink">
            <msink:context xmlns:msink="http://schemas.microsoft.com/ink/2010/main" type="paragraph" rotatedBoundingBox="1141,13326 4710,12814 4806,13483 1237,139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7D8A47-9D75-4FD6-9B60-D74816828BFD}" emma:medium="tactile" emma:mode="ink">
              <msink:context xmlns:msink="http://schemas.microsoft.com/ink/2010/main" type="line" rotatedBoundingBox="1141,13326 4710,12814 4806,13483 1237,13995"/>
            </emma:interpretation>
          </emma:emma>
        </inkml:annotationXML>
        <inkml:traceGroup>
          <inkml:annotationXML>
            <emma:emma xmlns:emma="http://www.w3.org/2003/04/emma" version="1.0">
              <emma:interpretation id="{08F66B03-FD18-42AD-84E6-AC31509E5FA3}" emma:medium="tactile" emma:mode="ink">
                <msink:context xmlns:msink="http://schemas.microsoft.com/ink/2010/main" type="inkWord" rotatedBoundingBox="1637,13150 1949,13736 1359,14051 1047,13464"/>
              </emma:interpretation>
              <emma:one-of disjunction-type="recognition" id="oneOf14">
                <emma:interpretation id="interp70" emma:lang="ko-KR" emma:confidence="0">
                  <emma:literal>C</emma:literal>
                </emma:interpretation>
                <emma:interpretation id="interp71" emma:lang="ko-KR" emma:confidence="0">
                  <emma:literal>오</emma:literal>
                </emma:interpretation>
                <emma:interpretation id="interp72" emma:lang="ko-KR" emma:confidence="0">
                  <emma:literal>으</emma:literal>
                </emma:interpretation>
                <emma:interpretation id="interp73" emma:lang="ko-KR" emma:confidence="0">
                  <emma:literal>〇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-75004.9317">342 184 43,'1'18'70,"-1"-2"-4,0-2-1,-1-6-4,1-8-1,0 0-54,0 0-4,0 0 2,1-5 2,-1-6-1,0-8 1,0-5-1,-7-6-1,-2 1-1,-4-4-2,-5-1 0,-5 8 1,-1 5 0,-8 12 3,-2 9 3,-2 16 3,0 11 1,1 19 1,6 9 1,6 8-1,7 6-2,10 3-1,7-4-8,16-5-2,12-5 0,9-11 0,9-13 0,8-12 0,7-12 0,1-10 0,1-14-15,2-13-13,-7-3-19,-5-14-32,-2 7-3,-9-9-2,-6 4-2,-11-3 7</inkml:trace>
        </inkml:traceGroup>
        <inkml:traceGroup>
          <inkml:annotationXML>
            <emma:emma xmlns:emma="http://www.w3.org/2003/04/emma" version="1.0">
              <emma:interpretation id="{C2319E89-F247-4500-8A3E-E437ECE80713}" emma:medium="tactile" emma:mode="ink">
                <msink:context xmlns:msink="http://schemas.microsoft.com/ink/2010/main" type="inkWord" rotatedBoundingBox="2259,13148 2512,13603 2127,13817 1874,13363"/>
              </emma:interpretation>
              <emma:one-of disjunction-type="recognition" id="oneOf15">
                <emma:interpretation id="interp75" emma:lang="ko-KR" emma:confidence="0">
                  <emma:literal>L</emma:literal>
                </emma:interpretation>
                <emma:interpretation id="interp76" emma:lang="ko-KR" emma:confidence="0">
                  <emma:literal>ㄴ</emma:literal>
                </emma:interpretation>
                <emma:interpretation id="interp77" emma:lang="ko-KR" emma:confidence="0">
                  <emma:literal>C</emma:literal>
                </emma:interpretation>
                <emma:interpretation id="interp78" emma:lang="ko-KR" emma:confidence="0">
                  <emma:literal>오</emma:literal>
                </emma:interpretation>
                <emma:interpretation id="interp7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-74521.3308">877 19 22,'0'0'40,"-14"-7"4,14 7 1,0 0-30,-4-10 1,4 10 3,0-9 1,0 9 4,0-10 1,0 10 2,0-7-3,0 7-3,0 0-1,0 0-3,2-7-2,-2 7-6,0 0-2,1 7-2,-1 5 1,-1 10 2,-4 6 1,3 10 1,-4 6 1,3 3 0,1 6 0,1-2-2,3-3-4,7-3-2,3-10 0,6-8-1,4-7 1,5-5-1,4-10 1,3-5-3,2-4-2,3-11-15,1-39-41,3 35-19,-4-5-1,1 0-6,-9-4-5,3 2-1</inkml:trace>
        </inkml:traceGroup>
        <inkml:traceGroup>
          <inkml:annotationXML>
            <emma:emma xmlns:emma="http://www.w3.org/2003/04/emma" version="1.0">
              <emma:interpretation id="{22652B03-9ABC-46AE-B309-5637ADF026BD}" emma:medium="tactile" emma:mode="ink">
                <msink:context xmlns:msink="http://schemas.microsoft.com/ink/2010/main" type="inkWord" rotatedBoundingBox="2553,13619 2702,13239 2936,13330 2787,13711"/>
              </emma:interpretation>
              <emma:one-of disjunction-type="recognition" id="oneOf16">
                <emma:interpretation id="interp80" emma:lang="ko-KR" emma:confidence="0">
                  <emma:literal>O</emma:literal>
                </emma:interpretation>
                <emma:interpretation id="interp81" emma:lang="ko-KR" emma:confidence="0">
                  <emma:literal>0</emma:literal>
                </emma:interpretation>
                <emma:interpretation id="interp82" emma:lang="ko-KR" emma:confidence="0">
                  <emma:literal>〇</emma:literal>
                </emma:interpretation>
                <emma:interpretation id="interp83" emma:lang="ko-KR" emma:confidence="0">
                  <emma:literal>o</emma:literal>
                </emma:interpretation>
                <emma:interpretation id="interp8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-74209.3303">1512-24 51,'13'-5'79,"-4"4"-2,-9 1 3,6 8-2,-10 17 1,-11 2-52,-6 19-8,-2 2-5,4 3-7,0 1-7,9-1 0,6-11 0,6-13 0,16-13 0,12-14 0,7-15 0,3-10 0,1-7 0,-1-7 0,-6-4 0,-7-1 0,-9 0 0,-10 10 0,-9 2 0,-15 8 0,-7 9 0,-8 11-18,-6 4-23,-45 7-39,81 7 0,-32-5-1,15 3-4,7-9 1</inkml:trace>
        </inkml:traceGroup>
        <inkml:traceGroup>
          <inkml:annotationXML>
            <emma:emma xmlns:emma="http://www.w3.org/2003/04/emma" version="1.0">
              <emma:interpretation id="{F311399A-EAB6-4224-B243-908E7951A2BA}" emma:medium="tactile" emma:mode="ink">
                <msink:context xmlns:msink="http://schemas.microsoft.com/ink/2010/main" type="inkWord" rotatedBoundingBox="3391,13056 3453,13685 3208,13709 3147,13080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5</emma:literal>
                </emma:interpretation>
                <emma:interpretation id="interp8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-73834.9296">2122-194 18,'16'-9'83,"-9"3"0,-5-1-5,-2 7-5,-12-8 0,-7 3-25,-4 12-39,-1 15-5,-5 2-4,1 9 5,8 4-1,2-3 2,16 5 1,5-6-2,18 0-1,4-9 0,14 8 0,1-10-1,2 0-3,-2 1 0,-8 1 0,-9 3 0,-15 2 0,-8 4 0,-13-8 0,-9 4 0,-8-3 0,-3-3 0,1 2 0,0-13 0,12-25-51,7 9-30,7-16-1,9-5-6,10-15-6,11 1-2</inkml:trace>
        </inkml:traceGroup>
        <inkml:traceGroup>
          <inkml:annotationXML>
            <emma:emma xmlns:emma="http://www.w3.org/2003/04/emma" version="1.0">
              <emma:interpretation id="{10BDB7E6-AFA9-4631-A6B6-9E2FF5F9442C}" emma:medium="tactile" emma:mode="ink">
                <msink:context xmlns:msink="http://schemas.microsoft.com/ink/2010/main" type="inkWord" rotatedBoundingBox="3467,13317 4087,12906 4328,13269 3708,13680"/>
              </emma:interpretation>
              <emma:one-of disjunction-type="recognition" id="oneOf18">
                <emma:interpretation id="interp90" emma:lang="ko-KR" emma:confidence="0">
                  <emma:literal>므</emma:literal>
                </emma:interpretation>
                <emma:interpretation id="interp91" emma:lang="ko-KR" emma:confidence="0">
                  <emma:literal>ㅌ</emma:literal>
                </emma:interpretation>
                <emma:interpretation id="interp92" emma:lang="ko-KR" emma:confidence="0">
                  <emma:literal>〇</emma:literal>
                </emma:interpretation>
                <emma:interpretation id="interp93" emma:lang="ko-KR" emma:confidence="0">
                  <emma:literal>x</emma:literal>
                </emma:interpretation>
                <emma:interpretation id="interp9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-73585.3292">2434-82 6,'13'0'0,"-10"12"0,-3 6 88,-4 4 0,-6-22-2,3 31-6,-2 8 1,1 8 1,3-3-82,5-3 0,0-2 0,13-7 0,7-6 0,6-9 0,7-10 0,4-5 0,3-2 0,1-9 0,1-2 0,-4-8 0,-4-2-50,16-3-35,-27-6-1,0 2-3,-13-7-3,-3 4 1</inkml:trace>
          <inkml:trace contextRef="#ctx0" brushRef="#br0" timeOffset="-73351.3288">2475 5 70,'-12'1'84,"0"-6"-5,8-5-3,4-3-4,16 0-72,2-14 71,11 8-54,8 0-14,0-1-2,9-2-1,1 6-5,0-7-10,-5 6-25,-2 6-33,-10 2-2,-6 6-4,-13 1-6,-11 2 1</inkml:trace>
          <inkml:trace contextRef="#ctx0" brushRef="#br0" timeOffset="-73164.1285">2607-15 38,'-37'33'79,"-1"-8"-3,16 3-3,5-12-1,10-4 3,7-12-43,13 7-20,10-7-1,10-2 0,9-9-1,6-6-6,5-8-16,6-5 12,5-7-74,-4-4-3,-4 3-4,-6-5-7,-2 5-3</inkml:trace>
        </inkml:traceGroup>
        <inkml:traceGroup>
          <inkml:annotationXML>
            <emma:emma xmlns:emma="http://www.w3.org/2003/04/emma" version="1.0">
              <emma:interpretation id="{6E30D9FA-301E-40A4-B2CB-DCEC0B7022AC}" emma:medium="tactile" emma:mode="ink">
                <msink:context xmlns:msink="http://schemas.microsoft.com/ink/2010/main" type="inkWord" rotatedBoundingBox="4650,12800 4826,13291 4295,13482 4119,12991"/>
              </emma:interpretation>
              <emma:one-of disjunction-type="recognition" id="oneOf19">
                <emma:interpretation id="interp95" emma:lang="ko-KR" emma:confidence="0">
                  <emma:literal>D</emma:literal>
                </emma:interpretation>
                <emma:interpretation id="interp96" emma:lang="ko-KR" emma:confidence="0">
                  <emma:literal>B</emma:literal>
                </emma:interpretation>
                <emma:interpretation id="interp97" emma:lang="ko-KR" emma:confidence="0">
                  <emma:literal>P</emma:literal>
                </emma:interpretation>
                <emma:interpretation id="interp98" emma:lang="ko-KR" emma:confidence="0">
                  <emma:literal>ㅁ</emma:literal>
                </emma:interpretation>
                <emma:interpretation id="interp9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-72914.528">3176-325 45,'0'0'77,"0"0"-2,0 0-3,0 0-1,0 0 1,-26 9-51,28 5-9,5 8-2,0 3 1,-2 12 2,0 2-13,2 6 14,-3 1-3,2 1-4,-4-4-7,4-5 0,-3-7 0,8-4-6,-4-9-70,-7-18-4,12 8-1,-11-19-6,4-6-7,-5-8 7</inkml:trace>
          <inkml:trace contextRef="#ctx0" brushRef="#br0" timeOffset="-72555.7274">3078-316 71,'-17'-1'86,"6"-1"-3,0 1-5,4-3 0,1 16-3,6-17-67,5-7-1,9 0-2,8 0-1,9 2-1,9 1 0,10 5 0,8 2 1,4 8-1,-1 11-3,-4 8 0,-5 3 0,-8 4 0,-16 2 0,-20 6 0,-22 14 0,-24-4 0,-4 9 0,-1-4-56,-24-3-24,-5-9-3,-3-9-4,14-16-7,11-18-3</inkml:trace>
        </inkml:traceGroup>
      </inkml:traceGroup>
    </inkml:traceGroup>
    <inkml:traceGroup>
      <inkml:annotationXML>
        <emma:emma xmlns:emma="http://www.w3.org/2003/04/emma" version="1.0">
          <emma:interpretation id="{DFB44AC4-D188-46A4-9C6A-D09FCB520173}" emma:medium="tactile" emma:mode="ink">
            <msink:context xmlns:msink="http://schemas.microsoft.com/ink/2010/main" type="paragraph" rotatedBoundingBox="1415,14352 4221,13645 4402,14361 1596,150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FAB50A-A9D3-4009-8000-7C7ADC2F4BC6}" emma:medium="tactile" emma:mode="ink">
              <msink:context xmlns:msink="http://schemas.microsoft.com/ink/2010/main" type="line" rotatedBoundingBox="1415,14352 4221,13645 4402,14361 1596,15068"/>
            </emma:interpretation>
          </emma:emma>
        </inkml:annotationXML>
        <inkml:traceGroup>
          <inkml:annotationXML>
            <emma:emma xmlns:emma="http://www.w3.org/2003/04/emma" version="1.0">
              <emma:interpretation id="{C47A2412-A599-4955-AD2F-0476BE7B192B}" emma:medium="tactile" emma:mode="ink">
                <msink:context xmlns:msink="http://schemas.microsoft.com/ink/2010/main" type="inkWord" rotatedBoundingBox="1363,14759 1661,14236 2027,14445 1730,14968"/>
              </emma:interpretation>
              <emma:one-of disjunction-type="recognition" id="oneOf20">
                <emma:interpretation id="interp100" emma:lang="ko-KR" emma:confidence="0">
                  <emma:literal>U</emma:literal>
                </emma:interpretation>
                <emma:interpretation id="interp101" emma:lang="ko-KR" emma:confidence="0">
                  <emma:literal>V</emma:literal>
                </emma:interpretation>
                <emma:interpretation id="interp102" emma:lang="ko-KR" emma:confidence="0">
                  <emma:literal>v</emma:literal>
                </emma:interpretation>
                <emma:interpretation id="interp103" emma:lang="ko-KR" emma:confidence="0">
                  <emma:literal>ⅴ</emma:literal>
                </emma:interpretation>
                <emma:interpretation id="interp10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-63991.3123">313 1299 44,'-7'-9'56,"4"0"1,-5 3-3,4-2-5,4 8-47,-2-9-2,2 9 3,0 9 6,0 4 4,2 6 1,1 2 1,1 7 3,5 6 1,-1 8 1,8-1-3,-1 0-7,5-3 0,1-6-1,8-3 1,0-13 0,3-4 0,1-14 0,-1-16 1,-1-6-2,-1-15 0,-1-3-2,-7-9-2,-1-3 0,-8-1-1,-8 1-2,-3 3-2,-2 3 0,-9 5 0,-2 7 0,-5 2-6,3 10-18,-1 7-21,2 5-34,12 12 0,-11-5-6,11 5-4,3 4 1</inkml:trace>
        </inkml:traceGroup>
        <inkml:traceGroup>
          <inkml:annotationXML>
            <emma:emma xmlns:emma="http://www.w3.org/2003/04/emma" version="1.0">
              <emma:interpretation id="{C754DDE1-39CC-4A7D-8B3A-63ED1BA3386E}" emma:medium="tactile" emma:mode="ink">
                <msink:context xmlns:msink="http://schemas.microsoft.com/ink/2010/main" type="inkWord" rotatedBoundingBox="1919,14797 2368,14154 2663,14360 2213,15003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~</emma:literal>
                </emma:interpretation>
                <emma:interpretation id="interp107" emma:lang="ko-KR" emma:confidence="0">
                  <emma:literal>아</emma:literal>
                </emma:interpretation>
                <emma:interpretation id="interp108" emma:lang="ko-KR" emma:confidence="0">
                  <emma:literal>Ⅳ</emma:literal>
                </emma:interpretation>
                <emma:interpretation id="interp10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-63445.3114">915 1570 42,'-7'19'68,"-4"-6"6,4-6 0,-1-4-1,4-9-39,2-4-11,2-8-2,8-8-2,1-3-7,1-10-7,2 0-2,3-8-2,-2-3 0,2 0 1,-3 4-1,-2 6 0,-2 4 1,-2 6-2,0 7 0,-2 6-1,-4 17 3,8-4 0,1 15 0,-1 8 0,4 7 1,3 8 1,3 0 1,1 5 2,4-3-2,2-6 1,-2-5 1,0-8 0,1-10-3,-2-7-4,-3-9 0,-1-9 0,-2-7 0,-7-8 0,-1-3 0,-5-5 0,-3 0 0,-1 1 0,-5-1 0,0 1 0,0 7 0,0 4 0,2 8 0,-1 2 0,5 6-22,0 3-23,0 10-37,13 6-1,-6 2-7,6 4-3,2-4 8</inkml:trace>
        </inkml:traceGroup>
        <inkml:traceGroup>
          <inkml:annotationXML>
            <emma:emma xmlns:emma="http://www.w3.org/2003/04/emma" version="1.0">
              <emma:interpretation id="{96C8B385-0B30-45FC-A4C9-1D05FD66A418}" emma:medium="tactile" emma:mode="ink">
                <msink:context xmlns:msink="http://schemas.microsoft.com/ink/2010/main" type="inkWord" rotatedBoundingBox="2659,14589 3012,13905 3434,14123 3080,14807"/>
              </emma:interpretation>
              <emma:one-of disjunction-type="recognition" id="oneOf22">
                <emma:interpretation id="interp110" emma:lang="ko-KR" emma:confidence="0">
                  <emma:literal>d</emma:literal>
                </emma:interpretation>
                <emma:interpretation id="interp111" emma:lang="ko-KR" emma:confidence="0">
                  <emma:literal>이</emma:literal>
                </emma:interpretation>
                <emma:interpretation id="interp112" emma:lang="ko-KR" emma:confidence="0">
                  <emma:literal>디</emma:literal>
                </emma:interpretation>
                <emma:interpretation id="interp113" emma:lang="ko-KR" emma:confidence="0">
                  <emma:literal>의</emma:literal>
                </emma:interpretation>
                <emma:interpretation id="interp11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-62977.3106">1707 1042 55,'23'-3'67,"-3"-1"5,-6-3 1,-7 2-1,-6-4-37,-1 0-12,-2 0-4,-4 3-4,-6 2-2,-4 4-7,-6 2-2,-2 11-1,-4 6 0,-3 7 2,-2 7 1,3 4 0,3-1 1,7 2-1,6-2-1,8 1 0,6-7-2,13-5 1,12-10 0,6-6-4,5-9 0,7-7 0,2-14 0,-1-11 0,-3-9 0,-3-12 0,-9-7-8,-4-7-2,-8 1 1,-6 0 1,-7 2 2,-4 6 5,0 4 3,-6 14 3,0 6 3,0 12 0,1 8-2,5 14 1,-10 0-3,8 12-2,-1 12-2,3 14 0,3 8-2,2 6 4,3 10-2,5 5-5,3-2-6,1-3-31,4 0-34,-6-15-3,7-12-4,-5-13-4,4-7-3</inkml:trace>
        </inkml:traceGroup>
        <inkml:traceGroup>
          <inkml:annotationXML>
            <emma:emma xmlns:emma="http://www.w3.org/2003/04/emma" version="1.0">
              <emma:interpretation id="{26CA8377-DBBC-4C38-8F5E-A01757B57410}" emma:medium="tactile" emma:mode="ink">
                <msink:context xmlns:msink="http://schemas.microsoft.com/ink/2010/main" type="inkWord" rotatedBoundingBox="3249,14484 3503,13996 3823,14162 3568,14650"/>
              </emma:interpretation>
              <emma:one-of disjunction-type="recognition" id="oneOf23">
                <emma:interpretation id="interp115" emma:lang="ko-KR" emma:confidence="0">
                  <emma:literal>e</emma:literal>
                </emma:interpretation>
                <emma:interpretation id="interp116" emma:lang="ko-KR" emma:confidence="0">
                  <emma:literal>으</emma:literal>
                </emma:interpretation>
                <emma:interpretation id="interp117" emma:lang="ko-KR" emma:confidence="0">
                  <emma:literal>c</emma:literal>
                </emma:interpretation>
                <emma:interpretation id="interp118" emma:lang="ko-KR" emma:confidence="0">
                  <emma:literal>E</emma:literal>
                </emma:interpretation>
                <emma:interpretation id="interp11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-62587.3099">2111 1123 56,'-5'0'78,"5"0"-5,0 0 0,-8 5-5,8-5 0,-9 0-59,9 0-5,16-2 1,2-4 0,6-3 1,4-4-1,8-3 1,1-8 0,3-5 0,-2-6-2,-1 0-1,-9-4 0,-2 0 0,-7 3-1,-8 6 0,-9 4-2,-5 10 1,-13 9 1,-11 8 2,-1 12 1,-10 11 1,2 8 2,-4 8-8,6 4 0,3 4 0,6 0 0,11 1 0,4-3 0,10-1 0,9-6 0,6-5 0,10-6 0,7-5 0,1-13-9,1-9-70,13-6-4,-6-20-2,2-5-5,-8-8-4</inkml:trace>
        </inkml:traceGroup>
        <inkml:traceGroup>
          <inkml:annotationXML>
            <emma:emma xmlns:emma="http://www.w3.org/2003/04/emma" version="1.0">
              <emma:interpretation id="{0AAA5251-ED53-4733-9A01-724390AF6C87}" emma:medium="tactile" emma:mode="ink">
                <msink:context xmlns:msink="http://schemas.microsoft.com/ink/2010/main" type="inkWord" rotatedBoundingBox="3727,14177 4126,13748 4332,13940 3933,14369"/>
              </emma:interpretation>
              <emma:one-of disjunction-type="recognition" id="oneOf24">
                <emma:interpretation id="interp120" emma:lang="ko-KR" emma:confidence="0">
                  <emma:literal>r</emma:literal>
                </emma:interpretation>
                <emma:interpretation id="interp121" emma:lang="ko-KR" emma:confidence="0">
                  <emma:literal>「</emma:literal>
                </emma:interpretation>
                <emma:interpretation id="interp122" emma:lang="ko-KR" emma:confidence="0">
                  <emma:literal>u</emma:literal>
                </emma:interpretation>
                <emma:interpretation id="interp123" emma:lang="ko-KR" emma:confidence="0">
                  <emma:literal>V</emma:literal>
                </emma:interpretation>
                <emma:interpretation id="interp12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-62259.7093">2623 794 74,'8'-14'78,"3"8"-1,-1 3-2,0 3-2,-6 28 1,5-12-64,-3 8-4,5 3 2,0 7 0,-2 1 0,-1 2-4,-2-4 0,1-4-1,-3-5 1,0-7 1,-4-17-5,0 0 0,5-10 0,-4-17 0,4-9 0,5-8 0,6-7 0,4-7 0,4-2 0,6 4 0,1 9 0,8 6 0,-2 7 0,0 10 0,-2 11 0,-8 9-14,-35 7-64,30 14-1,-9-3-3,0 8-4,-9-3-5</inkml:trace>
        </inkml:traceGroup>
      </inkml:traceGroup>
    </inkml:traceGroup>
    <inkml:traceGroup>
      <inkml:annotationXML>
        <emma:emma xmlns:emma="http://www.w3.org/2003/04/emma" version="1.0">
          <emma:interpretation id="{EDE1CFFC-782A-4025-8D5D-0A9243501F7D}" emma:medium="tactile" emma:mode="ink">
            <msink:context xmlns:msink="http://schemas.microsoft.com/ink/2010/main" type="paragraph" rotatedBoundingBox="1978,15319 4917,14801 5058,15598 2118,161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42F669-19CB-4A77-A234-03F110EB09FA}" emma:medium="tactile" emma:mode="ink">
              <msink:context xmlns:msink="http://schemas.microsoft.com/ink/2010/main" type="line" rotatedBoundingBox="1978,15319 4917,14801 5058,15598 2118,16116"/>
            </emma:interpretation>
          </emma:emma>
        </inkml:annotationXML>
        <inkml:traceGroup>
          <inkml:annotationXML>
            <emma:emma xmlns:emma="http://www.w3.org/2003/04/emma" version="1.0">
              <emma:interpretation id="{1555EC5C-13DA-436B-9006-41C9324D1E1A}" emma:medium="tactile" emma:mode="ink">
                <msink:context xmlns:msink="http://schemas.microsoft.com/ink/2010/main" type="inkWord" rotatedBoundingBox="2052,15304 2211,16013 2116,16034 1957,15325"/>
              </emma:interpretation>
              <emma:one-of disjunction-type="recognition" id="oneOf25">
                <emma:interpretation id="interp125" emma:lang="ko-KR" emma:confidence="0">
                  <emma:literal>l</emma:literal>
                </emma:interpretation>
                <emma:interpretation id="interp126" emma:lang="ko-KR" emma:confidence="0">
                  <emma:literal>(</emma:literal>
                </emma:interpretation>
                <emma:interpretation id="interp127" emma:lang="ko-KR" emma:confidence="0">
                  <emma:literal>1</emma:literal>
                </emma:interpretation>
                <emma:interpretation id="interp128" emma:lang="ko-KR" emma:confidence="0">
                  <emma:literal>!</emma:literal>
                </emma:interpretation>
                <emma:interpretation id="interp129" emma:lang="ko-KR" emma:confidence="0">
                  <emma:literal>[</emma:literal>
                </emma:interpretation>
              </emma:one-of>
            </emma:emma>
          </inkml:annotationXML>
          <inkml:trace contextRef="#ctx0" brushRef="#br0" timeOffset="-61432.9079">838 2066 33,'-6'-12'63,"-4"-2"-1,10 14-4,-11-19 1,11 19-33,-2 22-2,2 9-4,7 16 0,1 6 0,1 11 1,-2 4 0,2 3-21,2 1 18,1-9-4,4-6-4,-4-9-3,2-6-4,0-11-4,0-9-10,-1-6-23,-2-15-42,-1-1 0,-4-11-7,1-8-2,-4-17-3,3 0 88</inkml:trace>
        </inkml:traceGroup>
        <inkml:traceGroup>
          <inkml:annotationXML>
            <emma:emma xmlns:emma="http://www.w3.org/2003/04/emma" version="1.0">
              <emma:interpretation id="{4B6B41EA-5E69-4571-9F83-B86651029B4E}" emma:medium="tactile" emma:mode="ink">
                <msink:context xmlns:msink="http://schemas.microsoft.com/ink/2010/main" type="inkWord" rotatedBoundingBox="2495,15406 2578,16037 2507,16046 2425,15415"/>
              </emma:interpretation>
              <emma:one-of disjunction-type="recognition" id="oneOf26">
                <emma:interpretation id="interp130" emma:lang="ko-KR" emma:confidence="0">
                  <emma:literal>i</emma:literal>
                </emma:interpretation>
                <emma:interpretation id="interp131" emma:lang="ko-KR" emma:confidence="0">
                  <emma:literal>ⅰ</emma:literal>
                </emma:interpretation>
                <emma:interpretation id="interp132" emma:lang="ko-KR" emma:confidence="0">
                  <emma:literal>j</emma:literal>
                </emma:interpretation>
                <emma:interpretation id="interp133" emma:lang="ko-KR" emma:confidence="0">
                  <emma:literal>q</emma:literal>
                </emma:interpretation>
                <emma:interpretation id="interp134" emma:lang="ko-KR" emma:confidence="0">
                  <emma:literal>[</emma:literal>
                </emma:interpretation>
              </emma:one-of>
            </emma:emma>
          </inkml:annotationXML>
          <inkml:trace contextRef="#ctx0" brushRef="#br0" timeOffset="-61042.9072">1305 2276 41,'-10'2'73,"8"7"5,0 7-1,0 7-1,2 4-38,0 12-10,0 7-28,2 6 28,1-3-6,2 2-7,1-4-5,4-6-4,-3-9-4,3-9-4,-4-8-12,-6-15-61,13 0-3,-10-22-2,-1-3 80,-3-13-86,-3-5-4</inkml:trace>
          <inkml:trace contextRef="#ctx0" brushRef="#br0" timeOffset="-60871.3069">1276 2148 32,'-6'-9'72,"0"2"-3,6 7-1,-15-9-5,15 9-4,-15-2-61,15 2-9,0 15-12,8-1-11,4 2-29,6 1-4,-1-1-3,10-2 0</inkml:trace>
        </inkml:traceGroup>
        <inkml:traceGroup>
          <inkml:annotationXML>
            <emma:emma xmlns:emma="http://www.w3.org/2003/04/emma" version="1.0">
              <emma:interpretation id="{9266E619-ED98-489E-916C-EDA6544B1C98}" emma:medium="tactile" emma:mode="ink">
                <msink:context xmlns:msink="http://schemas.microsoft.com/ink/2010/main" type="inkWord" rotatedBoundingBox="3089,15446 3156,15935 2758,15989 2692,15501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커</emma:literal>
                </emma:interpretation>
                <emma:interpretation id="interp137" emma:lang="ko-KR" emma:confidence="0">
                  <emma:literal>서</emma:literal>
                </emma:interpretation>
                <emma:interpretation id="interp138" emma:lang="ko-KR" emma:confidence="0">
                  <emma:literal>几</emma:literal>
                </emma:interpretation>
                <emma:interpretation id="interp139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-60403.306">1542 2208 27,'9'17'66,"-3"-1"10,-4 6 0,3 5 0,-5 7-44,5 11 2,-1 8-34,-2 0 32,2 1-5,-4-6-7,1-6-6,-1-7-4,0-8-2,-5-14-2,5-13 1,-7-8-7,1-15 0,1-8 0,4-5 0,-1-7 0,2-6 0,8-1-3,3-1-3,4 1 0,6 4-1,3 6 0,0 6 4,3 7 2,-1 7 2,1 9 0,0 7 1,-4 8 2,1 13 0,-5 6 1,1 6 0,-1 6 0,-4 5 1,-2 0-6,-5 1 0,2 0 0,-4-4 0,-1-4 0,-2-5 0,-3-6 0,5-1-33,-1-7-46,-4-14-4,8 3-3,-8-12-3,5-5 89,-5-10-93</inkml:trace>
        </inkml:traceGroup>
        <inkml:traceGroup>
          <inkml:annotationXML>
            <emma:emma xmlns:emma="http://www.w3.org/2003/04/emma" version="1.0">
              <emma:interpretation id="{5F32E88A-7D4B-4D8B-B447-1C5517EB8F59}" emma:medium="tactile" emma:mode="ink">
                <msink:context xmlns:msink="http://schemas.microsoft.com/ink/2010/main" type="inkWord" rotatedBoundingBox="3279,15673 3592,15294 3916,15563 3603,15941"/>
              </emma:interpretation>
              <emma:one-of disjunction-type="recognition" id="oneOf28">
                <emma:interpretation id="interp140" emma:lang="ko-KR" emma:confidence="0">
                  <emma:literal>e</emma:literal>
                </emma:interpretation>
                <emma:interpretation id="interp141" emma:lang="ko-KR" emma:confidence="0">
                  <emma:literal>으</emma:literal>
                </emma:interpretation>
                <emma:interpretation id="interp142" emma:lang="ko-KR" emma:confidence="0">
                  <emma:literal>오</emma:literal>
                </emma:interpretation>
                <emma:interpretation id="interp143" emma:lang="ko-KR" emma:confidence="0">
                  <emma:literal>은</emma:literal>
                </emma:interpretation>
                <emma:interpretation id="interp14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-59966.5053">2138 2355 38,'0'0'80,"0"0"-2,0 0-3,0 0-2,0 0 1,8 4-51,2-4-13,5 0-2,5-3-1,6-8 1,5-2-1,3-7-2,-1-6-2,4-4-1,-6-2-1,-2-3 0,-3-4-1,-11 4 0,-6 4-1,-9 7 0,-9 9 0,-10 14 2,-10 7 1,-4 14 3,-4 8 1,-5 11 1,2 2-7,2 5 0,5-1 0,12-2 0,7-5 0,12 0 0,4-4 0,19-9 0,8-3 0,11-6 0,5-11 0,10-5 0,6-8-73,0-10-14,4-11 0,-5-6-6,1 0-3</inkml:trace>
        </inkml:traceGroup>
        <inkml:traceGroup>
          <inkml:annotationXML>
            <emma:emma xmlns:emma="http://www.w3.org/2003/04/emma" version="1.0">
              <emma:interpretation id="{9419B76D-3D37-4E2A-9AB0-4ED33895D286}" emma:medium="tactile" emma:mode="ink">
                <msink:context xmlns:msink="http://schemas.microsoft.com/ink/2010/main" type="inkWord" rotatedBoundingBox="3770,15584 4088,15158 4490,15458 4172,15884"/>
              </emma:interpretation>
              <emma:one-of disjunction-type="recognition" id="oneOf29">
                <emma:interpretation id="interp145" emma:lang="ko-KR" emma:confidence="0">
                  <emma:literal>a</emma:literal>
                </emma:interpretation>
                <emma:interpretation id="interp146" emma:lang="ko-KR" emma:confidence="0">
                  <emma:literal>의</emma:literal>
                </emma:interpretation>
                <emma:interpretation id="interp147" emma:lang="ko-KR" emma:confidence="0">
                  <emma:literal>어</emma:literal>
                </emma:interpretation>
                <emma:interpretation id="interp148" emma:lang="ko-KR" emma:confidence="0">
                  <emma:literal>더</emma:literal>
                </emma:interpretation>
                <emma:interpretation id="interp14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-59576.5046">2906 2043 45,'8'-28'84,"-8"6"-2,0 3-1,-13 5-3,-5 7-1,0 11-53,-9 11-7,-2 9-3,-3 8-5,-1 8-9,4 5 0,1 4 0,11 2 0,7-2 0,9-5 0,7-9 0,12-7 0,11-9 0,4-11 0,8-10 0,-1-15 0,-1-15 0,1-8 0,-5-6 0,-6-7 0,-5-2 0,-8 5 0,-4 7 0,-4 6 0,-3 12 0,-4 6 0,-1 10 0,0 9 0,0 9 0,3 10 0,-1 5 0,3 9 0,0 6 0,5 5 0,-1 3 0,3-1 0,-2-4 0,2 0 0,-2-10-21,0-5-62,-2-11-3,-8-16-4,0 0-4,4-20-1</inkml:trace>
        </inkml:traceGroup>
        <inkml:traceGroup>
          <inkml:annotationXML>
            <emma:emma xmlns:emma="http://www.w3.org/2003/04/emma" version="1.0">
              <emma:interpretation id="{647BC4E9-5503-4D32-85C4-785631D1CF59}" emma:medium="tactile" emma:mode="ink">
                <msink:context xmlns:msink="http://schemas.microsoft.com/ink/2010/main" type="inkWord" rotatedBoundingBox="4344,15339 4796,14931 5006,15164 4553,15572"/>
              </emma:interpretation>
              <emma:one-of disjunction-type="recognition" id="oneOf30">
                <emma:interpretation id="interp150" emma:lang="ko-KR" emma:confidence="0">
                  <emma:literal>r</emma:literal>
                </emma:interpretation>
                <emma:interpretation id="interp151" emma:lang="ko-KR" emma:confidence="0">
                  <emma:literal>「</emma:literal>
                </emma:interpretation>
                <emma:interpretation id="interp152" emma:lang="ko-KR" emma:confidence="0">
                  <emma:literal>나</emma:literal>
                </emma:interpretation>
                <emma:interpretation id="interp153" emma:lang="ko-KR" emma:confidence="0">
                  <emma:literal>가</emma:literal>
                </emma:interpretation>
                <emma:interpretation id="interp15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-59264.504">3161 2036 46,'14'-8'84,"1"7"-2,1 5-2,2 7-2,-2 4-1,0 5-57,1 7-6,1 4-1,-3 0-5,0-3-2,-2-1-3,-2-3-3,-2-4 0,-2-7 0,-7-13 0,0 0 0,0-15 0,0-10 0,-5-7 0,3-10 0,2 0 0,5-5 0,8 0 0,7 0 0,7 6 0,3 1 0,5 9 0,5 3 0,-2 8 0,3 5 0,-7 5 0,0 10-75,0 6-8,-5 2-1,-2 7-6,-5-3-6</inkml:trace>
        </inkml:traceGroup>
      </inkml:traceGroup>
    </inkml:traceGroup>
    <inkml:traceGroup>
      <inkml:annotationXML>
        <emma:emma xmlns:emma="http://www.w3.org/2003/04/emma" version="1.0">
          <emma:interpretation id="{5D6611FC-CC4E-49D1-8577-F3764806EC43}" emma:medium="tactile" emma:mode="ink">
            <msink:context xmlns:msink="http://schemas.microsoft.com/ink/2010/main" type="paragraph" rotatedBoundingBox="2529,16391 8481,15680 8568,16406 2616,171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9957C8-CED4-4628-98A1-CAEAB1C07AD5}" emma:medium="tactile" emma:mode="ink">
              <msink:context xmlns:msink="http://schemas.microsoft.com/ink/2010/main" type="line" rotatedBoundingBox="2529,16391 8481,15680 8568,16406 2616,17117"/>
            </emma:interpretation>
          </emma:emma>
        </inkml:annotationXML>
        <inkml:traceGroup>
          <inkml:annotationXML>
            <emma:emma xmlns:emma="http://www.w3.org/2003/04/emma" version="1.0">
              <emma:interpretation id="{584CFC3B-2FA6-4210-A83E-9655147CC3BA}" emma:medium="tactile" emma:mode="ink">
                <msink:context xmlns:msink="http://schemas.microsoft.com/ink/2010/main" type="inkWord" rotatedBoundingBox="2534,17046 2721,16472 3201,16628 3013,17203"/>
              </emma:interpretation>
              <emma:one-of disjunction-type="recognition" id="oneOf31">
                <emma:interpretation id="interp155" emma:lang="ko-KR" emma:confidence="0">
                  <emma:literal>0</emma:literal>
                </emma:interpretation>
                <emma:interpretation id="interp156" emma:lang="ko-KR" emma:confidence="0">
                  <emma:literal>C</emma:literal>
                </emma:interpretation>
                <emma:interpretation id="interp157" emma:lang="ko-KR" emma:confidence="0">
                  <emma:literal>오</emma:literal>
                </emma:interpretation>
                <emma:interpretation id="interp158" emma:lang="ko-KR" emma:confidence="0">
                  <emma:literal>〇</emma:literal>
                </emma:interpretation>
                <emma:interpretation id="interp15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-58562.5028">1669 3364 57,'4'-13'70,"1"-4"-2,-2-3-3,1 1-1,-3 2-45,-1 1-7,0 1-2,-2 3-3,-7 3-2,-3 5 1,-6 4-1,-5 2 2,-6 11 2,-1 8 2,-3 14 2,-1 12 1,3 5 0,4 12-1,7 2-1,9 2-2,8-5-3,9-6-3,14-9-1,11-18-1,9-13 0,9-14-2,5-10-4,5-19-7,-4-10-13,2-14-23,-2-4-33,-5-8-1,-5 2-5,-10-9-3,-1 4 2</inkml:trace>
        </inkml:traceGroup>
        <inkml:traceGroup>
          <inkml:annotationXML>
            <emma:emma xmlns:emma="http://www.w3.org/2003/04/emma" version="1.0">
              <emma:interpretation id="{1FDA6C3C-FD2C-49F1-AC71-7A4C5B3D60C8}" emma:medium="tactile" emma:mode="ink">
                <msink:context xmlns:msink="http://schemas.microsoft.com/ink/2010/main" type="inkWord" rotatedBoundingBox="3145,16388 4192,16433 4171,16946 3123,16901"/>
              </emma:interpretation>
              <emma:one-of disjunction-type="recognition" id="oneOf32">
                <emma:interpretation id="interp160" emma:lang="ko-KR" emma:confidence="0">
                  <emma:literal>m</emma:literal>
                </emma:interpretation>
                <emma:interpretation id="interp161" emma:lang="ko-KR" emma:confidence="0">
                  <emma:literal>배</emma:literal>
                </emma:interpretation>
                <emma:interpretation id="interp162" emma:lang="ko-KR" emma:confidence="0">
                  <emma:literal>왜</emma:literal>
                </emma:interpretation>
                <emma:interpretation id="interp163" emma:lang="ko-KR" emma:confidence="0">
                  <emma:literal>ⅷ</emma:literal>
                </emma:interpretation>
                <emma:interpretation id="interp164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-57798.1015">2094 3142 1,'2'-29'72,"-2"17"4,0 12 3,-12 8-2,-6 15-1,-16 11-42,10 12-9,1 10-6,0 10-3,9-4-3,3 0-4,10-8-3,5-11-2,12-14 0,10-9-4,6-13 0,2-7 0,2-13 0,-1-11 0,-4-5 0,-7-5 0,-6-4-6,-5-5 1,-7 3-2,-4-4 1,-2 4 1,0 4 1,-4 4 1,4 6 1,2 6 2,6 6 0,3 8 2,2 6 2,1 13 1,1 11 1,3 8 1,-2 8 1,0 8-2,-2 1-6,-3 1 0,0-2 0,-3-8 0,0-6 0,-4-11 0,0-7 0,-4-16 0,0 0 0,5-20 0,-5-8 0,2-9 0,1-7 0,2-4 0,2-1-5,4-1-2,2 5 0,4 7 2,4 6 5,-1 11 2,4 10 1,-2 11 2,-1 4 1,-2 17 2,0 10-8,-4 8 0,-4 7 0,-2 3 0,-1 0 0,-1-3 0,-1-3 0,-1-9 0,-3-6 0,1-11 0,-1-7 0,-2-10 0,0 0 0,6-18 0,-5-4 0,2-6 0,0-3 0,3-5 0,2-5 0,7-2 0,1 4 0,2 4 0,4 3 0,2 9 0,2 5 0,-1 12 0,-1 8 0,-3 13 0,-2 10 0,-2 8 0,-2 7 0,-2 2 0,-2-1 0,-1-3 0,-3-4 0,-1-8 0,-1-7 0,-2-9 0,-3-10-10,0-21-72,2-3-3,-2-16-3,-2-7-3,-4-8-6</inkml:trace>
        </inkml:traceGroup>
        <inkml:traceGroup>
          <inkml:annotationXML>
            <emma:emma xmlns:emma="http://www.w3.org/2003/04/emma" version="1.0">
              <emma:interpretation id="{E7BDB60B-EBEB-4D59-965C-9830FD21634E}" emma:medium="tactile" emma:mode="ink">
                <msink:context xmlns:msink="http://schemas.microsoft.com/ink/2010/main" type="inkWord" rotatedBoundingBox="4420,16066 4810,16676 4468,16894 4078,16284"/>
              </emma:interpretation>
              <emma:one-of disjunction-type="recognition" id="oneOf33">
                <emma:interpretation id="interp165" emma:lang="ko-KR" emma:confidence="0">
                  <emma:literal>b</emma:literal>
                </emma:interpretation>
                <emma:interpretation id="interp166" emma:lang="ko-KR" emma:confidence="0">
                  <emma:literal>3</emma:literal>
                </emma:interpretation>
                <emma:interpretation id="interp167" emma:lang="ko-KR" emma:confidence="0">
                  <emma:literal>거</emma:literal>
                </emma:interpretation>
                <emma:interpretation id="interp168" emma:lang="ko-KR" emma:confidence="0">
                  <emma:literal>卜</emma:literal>
                </emma:interpretation>
                <emma:interpretation id="interp16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-57408.1008">2993 2946 6,'10'-22'75,"6"5"3,-1 6 2,3 8-4,1 3 2,0 11-41,5 14-10,-3 10-7,-2 10-3,-1 12-2,-5 5-13,0 8-2,-5-1 0,-2-4 0,-1-7 0,-3-10 0,0-9 0,-2-15 0,0-10 0,0-14 0,0-9 0,0-13 0,1-6 0,7-4 0,4-5 0,7-5 0,4 3 0,3 3-4,6 6 5,1 8 2,1 8-3,-1 10 0,-2 8 0,-3 10 0,-2 9 0,-8 6 0,-10 3 0,-6 3 0,-7 1 0,-11 0 0,-8-4 0,-3-5 0,-7-8 0,-1-6-56,4-3-29,-4-12-2,6-10-7,0-11-4,6-9 7</inkml:trace>
        </inkml:traceGroup>
        <inkml:traceGroup>
          <inkml:annotationXML>
            <emma:emma xmlns:emma="http://www.w3.org/2003/04/emma" version="1.0">
              <emma:interpretation id="{BDE4C096-E09E-4BD4-A01B-6919F1948FA4}" emma:medium="tactile" emma:mode="ink">
                <msink:context xmlns:msink="http://schemas.microsoft.com/ink/2010/main" type="inkWord" rotatedBoundingBox="4921,16125 8484,15699 8567,16396 5004,16822"/>
              </emma:interpretation>
              <emma:one-of disjunction-type="recognition" id="oneOf34">
                <emma:interpretation id="interp170" emma:lang="ko-KR" emma:confidence="0">
                  <emma:literal>i</emma:literal>
                </emma:interpretation>
                <emma:interpretation id="interp171" emma:lang="ko-KR" emma:confidence="0">
                  <emma:literal>ⅰ</emma:literal>
                </emma:interpretation>
                <emma:interpretation id="interp172" emma:lang="ko-KR" emma:confidence="0">
                  <emma:literal>「</emma:literal>
                </emma:interpretation>
                <emma:interpretation id="interp173" emma:lang="ko-KR" emma:confidence="0">
                  <emma:literal>j</emma:literal>
                </emma:interpretation>
                <emma:interpretation id="interp17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-56659.2992">3778 2931 46,'-9'-19'87,"-2"-1"-1,0 4-6,1-4-5,4 6 0,3 3-57,3 11-8,0 0-10,0 0-13,9 17-22,3 5-41,10 5 0,1 1-5,7 2-4,1 0-1</inkml:trace>
          <inkml:trace contextRef="#ctx0" brushRef="#br0" timeOffset="-56815.2994">3833 3017 39,'5'4'77,"-2"9"-1,3 11 0,-3 5-2,-1 8-1,1 8-59,-1 3-1,2 5 0,-1-4-4,-3-2 0,2-10-3,1-7-1,0-11-1,-3-19-4,9 4-8,-6-15-17,-13-10-49,10-9-3,-1-18-3,-3-2-7,-6-11-2</inkml:trace>
        </inkml:traceGroup>
        <inkml:traceGroup>
          <inkml:annotationXML>
            <emma:emma xmlns:emma="http://www.w3.org/2003/04/emma" version="1.0">
              <emma:interpretation id="{41A4C9F0-3C38-43CC-9E72-D1C68D1ACA23}" emma:medium="tactile" emma:mode="ink">
                <msink:context xmlns:msink="http://schemas.microsoft.com/ink/2010/main" type="inkWord" rotatedBoundingBox="5172,16623 5622,16049 5947,16304 5498,16878"/>
              </emma:interpretation>
              <emma:one-of disjunction-type="recognition" id="oneOf35">
                <emma:interpretation id="interp175" emma:lang="ko-KR" emma:confidence="0">
                  <emma:literal>N</emma:literal>
                </emma:interpretation>
                <emma:interpretation id="interp176" emma:lang="ko-KR" emma:confidence="0">
                  <emma:literal>W</emma:literal>
                </emma:interpretation>
                <emma:interpretation id="interp177" emma:lang="ko-KR" emma:confidence="0">
                  <emma:literal>~</emma:literal>
                </emma:interpretation>
                <emma:interpretation id="interp178" emma:lang="ko-KR" emma:confidence="0">
                  <emma:literal>w</emma:literal>
                </emma:interpretation>
                <emma:interpretation id="interp17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-56222.4987">4139 3375 27,'-5'23'81,"-2"-6"-3,0-7 0,-1-2-4,8-8 0,-8-10-55,8-4-5,0-4-4,4-9-4,0-3-1,4-6-2,0-8 0,4 1-2,-1 0 1,1 7-1,-1 0 0,1 11-1,0 5 0,0 10 2,2 8-1,0 10 0,2 11 2,0 7 0,2 10 0,4 4 1,1 3 0,2-3 0,-1-4-1,-1-6 3,1-7-6,-2-11 0,1-12 0,-2-10 0,-4-12 0,-4-11 0,-3-9 0,-5-6 0,-4-8 0,-1-4 0,-8-1 0,0 5 0,-3 6 0,3 8 0,-1 8 0,6 11-17,-4 9-32,7 14-33,0 0 0,0 0-5,3 13-5,4-6 2</inkml:trace>
        </inkml:traceGroup>
        <inkml:traceGroup>
          <inkml:annotationXML>
            <emma:emma xmlns:emma="http://www.w3.org/2003/04/emma" version="1.0">
              <emma:interpretation id="{A02C2774-E813-4FA8-AFB3-2E213CE5EAF7}" emma:medium="tactile" emma:mode="ink">
                <msink:context xmlns:msink="http://schemas.microsoft.com/ink/2010/main" type="inkWord" rotatedBoundingBox="5819,16609 6049,16060 6432,16221 6201,16770"/>
              </emma:interpretation>
              <emma:one-of disjunction-type="recognition" id="oneOf36">
                <emma:interpretation id="interp180" emma:lang="ko-KR" emma:confidence="0">
                  <emma:literal>A</emma:literal>
                </emma:interpretation>
                <emma:interpretation id="interp181" emma:lang="ko-KR" emma:confidence="0">
                  <emma:literal>丹</emma:literal>
                </emma:interpretation>
                <emma:interpretation id="interp182" emma:lang="ko-KR" emma:confidence="0">
                  <emma:literal>月</emma:literal>
                </emma:interpretation>
                <emma:interpretation id="interp183" emma:lang="ko-KR" emma:confidence="0">
                  <emma:literal>소</emma:literal>
                </emma:interpretation>
                <emma:interpretation id="interp18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-55801.298">4795 2914 35,'10'11'71,"-6"2"2,-2 5 2,-2 9-2,-4 5 1,-5 12-55,-1 4-6,-3 3 1,1 0 0,0-5-1,1-3-4,4-15 2,1-9-1,1-8-3,5-11-7,-2-7 0,2-12 0,0-9 0,1-11 0,4-7 0,2-11 0,3-3 0,3-2 0,3 3-2,4 5-3,1 7 2,3 9 1,-2 12 1,-1 11 2,2 9 0,-4 7 1,0 15 2,-2 7 1,-1 13-5,0 9 0,2 2 0,0 4 0,-1 3 0,-3-7 0,2-2 0,-5-7-24,-3-8-55,2-9-3,-10-13-2,0-8-8,-13-2-2</inkml:trace>
          <inkml:trace contextRef="#ctx0" brushRef="#br0" timeOffset="-55645.2974">4855 3171 65,'-18'0'87,"0"1"-5,7 0-5,11-1-2,0-7-3,13-3-65,12-1-3,0-4-6,14 2-14,-3 2-26,8-7-31,0 1-1,-5-3-6,0-1-4,-8-1-1</inkml:trace>
        </inkml:traceGroup>
        <inkml:traceGroup>
          <inkml:annotationXML>
            <emma:emma xmlns:emma="http://www.w3.org/2003/04/emma" version="1.0">
              <emma:interpretation id="{7B3236E5-3CEF-4C67-8A8C-8EE6D341BE9B}" emma:medium="tactile" emma:mode="ink">
                <msink:context xmlns:msink="http://schemas.microsoft.com/ink/2010/main" type="inkWord" rotatedBoundingBox="6795,15898 7008,16507 6494,16686 6281,16078"/>
              </emma:interpretation>
              <emma:one-of disjunction-type="recognition" id="oneOf37">
                <emma:interpretation id="interp185" emma:lang="ko-KR" emma:confidence="0">
                  <emma:literal>i</emma:literal>
                </emma:interpretation>
                <emma:interpretation id="interp186" emma:lang="ko-KR" emma:confidence="0">
                  <emma:literal>ⅰ</emma:literal>
                </emma:interpretation>
                <emma:interpretation id="interp187" emma:lang="ko-KR" emma:confidence="0">
                  <emma:literal>t</emma:literal>
                </emma:interpretation>
                <emma:interpretation id="interp188" emma:lang="ko-KR" emma:confidence="0">
                  <emma:literal>「</emma:literal>
                </emma:interpretation>
                <emma:interpretation id="interp18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-55442.4973">5343 2793 56,'10'0'84,"-2"11"-1,-2 10-1,1 9-1,-5 2-1,4 12-67,-1 4 2,1 11 0,2-4-13,1 3-2,-1-5 0,2-8 0,-2-7 0,1-11-3,32-13-76,-41-14-3,3-12-1,-7-17-7,-9-7-4</inkml:trace>
          <inkml:trace contextRef="#ctx0" brushRef="#br0" timeOffset="-55239.6969">5165 2870 74,'-20'-9'90,"0"1"-3,8-1-7,5-2-2,7-3 0,7-15-66,14 13-5,5 3-2,12-2-5,7 2 0,7 3 0,1 1-2,4 7-8,-4 0-23,-30 2-44,29 8-4,-8-2-2,-3 3-6,-10-5-1</inkml:trace>
        </inkml:traceGroup>
        <inkml:traceGroup>
          <inkml:annotationXML>
            <emma:emma xmlns:emma="http://www.w3.org/2003/04/emma" version="1.0">
              <emma:interpretation id="{9A61B141-AC83-4A28-9EB7-F3A9E99C3830}" emma:medium="tactile" emma:mode="ink">
                <msink:context xmlns:msink="http://schemas.microsoft.com/ink/2010/main" type="inkWord" rotatedBoundingBox="6959,15881 7191,16434 7128,16461 6896,15907"/>
              </emma:interpretation>
              <emma:one-of disjunction-type="recognition" id="oneOf38">
                <emma:interpretation id="interp190" emma:lang="ko-KR" emma:confidence="0">
                  <emma:literal>i</emma:literal>
                </emma:interpretation>
                <emma:interpretation id="interp191" emma:lang="ko-KR" emma:confidence="0">
                  <emma:literal>ⅰ</emma:literal>
                </emma:interpretation>
                <emma:interpretation id="interp192" emma:lang="ko-KR" emma:confidence="0">
                  <emma:literal>「</emma:literal>
                </emma:interpretation>
                <emma:interpretation id="interp193" emma:lang="ko-KR" emma:confidence="0">
                  <emma:literal>!</emma:literal>
                </emma:interpretation>
                <emma:interpretation id="interp19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-54818.4962">5849 2859 43,'6'2'79,"1"5"0,-7-7-1,15 19-3,-9-6 1,0 11-57,2 3-9,1 6 1,-2 3-1,-1 2-2,-1-3-3,-2-4-3,1-6-2,0-7-6,-4-18-9,0 0-27,13-9-34,-14-16-2,1-6-4,-4-12-5,-2-1-2</inkml:trace>
          <inkml:trace contextRef="#ctx0" brushRef="#br0" timeOffset="-54646.8959">5785 2659 71,'-19'-13'93,"5"4"-4,-1-3-6,6 5-5,0-4-2,9 11-65,0 0-8,-2 6-12,2 8-15,8 5-24,8 8-31,0-7 0,7 4-7,2-6-2,7 2 3</inkml:trace>
        </inkml:traceGroup>
        <inkml:traceGroup>
          <inkml:annotationXML>
            <emma:emma xmlns:emma="http://www.w3.org/2003/04/emma" version="1.0">
              <emma:interpretation id="{E492BCFC-8D59-4A57-8A7A-C48BE33D36DA}" emma:medium="tactile" emma:mode="ink">
                <msink:context xmlns:msink="http://schemas.microsoft.com/ink/2010/main" type="inkWord" rotatedBoundingBox="7366,16001 8069,15987 8076,16374 7374,16388"/>
              </emma:interpretation>
              <emma:one-of disjunction-type="recognition" id="oneOf39">
                <emma:interpretation id="interp195" emma:lang="ko-KR" emma:confidence="0">
                  <emma:literal>m</emma:literal>
                </emma:interpretation>
                <emma:interpretation id="interp196" emma:lang="ko-KR" emma:confidence="0">
                  <emma:literal>에</emma:literal>
                </emma:interpretation>
                <emma:interpretation id="interp197" emma:lang="ko-KR" emma:confidence="0">
                  <emma:literal>애</emma:literal>
                </emma:interpretation>
                <emma:interpretation id="interp198" emma:lang="ko-KR" emma:confidence="0">
                  <emma:literal>미</emma:literal>
                </emma:interpretation>
                <emma:interpretation id="interp19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-53944.8947">6272 2812 58,'4'-9'77,"-4"9"-1,0-16-2,0 16-2,-12-9-34,0 10-10,2 9-9,-3 4-5,-1 10-2,0 1-2,3 7-1,0 2-2,11 1-2,0 0-1,5-3-1,7-3-1,3-8 1,3-6-3,1-7 0,3-8 0,-3-3 0,-3-11 0,-5-9 0,-4-4-3,-4-4-3,-3 0 0,-3-3 0,1 1 0,-3 3 1,4 1 1,1 5 1,3-1 0,8 7 0,6 2 1,5 5 1,3 7 2,4 4 1,2 5 1,0 7 2,-2 9 1,0 9-1,-8 4 2,-4 4-2,-5 0 0,-5 0 1,-3-5-3,-4-2-3,0-4 0,-2-13 0,2-14 0,0 0 0,-11 0 0,8-19 0,-1-6 0,2-7 0,2-5 0,0-5 0,5 1-8,3-2-1,4 7 1,2 2 1,2 9 3,3 8 2,0 6 4,0 9 0,2 2 4,-2 13 0,-2 8 1,1 7 1,1 2-1,-5 6-7,3-2 0,-2 3 0,-3 0 0,-2-7 0,0-4 0,-1-5 0,-6-8 0,2-1-79,-4-5-2,-1-7-3,-1-7-7,-6-10-4</inkml:trace>
        </inkml:traceGroup>
        <inkml:traceGroup>
          <inkml:annotationXML>
            <emma:emma xmlns:emma="http://www.w3.org/2003/04/emma" version="1.0">
              <emma:interpretation id="{7FF9C815-9AFE-4084-AD83-F90674799200}" emma:medium="tactile" emma:mode="ink">
                <msink:context xmlns:msink="http://schemas.microsoft.com/ink/2010/main" type="inkWord" rotatedBoundingBox="8381,15855 8582,16293 8213,16463 8012,16025"/>
              </emma:interpretation>
              <emma:one-of disjunction-type="recognition" id="oneOf40">
                <emma:interpretation id="interp200" emma:lang="ko-KR" emma:confidence="0">
                  <emma:literal>s</emma:literal>
                </emma:interpretation>
                <emma:interpretation id="interp201" emma:lang="ko-KR" emma:confidence="0">
                  <emma:literal>S</emma:literal>
                </emma:interpretation>
                <emma:interpretation id="interp202" emma:lang="ko-KR" emma:confidence="0">
                  <emma:literal>8</emma:literal>
                </emma:interpretation>
                <emma:interpretation id="interp203" emma:lang="ko-KR" emma:confidence="0">
                  <emma:literal>5</emma:literal>
                </emma:interpretation>
                <emma:interpretation id="interp20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-53586.094">7189 2563 7,'-13'4'80,"-9"11"0,-2 0-2,2 4-4,-7 5-2,5 0-38,5-1-20,3 0-8,8 0-1,8-1-1,8 1 1,13 0 0,10 0 2,8 1 0,3 2 2,5-3 0,1 3-1,-6-7-1,-8-2-7,-10 0 0,-11-2 0,-13 0 0,-13-2 0,-12-2 0,-11 4 0,-6 1-49,-10-9-36,-5-2-2,-7-13-6,6-8-6,-5-15 1</inkml:trace>
        </inkml:traceGroup>
      </inkml:traceGroup>
    </inkml:traceGroup>
  </inkml:traceGroup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33.43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150827A-FCD8-45C2-92EB-47BA8E1CB85E}" emma:medium="tactile" emma:mode="ink">
          <msink:context xmlns:msink="http://schemas.microsoft.com/ink/2010/main" type="writingRegion" rotatedBoundingBox="10323,12852 10287,15432 9064,15415 9100,12834">
            <msink:destinationLink direction="with" ref="{6F855F3A-CD52-4424-9B59-1679DB8C9C5A}"/>
          </msink:context>
        </emma:interpretation>
      </emma:emma>
    </inkml:annotationXML>
    <inkml:traceGroup>
      <inkml:annotationXML>
        <emma:emma xmlns:emma="http://www.w3.org/2003/04/emma" version="1.0">
          <emma:interpretation id="{6790D766-1E54-477F-AE39-590CC52F7177}" emma:medium="tactile" emma:mode="ink">
            <msink:context xmlns:msink="http://schemas.microsoft.com/ink/2010/main" type="paragraph" rotatedBoundingBox="10181,13090 10348,15154 10069,15177 9903,131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349C63-E211-4425-8EEC-DE4FC51AA42E}" emma:medium="tactile" emma:mode="ink">
              <msink:context xmlns:msink="http://schemas.microsoft.com/ink/2010/main" type="line" rotatedBoundingBox="10181,13090 10348,15154 10069,15177 9903,13112"/>
            </emma:interpretation>
          </emma:emma>
        </inkml:annotationXML>
        <inkml:traceGroup>
          <inkml:annotationXML>
            <emma:emma xmlns:emma="http://www.w3.org/2003/04/emma" version="1.0">
              <emma:interpretation id="{BA79164B-DBD7-4AD4-9D18-19CC646D2D85}" emma:medium="tactile" emma:mode="ink">
                <msink:context xmlns:msink="http://schemas.microsoft.com/ink/2010/main" type="inkWord" rotatedBoundingBox="10025,13103 10072,13681 9989,13688 9942,13109"/>
              </emma:interpretation>
              <emma:one-of disjunction-type="recognition" id="oneOf0">
                <emma:interpretation id="interp0" emma:lang="ko-KR" emma:confidence="0">
                  <emma:literal>_</emma:literal>
                </emma:interpretation>
                <emma:interpretation id="interp1" emma:lang="ko-KR" emma:confidence="0">
                  <emma:literal>-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-1 199 32,'8'-20'63,"-6"-2"5,5-1-68,-4-5 70,4 2-2,0 4-30,-1 4-11,0 0-1,-1 5-7,0 4-3,-5 9-2,8 0-3,-7 8-2,4 9 0,-4 19 0,-1 6-2,3 11 1,-2 2-6,4 10-19,2 5-54,-6-4-2,3 3-5,-3-18-7,5-4-6</inkml:trace>
        </inkml:traceGroup>
        <inkml:traceGroup>
          <inkml:annotationXML>
            <emma:emma xmlns:emma="http://www.w3.org/2003/04/emma" version="1.0">
              <emma:interpretation id="{80C889CC-61C9-4BF2-88A8-164422766CEB}" emma:medium="tactile" emma:mode="ink">
                <msink:context xmlns:msink="http://schemas.microsoft.com/ink/2010/main" type="inkWord" rotatedBoundingBox="10275,14254 10300,14561 10022,14584 9997,14276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e</emma:literal>
                </emma:interpretation>
                <emma:interpretation id="interp7" emma:lang="ko-KR" emma:confidence="0">
                  <emma:literal>a</emma:literal>
                </emma:interpretation>
                <emma:interpretation id="interp8" emma:lang="ko-KR" emma:confidence="0">
                  <emma:literal>f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68.0008">128 1271 22,'0'0'73,"0"0"4,0 0 1,0 0-1,-6 13-1,-6 2-41,0 9-18,-1 1-2,3 3-3,0 0-1,6-1-4,4-3-3,6-6-1,14-14 1,6-5-4,6-16 0,5-6 0,-1-9-2,0-6 0,-6-1 0,-7-4 1,-10 6 0,-11 5 2,-6 4 1,-11 11 3,-7 6-5,-6 10 0,-2 1 0,2 11-11,-1 7-26,-9 7-40,20 3-3,2-3-4,8 2-4,1-2-2</inkml:trace>
        </inkml:traceGroup>
        <inkml:traceGroup>
          <inkml:annotationXML>
            <emma:emma xmlns:emma="http://www.w3.org/2003/04/emma" version="1.0">
              <emma:interpretation id="{EE8569C3-3004-4335-A249-DFD8B97A4FCB}" emma:medium="tactile" emma:mode="ink">
                <msink:context xmlns:msink="http://schemas.microsoft.com/ink/2010/main" type="inkWord" rotatedBoundingBox="10276,14816 10304,15158 10075,15176 10048,14834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x</emma:literal>
                </emma:interpretation>
                <emma:interpretation id="interp12" emma:lang="ko-KR" emma:confidence="0">
                  <emma:literal>X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42.4015">218 1745 6,'-7'30'79,"-4"2"6,-3 4 0,-1 1-2,1-2-2,-1-14-29,0 15-30,7 1-4,3-10-18,7-5 0,10-11 0,11-10 0,4-4 0,4-10 0,2-6 0,0-3 0,-5-3 0,-8-1 0,-9 0 0,-11 3 0,-6 6 0,-13 1 0,-7 1 0,-4 4 0,-4 0 0,3 8 0,3-2-48,5-3-36,10-2-3,4-11-3,11-5-6,7-16 0</inkml:trace>
        </inkml:traceGroup>
      </inkml:traceGroup>
    </inkml:traceGroup>
    <inkml:traceGroup>
      <inkml:annotationXML>
        <emma:emma xmlns:emma="http://www.w3.org/2003/04/emma" version="1.0">
          <emma:interpretation id="{B01DE57C-BEC3-4AAF-9BF9-1259B232F8DF}" emma:medium="tactile" emma:mode="ink">
            <msink:context xmlns:msink="http://schemas.microsoft.com/ink/2010/main" type="paragraph" rotatedBoundingBox="9682,12843 9646,15424 9064,15415 9100,128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1FC3F1-D017-4C93-903B-D7D92041FF4D}" emma:medium="tactile" emma:mode="ink">
              <msink:context xmlns:msink="http://schemas.microsoft.com/ink/2010/main" type="line" rotatedBoundingBox="9682,12843 9646,15424 9064,15415 9100,12834"/>
            </emma:interpretation>
          </emma:emma>
        </inkml:annotationXML>
        <inkml:traceGroup>
          <inkml:annotationXML>
            <emma:emma xmlns:emma="http://www.w3.org/2003/04/emma" version="1.0">
              <emma:interpretation id="{B1A3422C-BB9B-48F2-BB36-D103CD037636}" emma:medium="tactile" emma:mode="ink">
                <msink:context xmlns:msink="http://schemas.microsoft.com/ink/2010/main" type="inkWord" rotatedBoundingBox="9682,12843 9646,15424 9064,15415 9100,12834"/>
              </emma:interpretation>
              <emma:one-of disjunction-type="recognition" id="oneOf3">
                <emma:interpretation id="interp15" emma:lang="ko-KR" emma:confidence="0">
                  <emma:literal>ㅡ</emma:literal>
                </emma:interpretation>
                <emma:interpretation id="interp16" emma:lang="ko-KR" emma:confidence="0">
                  <emma:literal>一</emma:literal>
                </emma:interpretation>
                <emma:interpretation id="interp17" emma:lang="ko-KR" emma:confidence="0">
                  <emma:literal>~</emma:literal>
                </emma:interpretation>
                <emma:interpretation id="interp18" emma:lang="ko-KR" emma:confidence="0">
                  <emma:literal>-</emma:literal>
                </emma:interpretation>
                <emma:interpretation id="interp1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982.8018">-305-202 39,'0'0'54,"0"0"2,0 0 0,-11 0 1,-32 1-51,20 3 0,5 3 4,-10-1 4,-4-2 3,-2-1-1,-1-1-1,-2-2 1,-1 0 0,-2-7 1,8-1-2,-3-2-3,4-1-4,4 0 0,4 0-1,3 1-2,4 1 0,6 2-3,0 2-1,10 5 0,-9-5-2,9 5-1,0 0 0,0 0 0,-1 15-1,0 2 0,1 9 1,0 14 2,0 11 2,0 23-2,1 12 6,2 22 0,-2 11 2,1 14 0,-1 10 1,2 11-2,-3 5 0,0 0-2,0 0-2,-1-6-2,-1-3 0,-1-13-1,0-9 0,-1-18 0,1-14 0,-2-16 1,2-12-1,0-17 0,3-13 0,-1-11 0,1-6 0,1-8 0,4-1 0,4-5 0,4-5 0,7 0 1,7-1 1,7-1-2,7 0 0,8 0 0,3 0 0,4 1 0,-2 1 0,-1 5-18,24 4-59,-42 1-2,-8-1-2,-17-5-5,-10-6-7</inkml:trace>
        </inkml:traceGroup>
      </inkml:traceGroup>
    </inkml:traceGroup>
  </inkml:traceGroup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4:53.723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1595 540 45,'-17'-9'70,"-5"-1"2,-3 1-3,-2-2-2,-7 29-6,4-57-56,-1 27 1,5 1-1,0 2-1,1 3-5,2 4-1,-1 0-3,2 2 0,-8 0 0,1 4-2,-4 7 1,1 4-1,-7 4 3,-1 6 2,-5 0 1,-5 6 1,4-4 2,1 8 0,-6-6 0,0 2 1,-1 2 0,4-3-1,2 6 0,3 1-2,2 7-1,-1 2-1,1 2 0,0 6-3,6 5 1,-3 2-1,5 2 0,1 1 0,3 3 0,3 4 2,2 2 0,3 1 0,-3 6 2,5-2 0,-2 4 1,6 2-1,-6 6 1,3 3 0,2 7 1,0-1-2,6 12 2,2 4-1,2 2 1,1 2-1,5-2 1,3 3-2,2-3 1,3 2 0,5-3 0,3-2-1,0 2 0,4 2 0,3-2 1,-3-9-1,6 16 1,-1-2 0,5 3 0,-6-7-1,10 15 1,2-1 1,2 5 0,3-2-1,4-2 1,2 1-1,-1-3 1,8 0 3,-3-6-1,-2-1 2,4 0 0,6-3 1,-1-4 0,5 2 0,1-1-1,4 1-1,-2 0-2,6 5-2,-1-6 1,3 4 0,-1-6 0,-2-8-2,-1-1 0,3 5 0,1-14 1,-5-10 0,4 1 0,7-8 1,1 1 1,-1 2 0,6-7 2,-4-7-2,6-3 1,10-2-1,-5-2 0,-4-4 0,6-5 0,4-5 0,-2-1 0,12 3-2,-4-4 2,-6-3-1,8-1 0,0 0 0,2-5 1,-5 5-1,0-8 1,2-2 0,-4-1 0,5-5 0,-3-4 1,-6-5-1,2-7-1,1-8 1,-3-2 0,0-10-1,-1-3 0,-4 0 0,2-11 0,5-2 0,-7 1 0,-1 0 0,-1-6 0,-4-8-1,1-7 2,4-3-2,-7 1 1,-1-4-1,-3-3 1,-2-4 0,2-6 0,-2 6 1,-4-4 0,-3-3-1,1 1 0,-4-1 1,-5-3 0,-1-1-1,-1 2 1,-8-3 1,1-1 0,-3-1 0,-5-5 0,1-1-1,-3-4 1,1-1-2,-5-1 2,-1-2-3,-1-1 1,-7 1 1,2-2-2,-6-2 0,-6-2-2,-6-1 1,1-1-1,-6 0 0,-4 0-1,0-5 1,-5-1 0,1-2 1,-2-4 2,2-2 0,-3-2 2,0 0 0,-4 0-1,-2 5 1,-4 1 0,-1 2 0,-2-1-1,-2 6-1,-4-5-1,-4 0-1,-4-2 1,1-5-1,-2 0-1,1 2 1,-4-5-1,-2-2 0,-2 5 2,-1-2-1,1 1 1,-5 1 1,-1 1 0,0 1-1,1 1 1,-3 3-1,0-1 1,-2-1-1,1 1 0,4 0 0,-1-1-1,4-3 1,-2 2 0,0 0-1,7 0 1,-5 2-1,4-1 0,-1 1 0,-3-3 0,0 7 1,-3 3-1,2 2 2,-8 0 0,0 4 0,0 5-1,-1 5 1,0 1 0,-3 6-1,2-1 0,0 6 0,3 6-1,-1-1 0,-4 5-2,2 3 0,-7 5 0,1 2 0,-7 5-1,-3 2 1,-6 4 0,-1 5 0,-4 2 2,-4-1 0,-3 5 1,-3-1-1,2 1 2,-7 1 0,2 8-2,-2-2 2,1 8-1,-1 2 1,-2 4-2,3 5 1,-2 2-2,4 4 2,-5-1-1,0 7 0,-3-2 0,0 6 0,2-2 2,-5-3-1,0 2 1,-2 2 0,1 0 0,0 0 2,1 3 0,-1 1 1,0 0-1,2 3 1,-2 0 0,3 3 0,2-1 0,0 1-1,1 0 1,5-4-2,-2 3 0,8 1 0,7 5-6,0-9-8,7 4-61,11 5-2,3-11-2,10 7-7,1-13-3</inkml:trace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1:24.99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5EA5BBA-9A77-4B93-8382-DAB9C7542C13}" emma:medium="tactile" emma:mode="ink">
          <msink:context xmlns:msink="http://schemas.microsoft.com/ink/2010/main" type="writingRegion" rotatedBoundingBox="22501,11049 25221,11033 25225,11716 22504,11732"/>
        </emma:interpretation>
      </emma:emma>
    </inkml:annotationXML>
    <inkml:traceGroup>
      <inkml:annotationXML>
        <emma:emma xmlns:emma="http://www.w3.org/2003/04/emma" version="1.0">
          <emma:interpretation id="{3B316755-D98F-48BD-9FEB-D88BCF7CE3D5}" emma:medium="tactile" emma:mode="ink">
            <msink:context xmlns:msink="http://schemas.microsoft.com/ink/2010/main" type="paragraph" rotatedBoundingBox="22501,11049 25221,11033 25225,11716 22504,117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4517FA-240A-4D9C-ADB6-B46CF3D3C650}" emma:medium="tactile" emma:mode="ink">
              <msink:context xmlns:msink="http://schemas.microsoft.com/ink/2010/main" type="line" rotatedBoundingBox="22501,11049 25221,11033 25225,11716 22504,11732"/>
            </emma:interpretation>
          </emma:emma>
        </inkml:annotationXML>
        <inkml:traceGroup>
          <inkml:annotationXML>
            <emma:emma xmlns:emma="http://www.w3.org/2003/04/emma" version="1.0">
              <emma:interpretation id="{FEC29455-EA37-47FB-894A-CE3A625709B3}" emma:medium="tactile" emma:mode="ink">
                <msink:context xmlns:msink="http://schemas.microsoft.com/ink/2010/main" type="inkWord" rotatedBoundingBox="22501,11093 23043,11090 23046,11560 22504,11563"/>
              </emma:interpretation>
              <emma:one-of disjunction-type="recognition" id="oneOf0">
                <emma:interpretation id="interp0" emma:lang="ko-KR" emma:confidence="0">
                  <emma:literal>U</emma:literal>
                </emma:interpretation>
                <emma:interpretation id="interp1" emma:lang="ko-KR" emma:confidence="0">
                  <emma:literal>u</emma:literal>
                </emma:interpretation>
                <emma:interpretation id="interp2" emma:lang="ko-KR" emma:confidence="0">
                  <emma:literal>Ⅵ</emma:literal>
                </emma:interpretation>
                <emma:interpretation id="interp3" emma:lang="ko-KR" emma:confidence="0">
                  <emma:literal>니</emma:literal>
                </emma:interpretation>
                <emma:interpretation id="interp4" emma:lang="ko-KR" emma:confidence="0">
                  <emma:literal>너</emma:literal>
                </emma:interpretation>
              </emma:one-of>
            </emma:emma>
          </inkml:annotationXML>
          <inkml:trace contextRef="#ctx0" brushRef="#br0">12596 4403 25,'0'0'60,"-8"-11"7,8 11 2,-6-15-1,6 15-38,-5-10-2,5 10-5,0 0-4,0 0-4,0 0 0,-6 17-2,4 7 0,-1 10-1,0 5 0,2 8 3,-1 3 1,2 1-5,3-4-11,5-5 0,6-8 0,3-7 0,6-9 0,3-13 0,3-6 0,4-12 0,0-10 0,2-9 0,-3-7 0,0-7 0,-3-7 0,-3 3 0,-5-3 0,-3 7 0,-5 6 0,-4 7 0,-4 6 0,-3 11 0,-2 16 0,0 0 0,0 0 0,0 20 0,-1 5 0,0 13 0,-2 5 0,1 6 0,0 0 0,2 4 0,0-4 0,6-2 0,2-44-50,7 24 50,3-13-82,0-12-2,6-5-7,0-14-4,7-2 2</inkml:trace>
        </inkml:traceGroup>
        <inkml:traceGroup>
          <inkml:annotationXML>
            <emma:emma xmlns:emma="http://www.w3.org/2003/04/emma" version="1.0">
              <emma:interpretation id="{45986C85-9A7C-42CE-9191-EFF0E23DAE7C}" emma:medium="tactile" emma:mode="ink">
                <msink:context xmlns:msink="http://schemas.microsoft.com/ink/2010/main" type="inkWord" rotatedBoundingBox="23051,11450 23197,11449 23199,11728 23053,11729"/>
              </emma:interpretation>
              <emma:one-of disjunction-type="recognition" id="oneOf1">
                <emma:interpretation id="interp5" emma:lang="ko-KR" emma:confidence="0">
                  <emma:literal>,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」</emma:literal>
                </emma:interpretation>
                <emma:interpretation id="interp8" emma:lang="ko-KR" emma:confidence="0">
                  <emma:literal>!</emma:literal>
                </emma:interpretation>
                <emma:interpretation id="interp9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124.8002">13244 4689 73,'7'14'82,"-3"7"-3,-9-1-1,-7 7-3,-10 0-3,0 4-65,-4 1-7,0 2-25,31-2-43,-23-9-5,7-6-6,3-16-4,8-1-3</inkml:trace>
        </inkml:traceGroup>
        <inkml:traceGroup>
          <inkml:annotationXML>
            <emma:emma xmlns:emma="http://www.w3.org/2003/04/emma" version="1.0">
              <emma:interpretation id="{BCE59F8E-9E0C-4A55-BE50-64D22A0F5565}" emma:medium="tactile" emma:mode="ink">
                <msink:context xmlns:msink="http://schemas.microsoft.com/ink/2010/main" type="inkWord" rotatedBoundingBox="23632,11050 23974,11048 23977,11543 23635,11545"/>
              </emma:interpretation>
              <emma:one-of disjunction-type="recognition" id="oneOf2">
                <emma:interpretation id="interp10" emma:lang="ko-KR" emma:confidence="0">
                  <emma:literal>V</emma:literal>
                </emma:interpretation>
                <emma:interpretation id="interp11" emma:lang="ko-KR" emma:confidence="0">
                  <emma:literal>Ⅴ</emma:literal>
                </emma:interpretation>
                <emma:interpretation id="interp12" emma:lang="ko-KR" emma:confidence="0">
                  <emma:literal>ⅴ</emma:literal>
                </emma:interpretation>
                <emma:interpretation id="interp13" emma:lang="ko-KR" emma:confidence="0">
                  <emma:literal>v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39.6011">13715 4438 36,'-10'0'72,"10"0"2,-10 4 1,9 5-2,-2 2 1,3 8-53,2 6-3,3 6 0,1 2 0,2 4-4,2 0-2,1-1-6,0-4-6,-2-6 0,2-4 0,-2-8 0,-1-4 0,0-10 0,-1-6 0,1-11 0,2-7 0,1-7 0,2-6 0,1-4 0,1-5 0,1 1 0,0 2 0,1 7 0,-8 0 0,3-31 0,1 47-61,-4 2 61,5 6-87,-10 1 1,6 7 86,-10 4-91,21-2 91,-12 40-96,6-32 6</inkml:trace>
        </inkml:traceGroup>
        <inkml:traceGroup>
          <inkml:annotationXML>
            <emma:emma xmlns:emma="http://www.w3.org/2003/04/emma" version="1.0">
              <emma:interpretation id="{7F0B372A-37E6-441E-8354-98CD16E5C203}" emma:medium="tactile" emma:mode="ink">
                <msink:context xmlns:msink="http://schemas.microsoft.com/ink/2010/main" type="inkWord" rotatedBoundingBox="24094,11357 24135,11356 24137,11637 24096,11638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1</emma:literal>
                </emma:interpretation>
                <emma:interpretation id="interp17" emma:lang="ko-KR" emma:confidence="0">
                  <emma:literal>l</emma:literal>
                </emma:interpretation>
                <emma:interpretation id="interp18" emma:lang="ko-KR" emma:confidence="0">
                  <emma:literal>ㅣ</emma:literal>
                </emma:interpretation>
                <emma:interpretation id="interp1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795.6013">14152 4596 70,'6'38'84,"-3"-2"-4,-3-2-2,0-7 0,0-3-4,0 1-62,-2 1-3,2-1-11,-4-3-30,2-8-39,4-4-4,-2-10-5,22-12-4,-5-15-6</inkml:trace>
        </inkml:traceGroup>
        <inkml:traceGroup>
          <inkml:annotationXML>
            <emma:emma xmlns:emma="http://www.w3.org/2003/04/emma" version="1.0">
              <emma:interpretation id="{886AA431-6F26-44A0-B6DB-1BFBF0A2E58A}" emma:medium="tactile" emma:mode="ink">
                <msink:context xmlns:msink="http://schemas.microsoft.com/ink/2010/main" type="inkWord" rotatedBoundingBox="24687,11036 25221,11033 25223,11537 24690,11540"/>
              </emma:interpretation>
              <emma:one-of disjunction-type="recognition" id="oneOf4">
                <emma:interpretation id="interp20" emma:lang="ko-KR" emma:confidence="0">
                  <emma:literal>W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U</emma:literal>
                </emma:interpretation>
                <emma:interpretation id="interp23" emma:lang="ko-KR" emma:confidence="0">
                  <emma:literal>u</emma:literal>
                </emma:interpretation>
                <emma:interpretation id="interp2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1372.8021">14774 4457 10,'0'0'63,"7"-2"6,-7 2 5,0 10 2,-3 5-2,-1 2-34,-3 8-18,1 4 0,0 4 4,2 1-4,0-4-9,4 2-13,0-6 0,2-6 0,6-4 0,1-3 0,3-9 0,4-4 0,0-5 0,1-5 0,0-5 0,1-2 0,0-3 0,-3 2 0,-5 3 0,-1 4 0,-2 7 0,-7 4 0,10 8 0,-4 7 0,4 4 0,0 1 0,9 3 0,1-1 0,7-6 0,5-7 0,4-7 0,-1-8 0,2-12 0,-3-11 0,-4-9 0,-5-7 0,-9-9 0,-7 2 0,-7-4 0,-2 10 0,-9 4 0,-6 8 0,1 10-29,-5 1-57,9 14-2,-6-5-1,16 14-8,-18-15-2</inkml:trace>
        </inkml:traceGroup>
      </inkml:traceGroup>
    </inkml:traceGroup>
  </inkml:traceGroup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1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7711824-2FAD-4242-A9E0-7AD584FFCDDE}" emma:medium="tactile" emma:mode="ink">
          <msink:context xmlns:msink="http://schemas.microsoft.com/ink/2010/main" type="inkDrawing" rotatedBoundingBox="6881,2461 6951,5083 6453,5097 6382,2475" semanticType="verticalRange" shapeName="Other">
            <msink:sourceLink direction="with" ref="{E50E37E5-FE04-4097-895B-DA65BD6A227A}"/>
          </msink:context>
        </emma:interpretation>
      </emma:emma>
    </inkml:annotationXML>
    <inkml:trace contextRef="#ctx0" brushRef="#br0">350 129 6,'10'-14'64,"2"4"4,-10-3-1,4 1 0,-6 12-35,0-11-3,0 11-5,0 0-7,0-9-6,0 9-3,-9-4-1,-2-2-3,0 3 0,-7-1-3,1 3 0,-7 0 1,-1 0 0,-4-2-1,2 3 0,-6 0 0,4 0 1,1-2 0,1 1 1,6-2 0,1-1 0,5 0 2,2 0-2,6 0 2,-1-3-3,8 7-1,0 0-1,-8-8-3,8 8 0,0 0-1,0 7 1,4 9 2,3 8 0,1 14 2,0 16 2,2 14 3,-1 12 0,0 26 0,-1 12 1,0 20-2,-5 9 0,-3 13-5,0-1 8,-1 5-2,-3 0 0,1-12-1,-3-5 0,1-16-1,-1-13 0,2-15-1,-2-12-3,0-13 0,0-13 0,2-10 0,2-10 0,2-7 0,0-6 0,10-6 0,4-8 0,7-1 0,5-5 0,6-3 0,7-1 0,4-2 0,2-3 0,1 3 0,-2-3 0,-2-3 0,-6 1 0,-2 3 0,-9-4-7,-4-2-41,-5 2-27,-11-13-5,-3 5-5,-6-16-3,-2-8-2</inkml:trace>
  </inkml:traceGroup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4.3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C05193C-4AA9-4F93-BC56-B90DFF3A781F}" emma:medium="tactile" emma:mode="ink">
          <msink:context xmlns:msink="http://schemas.microsoft.com/ink/2010/main" type="inkDrawing" rotatedBoundingBox="8769,2408 8936,4988 8523,5015 8356,2434" semanticType="verticalRange" shapeName="Other">
            <msink:sourceLink direction="with" ref="{E50E37E5-FE04-4097-895B-DA65BD6A227A}"/>
          </msink:context>
        </emma:interpretation>
      </emma:emma>
    </inkml:annotationXML>
    <inkml:trace contextRef="#ctx0" brushRef="#br0">36 122 8,'-12'-7'75,"7"-3"1,-5 3-3,10 7-7,-11-13-2,11 13-48,0 0-5,11-9-8,0 6-4,6 0 0,7-3-1,3-2 2,5 1-1,2 0 2,5-3-1,-4 3 0,1 1 0,-4-1 0,-6 4 0,-3 2 0,-4 0 0,-4 1-1,-5 4 1,-3 6 0,-2 6 2,-4 5 3,1 8 2,-2 14 4,-2 15 1,-1 17 2,1 16 0,-2 22 0,-1 19-1,0 15-1,1 13-12,3 5 10,1-1-4,5-6-2,2-10-4,7-16 0,0-16 0,4-22 0,-1-11 0,0-16 0,2-8 0,-4-9 0,-3-4 0,0-3 0,-5-2 0,-2 2 0,-5-3 0,-2-1 0,-11-1 0,-8-2 0,-11-1 0,-3-6 0,-5-6 0,-2-5 0,1-3 0,2-4 0,4-4 0,-28-5-77,50-1-6,1-3-2,12-6-5,2-7-6</inkml:trace>
  </inkml:traceGroup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8.6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CF9B95C-C966-45AC-88E5-44E59AE6B4D9}" emma:medium="tactile" emma:mode="ink">
          <msink:context xmlns:msink="http://schemas.microsoft.com/ink/2010/main" type="inkDrawing" rotatedBoundingBox="12249,4895 12377,2258 12846,2280 12719,4918" shapeName="Other"/>
        </emma:interpretation>
      </emma:emma>
    </inkml:annotationXML>
    <inkml:trace contextRef="#ctx0" brushRef="#br0">585 105 27,'0'0'61,"3"-7"0,-3 7-1,-5-6-4,-6 2-40,-5 1-5,-2-1-5,-5 3-5,-7-2-1,-2 3 2,-3-4 0,3-1 2,0-1 0,1-2 0,2 2 2,2-1-1,6 1 1,1-3-2,4 3 0,0-1 1,5 3 0,3 2 0,8 2 1,-13-8-1,13 8 1,0 0-2,0 0 0,0 0-1,-8 8 0,8 7 1,0 10 1,0 7 2,2 9 3,2 13 0,1 16 1,-2 15-1,-2 14 1,-1 11-3,0 10-1,0 7-2,-2 5-1,-6 2 0,1-2-4,0-3 3,-2-5 1,0-8 0,-6-9-2,3 1 1,-4-5-1,-1-9 1,3-3-1,0-8-1,4-4 0,0-8-1,4-3 0,0-12 0,2-6 0,3-11 0,1-5 0,0-12 0,4 0 2,0-7 0,5-4-2,4-2 0,3-5 0,7 0 0,5-1 0,7 0 0,4-2 0,3 3 0,-2-3 0,1 0 0,-2 1 0,-5 1 0,-5 1 0,-8 0 0,-4-3 0,-5 0 0,-3 1 0,-9-2-73,-17 4 18,17-4-29,-11-10-3,-3-8-5,-2-2-2</inkml:trace>
  </inkml:traceGroup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7.3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080A836-FA24-4945-8F08-74DCCDDB6885}" emma:medium="tactile" emma:mode="ink">
          <msink:context xmlns:msink="http://schemas.microsoft.com/ink/2010/main" type="inkDrawing" rotatedBoundingBox="9201,3877 9243,3738 9309,3758 9266,3897" shapeName="Other"/>
        </emma:interpretation>
      </emma:emma>
    </inkml:annotationXML>
    <inkml:trace contextRef="#ctx0" brushRef="#br0">-1420 968 14,'-9'-7'81,"-1"-2"1,3-3-5,-3 3-3,4-2-2,1 0-48,5 11-10,0 0-8,-8 5-5,4 7-8,3 6-17,0 4-47,-3 5 0,1-5-4,-4-3-2,5-1-5</inkml:trace>
  </inkml:traceGroup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3.5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F1F887E-4E62-4022-A3CD-6F49E319F0A7}" emma:medium="tactile" emma:mode="ink">
          <msink:context xmlns:msink="http://schemas.microsoft.com/ink/2010/main" type="inkDrawing" rotatedBoundingBox="14625,2373 14715,4779 14262,4796 14172,2390" semanticType="verticalRange" shapeName="Other">
            <msink:sourceLink direction="with" ref="{2D215334-874D-4BBE-810D-11A8373056A0}"/>
            <msink:destinationLink direction="with" ref="{368906F4-348C-4D1A-9FE9-62C365E70A03}"/>
            <msink:destinationLink direction="with" ref="{96989FFA-7A7A-40C9-BC2A-3430BD3CA28E}"/>
          </msink:context>
        </emma:interpretation>
      </emma:emma>
    </inkml:annotationXML>
    <inkml:trace contextRef="#ctx0" brushRef="#br0">10 145 35,'-3'-14'63,"3"14"2,-5-8-3,1-1-3,4 9-42,0 0-4,11-11-5,-1 10-5,5-3-1,7 0 1,1-2 1,6 3-1,-1-3 1,7 0 1,-5 4-1,5-2 0,-4 0-2,-2-4 0,-3-2 0,-1 3-1,-2-1 0,-5 0-1,-1-1 0,-4 1 0,-3 4-1,-3 3-1,-7 1 0,10 0 1,-8 7 1,-1 4 3,-1 11 3,0 6 3,0 11 2,-3 17 1,-4 15 1,0 20 1,-4 13 0,-3 18-3,-1 10-2,2 10-2,-2 9-7,1 0 9,5 2-1,0-11-2,9-5 0,0-13-1,6-11-1,2-12 0,6-17 0,0-12-4,-2-11 0,4-9 0,-4-14 0,-2-4 0,-2-8 0,-3-3 0,-4-5 0,-1-4 0,-6-2 0,-5 0 0,-3-1 0,-1-1 0,-3 1 0,-1-5 0,-3 3 0,-1-3 0,6 3 0,-2-8 0,3 2-17,3 1-64,-1 0-1,14-4-4,-12 0-3,12 0-3</inkml:trace>
  </inkml:traceGroup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6.2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68906F4-348C-4D1A-9FE9-62C365E70A03}" emma:medium="tactile" emma:mode="ink">
          <msink:context xmlns:msink="http://schemas.microsoft.com/ink/2010/main" type="inkDrawing" rotatedBoundingBox="15223,3147 17876,2864 17927,3339 15273,3622" semanticType="callout" shapeName="Other">
            <msink:sourceLink direction="with" ref="{9F1F887E-4E62-4022-A3CD-6F49E319F0A7}"/>
            <msink:sourceLink direction="with" ref="{BA9C0C7C-BF1C-40BB-BA2A-ACD28563FD28}"/>
          </msink:context>
        </emma:interpretation>
      </emma:emma>
    </inkml:annotationXML>
    <inkml:trace contextRef="#ctx0" brushRef="#br0">43-5 63,'-10'4'67,"10"-4"1,-5 11 0,5 0-4,-3 3-42,3 5-16,0 5-1,0 1 1,0 1-4,-3 0-12,-2-6-13,-3 0-40,6-4-3,-6-10-6,8-6-2</inkml:trace>
    <inkml:trace contextRef="#ctx0" brushRef="#br0" timeOffset="2418.0042">1408-360 48,'0'0'69,"-11"-12"-1,11 12-3,-9-15-4,9 15-44,-6-8-7,6 8-8,0 0-3,0 0 1,0 0 2,0 11 2,4 1 3,1 6 2,0 4 4,2 9 2,1 9-1,1-2-1,1 4-3,0 0-3,0-3-1,1-8-2,0-2-1,2-14-1,-2-8 0,1-7 0,0-2-2,3-14 0,1-1 1,-3 2 0,-2-3-2,0 5 0,-3 0-1,2 6 1,-3 4 0,2 5-1,3 4 0,-1 5 0,2 2 1,1 0 0,3-1 2,-2 0 0,3-2 2,-2-7 2,2-3 0,-1-4 1,1-10 2,-1-5-1,-1-4 1,-3-8-2,-2-5-1,-5 3-3,-6-2 1,0 3-5,-7 1-2,2 8-8,-6 1-17,4 11-10,7 11-39,0 0-1,0 0-5,0 0-5,15 14 5</inkml:trace>
    <inkml:trace contextRef="#ctx0" brushRef="#br0" timeOffset="2839.205">2291-274 0,'-7'0'82,"7"0"3,-15 0-3,15 0-7,0 0-2,-5-13-34,5 13-29,9-2-4,3 2-4,5 2-3,4 2 1,3 0 1,6 1 2,3-1-2,-1-1 1,2-2-4,-4-1-6,2 0-17,-7 1-47,0-1-2,-4 0-4,-9-1-6,-3 1-2</inkml:trace>
    <inkml:trace contextRef="#ctx0" brushRef="#br0" timeOffset="3026.4053">2369-71 80,'-8'11'86,"8"0"-3,0-11-5,17 10-3,4-10-3,8 0-76,1 0-13,3 0-24,5-1-33,-2-2-2,-1 1-7,-8-1-5,0-2 3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46.7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43 24 22,'-15'-8'59,"15"8"2,-13-7-3,13 7-6,-11-4-34,11 4-6,0 0-5,0 0-4,8-4 1,4 4 0,10 0 2,-4 0 2,11 0 2,-1 0-2,6 0-1,-1 0-2,4 0-2,-5 0-2,-1 2 0,-3 0 0,-3-2-1,-3 0 1,-2 2-2,-5 0 1,-5 0-2,1 2 1,-4-3-1,-7-1 1,11 12 1,-9-1 4,1 6 3,-3 9 4,2 6 3,-2 14 2,-2 18 0,-5 15 0,4 7-1,0 5-3,-2 5-3,1 2-9,0 2 7,4-6-2,0-9-1,2-6 0,-1-10-1,0-6 1,3-5 0,-1-7-1,0-6 0,-1-1 0,1-5 0,-1-5-1,0 2 0,0-4-2,-2-1 0,0-8 0,-4-2 0,-8-3 0,-6-5 0,-9-2 0,-6-4 0,-5-1 0,-7-3 0,-2 3 0,-3-4 0,4 4 0,7-4 0,8 3 0,3-5 0,11 0 0,9 0 0,8 0-50,14-5-5,1 1-27,10-2-3,-2-7-3,9 8 2</inkml:trace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0.2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A9C0C7C-BF1C-40BB-BA2A-ACD28563FD28}" emma:medium="tactile" emma:mode="ink">
          <msink:context xmlns:msink="http://schemas.microsoft.com/ink/2010/main" type="inkDrawing" rotatedBoundingBox="18488,4510 18602,2277 18989,2297 18875,4529" shapeName="Other">
            <msink:destinationLink direction="with" ref="{368906F4-348C-4D1A-9FE9-62C365E70A03}"/>
            <msink:destinationLink direction="from" ref="{0BD599A0-E661-486F-9370-06AB2314D20D}"/>
          </msink:context>
        </emma:interpretation>
      </emma:emma>
    </inkml:annotationXML>
    <inkml:trace contextRef="#ctx0" brushRef="#br0">423 154 70,'8'-5'74,"3"1"-3,-11 4-3,7-10-5,-7 10-44,-3-9-14,-6 5-3,-4-1-3,-2-2 1,-5-2 0,-2 2 1,-5-3 3,2 0 1,-4 0 1,1 2 1,3 1-2,1-1-2,1 3-1,3-1 0,3 4 1,3-2-1,4-3 4,2 3-1,8 4 1,-10-5-1,10 5 0,-4-8-2,4 8-3,0 0-1,0 0-4,0 0 0,0 18 1,3 3 0,-1 13 4,1 7 1,-1 20 4,-1 18 2,-1 24 3,0 8 0,-3 23-1,-2 13 0,0 7-2,-2 2-7,1 3 7,-4-10-1,3-15-1,-3-5-1,3-18-2,-3-16 1,3-11-1,-2-8 0,0-17-4,5-10 2,-1-9-1,2-12 2,1-9-1,2-4 0,0-6 2,3-2-2,-3-7 0,15 6 0,0-4 0,6 0 0,6 3 0,8-4 0,5 2 0,4-2 0,0 2 0,-3-3-6,-4 0-36,-11 5-35,-9-5-4,-10-1-3,-8-16-4,-14-22 30</inkml:trace>
  </inkml:traceGroup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2.14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BD599A0-E661-486F-9370-06AB2314D20D}" emma:medium="tactile" emma:mode="ink">
          <msink:context xmlns:msink="http://schemas.microsoft.com/ink/2010/main" type="inkDrawing" rotatedBoundingBox="19258,3774 19295,2555 19663,2566 19626,3785" semanticType="callout" shapeName="Other">
            <msink:sourceLink direction="from" ref="{BA9C0C7C-BF1C-40BB-BA2A-ACD28563FD28}"/>
            <msink:sourceLink direction="to" ref="{8113871F-3224-49A3-BD89-3F82968CF3D3}"/>
          </msink:context>
        </emma:interpretation>
      </emma:emma>
    </inkml:annotationXML>
    <inkml:trace contextRef="#ctx0" brushRef="#br0">34 207 19,'4'-10'51,"0"1"8,-3-1 0,0 1-26,0 0-2,-1-2-4,0 6-5,0-5-2,-2 1 1,0 1-3,-1 0 0,3 8-3,-8-15-4,8 15-2,-9-2-3,4 7 0,0 9-3,1 6-1,0 5-1,0 7 2,6 6 1,5-1 1,6 1 0,9-5-1,6-9-2,7-9 1,-2-10 0,6-8-1,-1-12 2,-3-14-1,-6-5 1,-8-5 1,-6-3 1,-9 3 0,-3-4 0,-9 6-1,-10 4-5,-3 10 0,-5 1-3,-7 10-2,0 4-3,1 8-1,-2 11-7,4 3-9,2 6-10,0 3-8,37-2-8,-23 9-25,35 10-4,-28-8 1,4 2 8</inkml:trace>
    <inkml:trace contextRef="#ctx0" brushRef="#br0" timeOffset="78.0002">54 537 5,'6'27'32,"-4"-7"-32,-2-1-31</inkml:trace>
    <inkml:trace contextRef="#ctx0" brushRef="#br0" timeOffset="436.8008">73 804 4,'0'0'63,"-6"11"1,6-11 2,-16 23 1,2-14-28,-2 17 2,4 3-26,-4 10-1,2 7-14,4-1 17,3 4-2,8-3-3,14-10-3,10-7-5,3-11-1,9-13-1,0-10-1,0-10-1,2-11 5,-8-6 0,-4-3 2,-11 1 1,-7-4 0,-9 6-1,-2 4-1,-13 2-3,-9 10-6,-5 3-6,-5 7-7,0 6-10,-4 5-12,0 9-10,3 5-27,1 1-5,5 3 0,6 1 2</inkml:trace>
  </inkml:traceGroup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4.3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113871F-3224-49A3-BD89-3F82968CF3D3}" emma:medium="tactile" emma:mode="ink">
          <msink:context xmlns:msink="http://schemas.microsoft.com/ink/2010/main" type="inkDrawing" rotatedBoundingBox="20379,2496 20399,4610 19978,4614 19958,2500" shapeName="Other">
            <msink:destinationLink direction="to" ref="{0BD599A0-E661-486F-9370-06AB2314D20D}"/>
          </msink:context>
        </emma:interpretation>
      </emma:emma>
    </inkml:annotationXML>
    <inkml:trace contextRef="#ctx0" brushRef="#br0">5 57 42,'-3'-11'59,"3"11"1,0-12-5,7 7-3,34 0-43,-23 4-11,9-2-1,2 1-3,7-1 2,2 0-1,3 1 2,-5 0 2,3 1 0,-9-2 0,-4 2 0,-7-1 1,-5 1 1,-5 1 1,-9 0-1,11 0 0,-11 0 0,0 0 0,0 6 1,-3 5 7,1 7 3,-2 14 3,0 14 4,-4 14 3,2 15 0,-2 21 4,0 19-3,-1 15-5,3 12-4,0 2-14,0 0 13,6-4-4,0-5-1,0-12-1,2-15-3,4-14 0,-2-9 1,2-12-1,-4-9-1,-2-9 0,0-6 0,-1-9 1,-3-7 1,-4-4-5,-3-6 0,-4-6 0,-3-6 0,-3-3 0,-4-3 0,-2-1 0,-6-4-12,3 0-65,3-4-4,2-4-2,8 0-6,3-4-5</inkml:trace>
  </inkml:traceGroup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28.7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DCA58B3-1BA3-4BCB-9701-7AA03557987C}" emma:medium="tactile" emma:mode="ink">
          <msink:context xmlns:msink="http://schemas.microsoft.com/ink/2010/main" type="inkDrawing" rotatedBoundingBox="19318,4782 19327,4286 19337,4286 19328,4783" shapeName="Other"/>
        </emma:interpretation>
      </emma:emma>
    </inkml:annotationXML>
    <inkml:trace contextRef="#ctx0" brushRef="#br0">13 93 26,'0'0'41,"3"-12"5,-3 12-29,0-14 2,0 14-1,0-14 0,0 14 1,-2-12 2,2 12-2,-1-10-1,1 10-2,-1-8 2,1 8-2,0-7 1,0 7-2,0 0-2,-4-9 1,4 9-1,0 0-3,-1-8-1,1 8-3,0 0-3,0 0-2,0 0-2,0 0-1,0 0 1,0 11 1,0 5 0,0 2 1,0 6 2,0 3 1,0 0 1,0 5 0,0-3-2,0-3-1,0-4 1,0-2 1,0-4 0,0-2 1,0-1-1,0-2 1,0 0-1,0 1 1,0-2-2,0 0-1,0 0-1,0-1 1,0-2-1,0-7 0,0 13 1,0-13 0,0 9 2,0-9-1,0 0 2,0 0-2,0 0 2,0 0-1,0 7-1,0-7-1,0 0 0,0 0-2,0 0 0,0 0 0,0 0 0,0 0 0,0 0 0,0 0 0,0 0 0,0 0 0,0 0 0,-5 8 0,5-8 0,0 0 0,0 0 0,-1 9 0,1-9 0,0 0 0,0 9 0,0-9 0,0 12 0,0-12 0,0 12-2,0-12 2,2 12 0,-2-12-1,0 7 1,0-7 0,0 8 0,0-8 0,0 7 0,0-7 0,0 0-1,0 0 2,0 9-1,0-9 1,0 0-1,0 0 2,0 0-2,0 0 0,0 0 0,0 0 0,0 0 0,0 0 0,0 0 0,0 0-4,0 0-37,0 0-36,0 0-4,0-17-3,2-1-4,-6-20-4</inkml:trace>
  </inkml:traceGroup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0.6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6989FFA-7A7A-40C9-BC2A-3430BD3CA28E}" emma:medium="tactile" emma:mode="ink">
          <msink:context xmlns:msink="http://schemas.microsoft.com/ink/2010/main" type="inkDrawing" rotatedBoundingBox="12915,4785 13044,2391 13837,2434 13708,4828" semanticType="callout" shapeName="Other">
            <msink:sourceLink direction="with" ref="{9F1F887E-4E62-4022-A3CD-6F49E319F0A7}"/>
          </msink:context>
        </emma:interpretation>
      </emma:emma>
    </inkml:annotationXML>
    <inkml:trace contextRef="#ctx0" brushRef="#br0">3456-4158 45,'0'0'66,"14"-19"-1,-7 14-2,-1-8-5,-6 5-45,0-1-5,0 9-1,0 0-6,0 0 1,0 0 3,0 0 3,-5 2 3,-6 8 3,-1 4 3,1 1-2,-1 13 1,2-3-2,3 5-2,6 2-4,3-2 0,14-4-4,5-4 0,9-9-1,6-12-2,8-5-1,0-14 0,1-9 1,-5-11-3,-5-1 2,-9-4 0,-7-2 3,-9 4 1,-9 3-1,-4 6 1,-11 7-2,-3 10 0,-8 8-2,-6 7-5,-6 4-5,-2 8-3,-3 6-4,-2-3-1,3 7-5,2-6-4,5 4-3,5-7-1,5 6-3,7 0-33,5 3 0,7 6 0,2-2 5</inkml:trace>
    <inkml:trace contextRef="#ctx0" brushRef="#br0" timeOffset="1045.2018">3499-3188 29,'4'-10'48,"-1"-2"1,-1 4-2,-2 8-33,5-11-3,-5 11 2,1-9 3,-1 9 6,0-8 4,0 8 2,0 0-2,0 0 1,0 0 2,2 8-5,-1 8-5,-1 11-5,3 11-14,-1 6 10,1 12-1,-3 0-3,3 4-12,-3-4-23,0-4-43,0-5-1,0-16-5,0-10-7,-6-12-2</inkml:trace>
    <inkml:trace contextRef="#ctx0" brushRef="#br0" timeOffset="1747.2031">3743-2334 7,'5'8'90,"1"7"-1,-4 2-4,1 7-4,-3 3-2,2-1-3,-2 10-77,1 12-5,-1-1-9,0-2-15,0-1-10,-1-14-39,2-5-3,-1-25-3,3 9-2,-3-24 8</inkml:trace>
    <inkml:trace contextRef="#ctx0" brushRef="#br0" timeOffset="1544.4027">3022-2176 33,'-11'3'85,"2"-1"-2,0 0-4,9-2-7,-10 0 1,10 0-40,0 0-26,7-2-3,8 2-2,3 3 1,6-1 1,4 0 2,5 2-1,2-4 1,5 1 0,0 1-1,-2-1-2,5 2-3,-6 0-6,2 4-12,-5-2-23,-8 3-37,-1-3 0,-5-5-6,0 0-4,-7-4 1</inkml:trace>
  </inkml:traceGroup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6.8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D215334-874D-4BBE-810D-11A8373056A0}" emma:medium="tactile" emma:mode="ink">
          <msink:context xmlns:msink="http://schemas.microsoft.com/ink/2010/main" type="writingRegion" rotatedBoundingBox="10717,2831 11789,2831 11789,3372 10717,3372">
            <msink:destinationLink direction="with" ref="{9F1F887E-4E62-4022-A3CD-6F49E319F0A7}"/>
          </msink:context>
        </emma:interpretation>
      </emma:emma>
    </inkml:annotationXML>
    <inkml:traceGroup>
      <inkml:annotationXML>
        <emma:emma xmlns:emma="http://www.w3.org/2003/04/emma" version="1.0">
          <emma:interpretation id="{74971EBF-5037-46BB-AD70-493DE36B5CD5}" emma:medium="tactile" emma:mode="ink">
            <msink:context xmlns:msink="http://schemas.microsoft.com/ink/2010/main" type="paragraph" rotatedBoundingBox="10717,2831 11789,2831 11789,3372 10717,33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9E89FD-C7F8-471B-A15E-CCFF7FABF5C7}" emma:medium="tactile" emma:mode="ink">
              <msink:context xmlns:msink="http://schemas.microsoft.com/ink/2010/main" type="line" rotatedBoundingBox="10717,2831 11789,2831 11789,3372 10717,3372"/>
            </emma:interpretation>
          </emma:emma>
        </inkml:annotationXML>
        <inkml:traceGroup>
          <inkml:annotationXML>
            <emma:emma xmlns:emma="http://www.w3.org/2003/04/emma" version="1.0">
              <emma:interpretation id="{334C2659-9B17-4657-AF7C-E5D7697E784D}" emma:medium="tactile" emma:mode="ink">
                <msink:context xmlns:msink="http://schemas.microsoft.com/ink/2010/main" type="inkWord" rotatedBoundingBox="10717,2831 11104,2831 11104,3372 10717,3372"/>
              </emma:interpretation>
              <emma:one-of disjunction-type="recognition" id="oneOf0">
                <emma:interpretation id="interp0" emma:lang="ko-KR" emma:confidence="0">
                  <emma:literal>Ⅴ</emma:literal>
                </emma:interpretation>
                <emma:interpretation id="interp1" emma:lang="ko-KR" emma:confidence="0">
                  <emma:literal>V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v</emma:literal>
                </emma:interpretation>
                <emma:interpretation id="interp4" emma:lang="ko-KR" emma:confidence="0">
                  <emma:literal>U</emma:literal>
                </emma:interpretation>
              </emma:one-of>
            </emma:emma>
          </inkml:annotationXML>
          <inkml:trace contextRef="#ctx0" brushRef="#br0">23 206 27,'-10'-10'51,"4"-3"2,1 2 0,6-4-32,-1 0-2,-2 4 0,2-1 0,0 3 0,-1-2 1,1 3-2,0 8 1,0-8-5,0 8 0,2 7-3,3 7-1,1 5-3,2 7-2,3 8 0,5 9 1,1 2 1,0 0-2,0 5 0,1-7-1,0-5 0,-1-3-1,-4-7 1,-1-10 3,-2-9 1,1-5 0,-2-8 0,0-11 1,0-9 0,0-3-2,-3-10-3,2-5-3,-1-3 0,0 0-1,-2-3-1,1 3 0,0 4 0,-1 0-2,0 9-1,2 4-5,-1 3-6,3 8-11,-5 6-15,6 3-36,6 5-2,-3 0-4,4 3-3,-1 0 8</inkml:trace>
        </inkml:traceGroup>
        <inkml:traceGroup>
          <inkml:annotationXML>
            <emma:emma xmlns:emma="http://www.w3.org/2003/04/emma" version="1.0">
              <emma:interpretation id="{0435D219-86E3-4DE0-A2E0-FD06B17A159D}" emma:medium="tactile" emma:mode="ink">
                <msink:context xmlns:msink="http://schemas.microsoft.com/ink/2010/main" type="inkWord" rotatedBoundingBox="11440,2950 11789,2950 11789,3287 11440,3287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312.0005">723 136 18,'0'0'78,"0"0"0,0 0-3,0 0-7,0 0 2,5 2-50,6-2-12,6 0-3,1-3-3,5-2 0,4 3 1,3-1-1,3 0 0,-2 1 0,3 1-3,-6 1-6,1 0-10,-7 0-16,2 3-37,-15 2-2,-1 4-5,-10 1-4,-7 5 6</inkml:trace>
          <inkml:trace contextRef="#ctx0" brushRef="#br0" timeOffset="483.6008">735 424 27,'-3'15'82,"5"-7"-1,11-1-3,10-5-4,2-2-2,4-2-50,9-2-16,5 4-27,15 0-49,-26 0-1,1 0-6,-12 0-5,-3-3-2</inkml:trace>
        </inkml:traceGroup>
      </inkml:traceGroup>
    </inkml:traceGroup>
  </inkml:traceGroup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2.0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50E37E5-FE04-4097-895B-DA65BD6A227A}" emma:medium="tactile" emma:mode="ink">
          <msink:context xmlns:msink="http://schemas.microsoft.com/ink/2010/main" type="writingRegion" rotatedBoundingBox="7907,2547 7905,5068 7157,5067 7160,2546">
            <msink:destinationLink direction="with" ref="{BC05193C-4AA9-4F93-BC56-B90DFF3A781F}"/>
            <msink:destinationLink direction="with" ref="{57711824-2FAD-4242-A9E0-7AD584FFCDDE}"/>
          </msink:context>
        </emma:interpretation>
      </emma:emma>
    </inkml:annotationXML>
    <inkml:traceGroup>
      <inkml:annotationXML>
        <emma:emma xmlns:emma="http://www.w3.org/2003/04/emma" version="1.0">
          <emma:interpretation id="{3C1C73B0-867E-48FE-B35F-0DFEF40CBD11}" emma:medium="tactile" emma:mode="ink">
            <msink:context xmlns:msink="http://schemas.microsoft.com/ink/2010/main" type="paragraph" rotatedBoundingBox="7907,2547 7905,5068 7157,5067 7160,25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0EB0DC-CCCB-4BCD-8289-F667D3F9296C}" emma:medium="tactile" emma:mode="ink">
              <msink:context xmlns:msink="http://schemas.microsoft.com/ink/2010/main" type="line" rotatedBoundingBox="7907,2547 7905,5068 7157,5067 7160,2546"/>
            </emma:interpretation>
          </emma:emma>
        </inkml:annotationXML>
        <inkml:traceGroup>
          <inkml:annotationXML>
            <emma:emma xmlns:emma="http://www.w3.org/2003/04/emma" version="1.0">
              <emma:interpretation id="{1F95D10E-DBCA-40EE-8B08-D3CEAD4F15CE}" emma:medium="tactile" emma:mode="ink">
                <msink:context xmlns:msink="http://schemas.microsoft.com/ink/2010/main" type="inkWord" rotatedBoundingBox="7745,2547 7744,3097 7681,3096 7682,2546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64 49 39,'-7'-16'68,"7"16"-2,-7-15-3,7 15-1,-4-10-42,4 10-3,-2-9-5,2 9-3,0 0-2,0 0 2,0 0 2,-1 7 3,0 10 0,-3 8 1,1 12-3,0 8-1,1 7 0,-1 2 0,2 6-4,1-4-3,-1-2-2,1-7-1,0-15-2,2-2-5,-2-15-12,-1-4-55,-1-3-5,-7-8-2,5-8-6,-6-7-2</inkml:trace>
        </inkml:traceGroup>
        <inkml:traceGroup>
          <inkml:annotationXML>
            <emma:emma xmlns:emma="http://www.w3.org/2003/04/emma" version="1.0">
              <emma:interpretation id="{20363381-A60F-49AD-9A18-56F502F9C64E}" emma:medium="tactile" emma:mode="ink">
                <msink:context xmlns:msink="http://schemas.microsoft.com/ink/2010/main" type="inkWord" rotatedBoundingBox="7906,3652 7905,4228 7158,4227 7159,3651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「</emma:literal>
                </emma:interpretation>
                <emma:interpretation id="interp7" emma:lang="ko-KR" emma:confidence="0">
                  <emma:literal>『</emma:literal>
                </emma:interpretation>
                <emma:interpretation id="interp8" emma:lang="ko-KR" emma:confidence="0">
                  <emma:literal>=</emma:literal>
                </emma:interpretation>
                <emma:interpretation id="interp9" emma:lang="ko-KR" emma:confidence="0">
                  <emma:literal>&gt;</emma:literal>
                </emma:interpretation>
              </emma:one-of>
            </emma:emma>
          </inkml:annotationXML>
          <inkml:trace contextRef="#ctx0" brushRef="#br0" timeOffset="733.2013">175 1112 49,'11'-8'80,"-11"8"1,0 0-2,6 14-3,-2 5-76,3 11 77,-1 11-59,-1 6-8,-2 8 0,1 2-1,0 0-3,-4-4-4,0-5-7,0-4-12,-3-11-25,3-4-35,0-12 0,0-3-6,-5-6-3,5 2-1</inkml:trace>
          <inkml:trace contextRef="#ctx0" brushRef="#br0" timeOffset="483.6008">-435 1227 48,'-15'1'85,"0"3"-3,2-4-4,1 1-6,2-1 1,-12-2-57,22 2-9,1 4-4,9-1-2,6 0-2,3 2 2,3-1 3,5-3 0,4 9 1,6-9-1,2 3 1,1-3-2,1 1 1,2 1-4,-6-2-3,1 2-9,-7-3-18,-3 2-15,-5-3-32,-1 1-3,-9-1-4,2-2-3,-8-1 11</inkml:trace>
        </inkml:traceGroup>
        <inkml:traceGroup>
          <inkml:annotationXML>
            <emma:emma xmlns:emma="http://www.w3.org/2003/04/emma" version="1.0">
              <emma:interpretation id="{876EB4C6-A6DB-4F88-BFB7-97E8482BE49C}" emma:medium="tactile" emma:mode="ink">
                <msink:context xmlns:msink="http://schemas.microsoft.com/ink/2010/main" type="inkWord" rotatedBoundingBox="7852,4747 7851,5068 7542,5067 7543,4746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°</emma:literal>
                </emma:interpretation>
                <emma:interpretation id="interp12" emma:lang="ko-KR" emma:confidence="0">
                  <emma:literal>0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248.0021">-62 2367 6,'0'-8'78,"0"8"3,-1-12-3,1 12-5,-9-6-1,1 5-41,1 1-11,-1 6-8,-1 6-3,-1 7-3,-1 1 1,4 3-1,2 3 2,4 1-1,4-3 0,13-5-2,7-15-2,9-4-1,4-10-2,5-14 0,1-7 0,-3-6 0,-6-4 0,-9 0 0,-7 2 0,-14 3 0,-4 9 0,-12 9 0,-8 4 0,-4 11 0,-4 3 0,-3 5 0,-1 9-27,2 3-21,7 1-32,2-6-2,9 3-4,3-11-1,10-4 2</inkml:trace>
        </inkml:traceGroup>
      </inkml:traceGroup>
    </inkml:traceGroup>
  </inkml:traceGroup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47.9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1EF60F2-4322-4241-BE7B-5265453C21ED}" emma:medium="tactile" emma:mode="ink">
          <msink:context xmlns:msink="http://schemas.microsoft.com/ink/2010/main" type="writingRegion" rotatedBoundingBox="4376,2927 5816,3105 5738,3735 4298,3557"/>
        </emma:interpretation>
      </emma:emma>
    </inkml:annotationXML>
    <inkml:traceGroup>
      <inkml:annotationXML>
        <emma:emma xmlns:emma="http://www.w3.org/2003/04/emma" version="1.0">
          <emma:interpretation id="{4909DD75-D287-4724-91A0-2D2D1C4997D1}" emma:medium="tactile" emma:mode="ink">
            <msink:context xmlns:msink="http://schemas.microsoft.com/ink/2010/main" type="paragraph" rotatedBoundingBox="4376,2927 5816,3105 5738,3735 4298,35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B7CFAF-D456-44D9-A7CA-121012FAEC60}" emma:medium="tactile" emma:mode="ink">
              <msink:context xmlns:msink="http://schemas.microsoft.com/ink/2010/main" type="line" rotatedBoundingBox="4376,2927 5816,3105 5738,3735 4298,3557"/>
            </emma:interpretation>
          </emma:emma>
        </inkml:annotationXML>
        <inkml:traceGroup>
          <inkml:annotationXML>
            <emma:emma xmlns:emma="http://www.w3.org/2003/04/emma" version="1.0">
              <emma:interpretation id="{B22BD355-E088-4205-AD60-656458F7C550}" emma:medium="tactile" emma:mode="ink">
                <msink:context xmlns:msink="http://schemas.microsoft.com/ink/2010/main" type="inkWord" rotatedBoundingBox="4376,2927 5040,3009 4962,3639 4298,3557"/>
              </emma:interpretation>
              <emma:one-of disjunction-type="recognition" id="oneOf0">
                <emma:interpretation id="interp0" emma:lang="ko-KR" emma:confidence="0">
                  <emma:literal>U</emma:literal>
                </emma:interpretation>
                <emma:interpretation id="interp1" emma:lang="ko-KR" emma:confidence="0">
                  <emma:literal>u</emma:literal>
                </emma:interpretation>
                <emma:interpretation id="interp2" emma:lang="ko-KR" emma:confidence="0">
                  <emma:literal>Ⅵ</emma:literal>
                </emma:interpretation>
                <emma:interpretation id="interp3" emma:lang="ko-KR" emma:confidence="0">
                  <emma:literal>너</emma:literal>
                </emma:interpretation>
                <emma:interpretation id="interp4" emma:lang="ko-KR" emma:confidence="0">
                  <emma:literal>a</emma:literal>
                </emma:interpretation>
              </emma:one-of>
            </emma:emma>
          </inkml:annotationXML>
          <inkml:trace contextRef="#ctx0" brushRef="#br0">42 137 45,'0'-16'62,"0"4"1,0-4-2,-12 1-35,12 5-2,0-3-5,0 4-5,0-2-2,0 11-1,0-12-1,0 12-1,0 0-2,-1-9 1,1 9 0,-4 16 2,-1 5 0,1 13 0,-1 4-2,-3 11 1,6 8 1,0 5 1,2 0-4,0 0-3,9-6-2,5-11 0,3-9-1,2-9 1,4-12 2,1-9-2,2-9 2,-1-15 1,2-12-2,-2-8-1,2-7-1,-4-11-1,2-4-2,-3-3 0,0 2 0,-4 3-1,-1 10 1,0 9 1,-4 4-1,0 12-1,-6 7 1,2 9-1,-9 7 0,11 8 4,-8 13-1,3 7 2,-1 11 0,3 9 2,1 10 2,2 4 0,2 3-1,2-4-3,3-6-2,-2-8-2,0-8-2,-1-10-3,-1-10-7,-1-10-15,-2-9-48,-1-4 0,-4-10-5,1-7-1,-1-6-1</inkml:trace>
        </inkml:traceGroup>
        <inkml:traceGroup>
          <inkml:annotationXML>
            <emma:emma xmlns:emma="http://www.w3.org/2003/04/emma" version="1.0">
              <emma:interpretation id="{CF030011-3793-4511-9D50-1FAEA1AE7B4C}" emma:medium="tactile" emma:mode="ink">
                <msink:context xmlns:msink="http://schemas.microsoft.com/ink/2010/main" type="inkWord" rotatedBoundingBox="5353,3169 5802,3224 5764,3524 5315,3469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=</emma:literal>
                </emma:interpretation>
                <emma:interpretation id="interp8" emma:lang="ko-KR" emma:confidence="0">
                  <emma:literal>ㄷ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05.6007">1067 221 12,'-10'0'83,"-4"-6"2,3 5-6,0-7-4,4 4-4,7 4-43,-7-8-18,7 8-5,4 0-4,7 2-2,6-1 1,5 7 1,2-3 2,5 3 1,2-5-2,1 1-3,1 0-13,-7-1-19,-26-3-40,33 12-1,-20-6-7,-2-3-4,-11 6 1</inkml:trace>
          <inkml:trace contextRef="#ctx0" brushRef="#br0" timeOffset="561.601">1130 406 24,'-18'17'76,"5"3"2,5-5 0,7-2-2,5-4-1,9 1-56,6-3-5,9 5-2,4-5-10,8 2-14,-5-5-26,5 1-35,0-1-3,-8-4-7,-2-2-4,-11-10 3</inkml:trace>
        </inkml:traceGroup>
      </inkml:traceGroup>
    </inkml:traceGroup>
  </inkml:traceGroup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7:05.88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43AA44-27AD-4303-8051-AC1BDC9351A1}" emma:medium="tactile" emma:mode="ink">
          <msink:context xmlns:msink="http://schemas.microsoft.com/ink/2010/main" type="writingRegion" rotatedBoundingBox="6811,6611 26275,6288 26413,14600 6949,14923"/>
        </emma:interpretation>
      </emma:emma>
    </inkml:annotationXML>
    <inkml:traceGroup>
      <inkml:annotationXML>
        <emma:emma xmlns:emma="http://www.w3.org/2003/04/emma" version="1.0">
          <emma:interpretation id="{6107452F-0F2E-4A13-9218-F3726A966DC2}" emma:medium="tactile" emma:mode="ink">
            <msink:context xmlns:msink="http://schemas.microsoft.com/ink/2010/main" type="paragraph" rotatedBoundingBox="6812,6577 26287,6364 26313,8731 6838,89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A7BFB9-1ADD-4239-9BA1-D1AAC3ABC3F3}" emma:medium="tactile" emma:mode="ink">
              <msink:context xmlns:msink="http://schemas.microsoft.com/ink/2010/main" type="inkBullet" rotatedBoundingBox="6814,6729 7546,6721 7553,7362 6821,7370"/>
            </emma:interpretation>
            <emma:one-of disjunction-type="recognition" id="oneOf0">
              <emma:interpretation id="interp0" emma:lang="ko-KR" emma:confidence="0">
                <emma:literal>%</emma:literal>
              </emma:interpretation>
              <emma:interpretation id="interp1" emma:lang="ko-KR" emma:confidence="0">
                <emma:literal>히</emma:literal>
              </emma:interpretation>
              <emma:interpretation id="interp2" emma:lang="ko-KR" emma:confidence="0">
                <emma:literal>유</emma:literal>
              </emma:interpretation>
              <emma:interpretation id="interp3" emma:lang="ko-KR" emma:confidence="0">
                <emma:literal>시</emma:literal>
              </emma:interpretation>
              <emma:interpretation id="interp4" emma:lang="ko-KR" emma:confidence="0">
                <emma:literal>×</emma:literal>
              </emma:interpretation>
            </emma:one-of>
          </emma:emma>
        </inkml:annotationXML>
        <inkml:trace contextRef="#ctx0" brushRef="#br0">-821 4264 42,'-22'-4'60,"22"4"-1,-18-7-6,18 7-1,0 0-43,0 0-3,-5 4-5,5-4-3,7 20 1,1-5 4,7 5 4,-2-2 3,7 7 0,1-6 3,7 9 0,-3-6-2,10 2-1,-4-5-1,1 0-2,3 1-2,-1-3-1,-1-1 0,-3-3-2,-1-3-1,-8-1-3,-3-4-7,-6 0-8,-1-4-12,-1-1-35,-10 0-3,8-12-5,-8-4 0</inkml:trace>
        <inkml:trace contextRef="#ctx0" brushRef="#br0" timeOffset="265.2005">-408 4176 41,'-15'13'70,"-4"1"0,-5 10-1,-5 6-3,-4 13 1,3 9-58,-5 7-1,0 4 1,2 0-2,2-1-1,3-6 0,6-10-2,1-6-1,4-8-4,5-9-6,6-5-7,3-10-22,3-8-6,14-4-28,3-7-6,4-12-2,6-1 0</inkml:trace>
        <inkml:trace contextRef="#ctx0" brushRef="#br0" timeOffset="514.8009">-150 4447 76,'12'15'81,"-7"2"-2,-3 4-5,-2 5 0,-1 0-4,3-2-67,-2 6-5,-1 2 2,-1-3-3,-1-4-1,2 0-9,-3-11-22,1-6-36,3-8-3,0 0-3,-10-5-4,8-14 3</inkml:trace>
      </inkml:traceGroup>
      <inkml:traceGroup>
        <inkml:annotationXML>
          <emma:emma xmlns:emma="http://www.w3.org/2003/04/emma" version="1.0">
            <emma:interpretation id="{AB904187-16E2-4443-B6B2-B061B67DBF7E}" emma:medium="tactile" emma:mode="ink">
              <msink:context xmlns:msink="http://schemas.microsoft.com/ink/2010/main" type="line" rotatedBoundingBox="8079,6563 26266,6364 26278,7452 8090,7651"/>
            </emma:interpretation>
          </emma:emma>
        </inkml:annotationXML>
        <inkml:traceGroup>
          <inkml:annotationXML>
            <emma:emma xmlns:emma="http://www.w3.org/2003/04/emma" version="1.0">
              <emma:interpretation id="{164F0422-0C03-4597-8F67-50B932471EA5}" emma:medium="tactile" emma:mode="ink">
                <msink:context xmlns:msink="http://schemas.microsoft.com/ink/2010/main" type="inkWord" rotatedBoundingBox="8082,6830 8622,6824 8627,7248 8086,7254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a</emma:literal>
                </emma:interpretation>
                <emma:interpretation id="interp7" emma:lang="ko-KR" emma:confidence="0">
                  <emma:literal>나</emma:literal>
                </emma:interpretation>
                <emma:interpretation id="interp8" emma:lang="ko-KR" emma:confidence="0">
                  <emma:literal>다</emma:literal>
                </emma:interpretation>
                <emma:interpretation id="interp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489.6114">453 4352 33,'0'0'40,"-1"-13"1,-35 8-27,35-6 1,1 11-1,0 0-1,0 0-1,-6-9 0,6 9-3,0 0 0,-4 6 3,3 12 3,1-3 1,-1 4 3,1 7 2,0 6-2,0 3 4,2 0-4,3 0-2,1-2-3,2-2-5,2-6-1,1-5 0,1-6 1,0-5 0,1-3 1,2-6-1,1-1 0,2-11-1,-1-4-3,1-8-3,1-2-2,4-10-2,-2-2-2,-1-1 0,2-2 0,-4 2 1,-4 1 1,-2 10 1,-3 1 1,-1 11-3,-5 3 1,-3 13-1,0 0 0,2 4 2,-2 15 0,-2 6 0,2 10 2,0 3 3,2 7 1,1-1 1,9 4 0,2-6-3,4-5-5,2-2-15,7-7-53,-2-14-1,9-6-5,-7-10-6,2-7-5</inkml:trace>
        </inkml:traceGroup>
        <inkml:traceGroup>
          <inkml:annotationXML>
            <emma:emma xmlns:emma="http://www.w3.org/2003/04/emma" version="1.0">
              <emma:interpretation id="{96215833-78E1-4601-A4FF-46BB670AA6E8}" emma:medium="tactile" emma:mode="ink">
                <msink:context xmlns:msink="http://schemas.microsoft.com/ink/2010/main" type="inkWord" rotatedBoundingBox="9027,6803 9566,6797 9570,7182 9032,7188"/>
              </emma:interpretation>
              <emma:one-of disjunction-type="recognition" id="oneOf2">
                <emma:interpretation id="interp10" emma:lang="ko-KR" emma:confidence="0">
                  <emma:literal>÷</emma:literal>
                </emma:interpretation>
                <emma:interpretation id="interp11" emma:lang="ko-KR" emma:confidence="0">
                  <emma:literal>+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十</emma:literal>
                </emma:interpretation>
                <emma:interpretation id="interp1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8002.8141">1391 4465 44,'-8'0'60,"-1"-3"5,2 1 1,7 2-28,-11-7-3,11 7-6,0 0-7,-7-5-4,7 5-3,0 0-5,3 0-3,8-1-2,3 0-1,6 0-1,7-1-1,8-1 1,4-1 0,5 0 0,1 1-1,4 0 0,-7 1 0,3-1 0,-7 1-1,-4 0 0,-6 1-2,-5 1-2,-6-1-8,-5-1-6,0 2-12,-12 0-11,0 0-31,0 0-4,-3-6-2,-7-2 3</inkml:trace>
          <inkml:trace contextRef="#ctx0" brushRef="#br0" timeOffset="8221.2144">1671 4257 20,'-15'-5'65,"4"5"0,0 2-2,4 10-1,-1 3 0,4 7-46,3 11-9,1 0-2,1 10 3,3-5-1,0 4 3,1-7-4,0-7-5,1-1-10,-1-6-19,-35-2-33,54-7-6,-24-12-4,11 3-6,-7-8 1</inkml:trace>
        </inkml:traceGroup>
        <inkml:traceGroup>
          <inkml:annotationXML>
            <emma:emma xmlns:emma="http://www.w3.org/2003/04/emma" version="1.0">
              <emma:interpretation id="{E623C5F4-7AA5-4643-B534-5A00386D16EF}" emma:medium="tactile" emma:mode="ink">
                <msink:context xmlns:msink="http://schemas.microsoft.com/ink/2010/main" type="inkWord" rotatedBoundingBox="9923,6692 10409,6687 10415,7260 9930,7265"/>
              </emma:interpretation>
              <emma:one-of disjunction-type="recognition" id="oneOf3">
                <emma:interpretation id="interp15" emma:lang="ko-KR" emma:confidence="0">
                  <emma:literal>X</emma:literal>
                </emma:interpretation>
                <emma:interpretation id="interp16" emma:lang="ko-KR" emma:confidence="0">
                  <emma:literal>x</emma:literal>
                </emma:interpretation>
                <emma:interpretation id="interp17" emma:lang="ko-KR" emma:confidence="0">
                  <emma:literal>Ⅹ</emma:literal>
                </emma:interpretation>
                <emma:interpretation id="interp18" emma:lang="ko-KR" emma:confidence="0">
                  <emma:literal>ⅹ</emma:literal>
                </emma:interpretation>
                <emma:interpretation id="interp1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9250.8162">2258 4247 16,'0'0'48,"-14"-9"3,14 9 0,0 0 2,10 6-34,1 11-1,7 3 0,6 6 0,2 1 3,7 4 0,0-2-2,6 6 0,-4-8-4,6-1-3,-6-1-5,-2-5-1,-4-2-1,-5-1-1,-3-4-2,-6-3 0,-1-4-5,-6-6-9,-8 0-19,38-16-36,-37-3-2,-1-6-7,0-12-1,0-1 0</inkml:trace>
          <inkml:trace contextRef="#ctx0" brushRef="#br0" timeOffset="9469.2166">2657 4140 16,'-12'7'66,"-2"10"3,-4 3 0,-3 7-4,-5 9-1,-2 9-50,-2 6 1,0 0-4,-3 5-3,3-5-1,-2 0-1,9-6-3,2-10-6,7-7-8,1-6-13,7-6-11,7-3-32,-1-13-4,20 6-4,-6-9-2</inkml:trace>
        </inkml:traceGroup>
        <inkml:traceGroup>
          <inkml:annotationXML>
            <emma:emma xmlns:emma="http://www.w3.org/2003/04/emma" version="1.0">
              <emma:interpretation id="{6262ED34-FF60-4A06-82E7-C9DE5E49D6B8}" emma:medium="tactile" emma:mode="ink">
                <msink:context xmlns:msink="http://schemas.microsoft.com/ink/2010/main" type="inkWord" rotatedBoundingBox="10446,6960 10896,6955 10899,7261 10449,7266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9984.0175">2819 4509 20,'0'0'60,"-16"2"2,16-2-1,-13-2 1,-6-2-35,19 4-5,-5-9-3,5 9-6,0-13-3,3 5-1,7-1-1,1-1-1,7-1-2,6-2-2,3 3-1,1 3 0,-2 3-1,2 4 0,-6 1 0,1 11 0,-12 7 1,-7 3 2,-4 5 2,-14 8 0,-6-2 2,-7 1 0,2-4 0,-3-4 0,4-4-2,2-4-3,7-5 0,6-5 0,9-8 0,6 6 0,9-6 0,8 0-1,4-3 1,7-2 0,5-1-3,2-3-5,2-1-12,0 3-24,-7-1-33,-1 0-2,-10-2-5,-2 0-5,-12-3 4</inkml:trace>
        </inkml:traceGroup>
        <inkml:traceGroup>
          <inkml:annotationXML>
            <emma:emma xmlns:emma="http://www.w3.org/2003/04/emma" version="1.0">
              <emma:interpretation id="{0DEABBCB-6DC0-4C00-A7A7-984537F0022C}" emma:medium="tactile" emma:mode="ink">
                <msink:context xmlns:msink="http://schemas.microsoft.com/ink/2010/main" type="inkWord" rotatedBoundingBox="11018,6651 11441,6647 11446,7134 11024,7139"/>
              </emma:interpretation>
              <emma:one-of disjunction-type="recognition" id="oneOf5">
                <emma:interpretation id="interp25" emma:lang="ko-KR" emma:confidence="0">
                  <emma:literal>V</emma:literal>
                </emma:interpretation>
                <emma:interpretation id="interp26" emma:lang="ko-KR" emma:confidence="0">
                  <emma:literal>ⅴ</emma:literal>
                </emma:interpretation>
                <emma:interpretation id="interp27" emma:lang="ko-KR" emma:confidence="0">
                  <emma:literal>Ⅴ</emma:literal>
                </emma:interpretation>
                <emma:interpretation id="interp28" emma:lang="ko-KR" emma:confidence="0">
                  <emma:literal>v</emma:literal>
                </emma:interpretation>
                <emma:interpretation id="interp2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0842.019">3359 4238 3,'-12'-13'49,"12"13"-1,-8-11 1,8 11-3,0 0-31,0 0 0,0 5 4,2 9 0,4 9 0,2 1 3,2 8 2,3 3 0,5 3 0,-5 1-5,8 3-6,-5-11-3,3-2-2,-4-8 0,2-2 0,-7-9 1,-2-1 2,-8-9 1,13 4 0,-4-4-1,-2-7 0,2-2-8,2-12-3,3-2 0,0-13 0,4-3 0,1-8 0,1-2 0,-1-1 0,1 3 0,-4 3-11,-1 6-26,1 10-42,-6 3-2,2 11-2,-9 1-4,-3 13-1</inkml:trace>
        </inkml:traceGroup>
        <inkml:traceGroup>
          <inkml:annotationXML>
            <emma:emma xmlns:emma="http://www.w3.org/2003/04/emma" version="1.0">
              <emma:interpretation id="{C7AD0130-BFCC-43F5-821E-19485A375046}" emma:medium="tactile" emma:mode="ink">
                <msink:context xmlns:msink="http://schemas.microsoft.com/ink/2010/main" type="inkWord" rotatedBoundingBox="12342,6516 13074,6508 13084,7417 12352,7425"/>
              </emma:interpretation>
              <emma:one-of disjunction-type="recognition" id="oneOf6">
                <emma:interpretation id="interp30" emma:lang="ko-KR" emma:confidence="0">
                  <emma:literal>f</emma:literal>
                </emma:interpretation>
                <emma:interpretation id="interp31" emma:lang="ko-KR" emma:confidence="0">
                  <emma:literal>千</emma:literal>
                </emma:interpretation>
                <emma:interpretation id="interp32" emma:lang="ko-KR" emma:confidence="0">
                  <emma:literal>+</emma:literal>
                </emma:interpretation>
                <emma:interpretation id="interp33" emma:lang="ko-KR" emma:confidence="0">
                  <emma:literal>十</emma:literal>
                </emma:interpretation>
                <emma:interpretation id="interp3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3681.224">4703 4545 51,'-15'-9'82,"3"1"-4,4 0-4,8 1-5,6-1 1,12-1-58,5 5-5,12 0-6,1 0-3,10-1 0,5-1 0,1-2-2,4 0-2,2-1-3,-3 0-4,-5-1-9,0-1-11,-5 2-5,1 0-31,-8-2-2,-1 2-1,-9-2 2</inkml:trace>
          <inkml:trace contextRef="#ctx0" brushRef="#br0" timeOffset="13431.6236">5160 4085 25,'28'-13'58,"-4"0"2,-1-2-2,-4 2-2,-4-1-40,0 5 0,-6-1-4,-1 2-8,-6 1-3,-2 7-1,-5-10-2,-7 5 0,-6 2-1,-4 1 0,-4 2 2,-6 0 2,0 3 0,-2 5 2,0 3 1,-1 4-1,7 6 2,1 4 1,12 7 1,2 4 1,10 9 0,3 7 0,6 7 1,11 3 1,0 3-1,6 0 0,-4 0-4,4-3 0,-7-8-1,3-6-1,-8-4-3,0-6-3,-4-8-2,-2-4-5,-5-8-12,0-2-9,-21-10-35,13-2-4,-8-10 0,-2-5-1</inkml:trace>
        </inkml:traceGroup>
        <inkml:traceGroup>
          <inkml:annotationXML>
            <emma:emma xmlns:emma="http://www.w3.org/2003/04/emma" version="1.0">
              <emma:interpretation id="{8496D185-9F56-4B7E-9BA6-A8DE78E30225}" emma:medium="tactile" emma:mode="ink">
                <msink:context xmlns:msink="http://schemas.microsoft.com/ink/2010/main" type="inkWord" rotatedBoundingBox="12964,6811 13636,6804 13639,7125 12968,7132"/>
              </emma:interpretation>
              <emma:one-of disjunction-type="recognition" id="oneOf7">
                <emma:interpretation id="interp35" emma:lang="ko-KR" emma:confidence="0">
                  <emma:literal>아</emma:literal>
                </emma:interpretation>
                <emma:interpretation id="interp36" emma:lang="ko-KR" emma:confidence="0">
                  <emma:literal>w</emma:literal>
                </emma:interpretation>
                <emma:interpretation id="interp37" emma:lang="ko-KR" emma:confidence="0">
                  <emma:literal>~</emma:literal>
                </emma:interpretation>
                <emma:interpretation id="interp38" emma:lang="ko-KR" emma:confidence="0">
                  <emma:literal>사</emma:literal>
                </emma:interpretation>
                <emma:interpretation id="interp3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4118.0248">5464 4321 8,'-14'0'53,"0"0"3,-5 6 1,2 5 2,-1 2-35,-3 4-4,3 5-5,-2 4-2,6 3-3,2-3-1,5-1-3,4-3 0,3-1-1,4-8 0,5-2 1,1-4 0,3-7-1,1-2-2,-2-8 2,3-5-4,-2-1 0,3-5-2,-3-2 0,8-1-1,-3 1-1,8 7 2,3 5 1,3 6-2,4 5 2,-1 3 0,3 9 0,-7 5 0,3 5 0,-11 2 0,-5-1 0,-4-2 2,-4-1 6,-6-6 8,-1-1 2,-3-7 0,0-6 0,0 0 1,0-8 0,2-7-3,2-2-8,2-4-11,2-5-7,4-3-6,0-4-9,3 1-14,1 2-37,3 0-3,6 0-2,2 2-1,4 4 2</inkml:trace>
        </inkml:traceGroup>
        <inkml:traceGroup>
          <inkml:annotationXML>
            <emma:emma xmlns:emma="http://www.w3.org/2003/04/emma" version="1.0">
              <emma:interpretation id="{66E44B0D-0166-4E20-89C4-59E5D5D01A69}" emma:medium="tactile" emma:mode="ink">
                <msink:context xmlns:msink="http://schemas.microsoft.com/ink/2010/main" type="inkWord" rotatedBoundingBox="14453,6618 14891,6614 14896,7094 14458,7099"/>
              </emma:interpretation>
              <emma:one-of disjunction-type="recognition" id="oneOf8">
                <emma:interpretation id="interp40" emma:lang="ko-KR" emma:confidence="0">
                  <emma:literal>“</emma:literal>
                </emma:interpretation>
                <emma:interpretation id="interp41" emma:lang="ko-KR" emma:confidence="0">
                  <emma:literal>₩</emma:literal>
                </emma:interpretation>
                <emma:interpretation id="interp42" emma:lang="ko-KR" emma:confidence="0">
                  <emma:literal>K</emma:literal>
                </emma:interpretation>
                <emma:interpretation id="interp43" emma:lang="ko-KR" emma:confidence="0">
                  <emma:literal>W</emma:literal>
                </emma:interpretation>
                <emma:interpretation id="interp4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15334.8268">6773 4159 0,'0'0'46,"2"-15"-1,-2 15 0,0-7-2,0 7-34,2 7 1,3 8 1,1 1 2,1 11 3,2 5 3,0 4 3,5 6 0,0-3 0,2 2-4,1-4-2,-1 2-2,-1-14-1,1-2 0,-5-8 3,1-3 4,-1-6-1,-3-6 0,0-2-2,-2-10-1,1-8-9,0-7-7,2-2 0,3-10 0,2-4 0,3-1 0,3-2 0,0 2 0,-1 4 0,1 3 0,0 7 0,1 2 0,-5 9-12,-3 6-27,-5 5-11,2 6-30,-10 2-1,0 0-5,0 0-1</inkml:trace>
          <inkml:trace contextRef="#ctx0" brushRef="#br0" timeOffset="15553.2273">6867 4373 43,'-21'24'83,"4"-6"-4,7-5-3,10-13-5,0 0-1,0 0-45,17-6-20,4-1-5,7-3-7,1-1-12,7-2-17,6 1-35,-3 1-2,-1 2-6,-7-4-1,-4 1 1</inkml:trace>
        </inkml:traceGroup>
        <inkml:traceGroup>
          <inkml:annotationXML>
            <emma:emma xmlns:emma="http://www.w3.org/2003/04/emma" version="1.0">
              <emma:interpretation id="{E8232916-8A5F-4B0F-B72B-287BFF2CF10A}" emma:medium="tactile" emma:mode="ink">
                <msink:context xmlns:msink="http://schemas.microsoft.com/ink/2010/main" type="inkWord" rotatedBoundingBox="15684,6674 16596,6664 16602,7235 15690,7245"/>
              </emma:interpretation>
              <emma:one-of disjunction-type="recognition" id="oneOf9">
                <emma:interpretation id="interp45" emma:lang="ko-KR" emma:confidence="0">
                  <emma:literal>사</emma:literal>
                </emma:interpretation>
                <emma:interpretation id="interp46" emma:lang="ko-KR" emma:confidence="0">
                  <emma:literal>ⅹ</emma:literal>
                </emma:interpretation>
                <emma:interpretation id="interp47" emma:lang="ko-KR" emma:confidence="0">
                  <emma:literal>"</emma:literal>
                </emma:interpretation>
                <emma:interpretation id="interp48" emma:lang="ko-KR" emma:confidence="0">
                  <emma:literal>N</emma:literal>
                </emma:interpretation>
                <emma:interpretation id="interp4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6192.8284">8441 4148 54,'9'-12'73,"1"5"-7,-5-1-6,-5 8-1,0 0-29,-2 13-9,-13 8-6,-4 8-6,-7 9-1,-3 1 4,-6 7 4,-6 4-1,-1-2-5,0-3-1,5-5-3,2-6-1,3-8 0,7 1-3,2-8-2,4-4-4,5-5-3,3-1-4,4-7-20,7-2-42,-2-8-3,2-11-3,7-2-2,0-9 0</inkml:trace>
          <inkml:trace contextRef="#ctx0" brushRef="#br0" timeOffset="16411.2288">8038 4306 0,'-7'-19'71,"1"7"6,-1-3-5,4 8-7,3 7-4,-3-8-35,3 8-9,14 11-9,0 5-5,12 1-1,1 6 2,11 0 3,6 7 1,-3-3-1,6 5-4,-5-6-4,1-3-12,-10-2-19,4 2-36,-14-5-3,-3-7-6,-5-5-4,-3-2 3</inkml:trace>
          <inkml:trace contextRef="#ctx0" brushRef="#br0" timeOffset="18969.6331">8580 4459 42,'0'0'53,"0"0"9,-4-8-24,4 8 0,0 0-3,0 0-5,0 0-6,0 0-5,0 0-6,3 6-5,-2 8-2,-1 1-3,0 6 0,0 2 2,-1 1 4,-2 1 0,1 1-1,-1-5-2,2-2-4,-1-5-5,2-1-11,0-3-17,0-10-34,1 9-5,-1-9-4,7-1-5,-4-9 2</inkml:trace>
          <inkml:trace contextRef="#ctx0" brushRef="#br0" timeOffset="19266.0338">8880 4510 30,'11'4'65,"0"2"1,-4 1-3,2 1-3,-7-2-1,-2 3-55,0 1 0,-11 5 1,-5 0 2,-4 0-1,-7-2-6,-2 2-19,5-1-39,-9-5-4,8-5-6,2-5-5,12-6 0</inkml:trace>
        </inkml:traceGroup>
        <inkml:traceGroup>
          <inkml:annotationXML>
            <emma:emma xmlns:emma="http://www.w3.org/2003/04/emma" version="1.0">
              <emma:interpretation id="{CEDD84EE-750A-4481-A96F-928E4C72CE9E}" emma:medium="tactile" emma:mode="ink">
                <msink:context xmlns:msink="http://schemas.microsoft.com/ink/2010/main" type="inkWord" rotatedBoundingBox="16958,6630 17402,6626 17406,7078 16963,7083"/>
              </emma:interpretation>
              <emma:one-of disjunction-type="recognition" id="oneOf10">
                <emma:interpretation id="interp50" emma:lang="ko-KR" emma:confidence="0">
                  <emma:literal>×</emma:literal>
                </emma:interpretation>
                <emma:interpretation id="interp51" emma:lang="ko-KR" emma:confidence="0">
                  <emma:literal>ⅹ</emma:literal>
                </emma:interpretation>
                <emma:interpretation id="interp52" emma:lang="ko-KR" emma:confidence="0">
                  <emma:literal>Ⅹ</emma:literal>
                </emma:interpretation>
                <emma:interpretation id="interp53" emma:lang="ko-KR" emma:confidence="0">
                  <emma:literal>又</emma:literal>
                </emma:interpretation>
                <emma:interpretation id="interp5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9702.8344">9660 4114 29,'19'-8'65,"-7"1"5,5 1 2,-13-2-4,5 1-40,-9 7-6,0 0-3,0 0-4,-6 15-3,-11 2-2,-13 13-2,-4 6-1,-7 7 3,-4 6 3,-6 2-3,6-1-1,-2-3-3,8-7-3,10-10-2,5-5-2,11-8-11,2-10-28,4-7-33,7-9-3,0-8-4,3-7-4,0-7-1</inkml:trace>
          <inkml:trace contextRef="#ctx0" brushRef="#br0" timeOffset="19921.235">9301 4202 56,'-8'-6'70,"8"6"-3,0 0-3,-5 7 1,5-7 0,8 13-60,4-2-4,2 0 3,5 7 4,4 3 1,0 4 1,1 0-3,0 4-6,-1-1-11,-2 5-22,1-7-35,0-3-4,-3-8-4,3-6-6,-1-9 1</inkml:trace>
        </inkml:traceGroup>
        <inkml:traceGroup>
          <inkml:annotationXML>
            <emma:emma xmlns:emma="http://www.w3.org/2003/04/emma" version="1.0">
              <emma:interpretation id="{079D917B-8E99-4C6F-96E6-525D3EDFF345}" emma:medium="tactile" emma:mode="ink">
                <msink:context xmlns:msink="http://schemas.microsoft.com/ink/2010/main" type="inkWord" rotatedBoundingBox="17363,6926 17829,6921 17832,7175 17366,7180"/>
              </emma:interpretation>
              <emma:one-of disjunction-type="recognition" id="oneOf11">
                <emma:interpretation id="interp55" emma:lang="ko-KR" emma:confidence="0">
                  <emma:literal>2</emma:literal>
                </emma:interpretation>
                <emma:interpretation id="interp56" emma:lang="ko-KR" emma:confidence="0">
                  <emma:literal>그</emma:literal>
                </emma:interpretation>
                <emma:interpretation id="interp57" emma:lang="ko-KR" emma:confidence="0">
                  <emma:literal>z</emma:literal>
                </emma:interpretation>
                <emma:interpretation id="interp58" emma:lang="ko-KR" emma:confidence="0">
                  <emma:literal>고</emma:literal>
                </emma:interpretation>
                <emma:interpretation id="interp5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0389.2358">9700 4451 48,'-9'0'63,"9"0"4,-5-4-2,5 4 0,-3-12-42,3 12-5,4-11-4,-4 11-3,15-12-2,-7 5-3,5 2-4,-2-1 0,5 0-2,5 0 1,-6 4 0,5-1-1,-6 3 0,2 0-1,-4 0-1,0 3 0,-12-3 1,5 19 0,-5-3 3,-11 1 0,-3 8 2,-7 0 1,2 2 1,-4-1 0,3-1 0,0-3-1,8-6 1,3-2 2,9-4-1,9-4 1,10-4-1,12-1-2,6-1-4,9-3-7,5-1-18,3-6-47,2 1-4,-3 1-5,-12-8-4,-3 3-1</inkml:trace>
        </inkml:traceGroup>
        <inkml:traceGroup>
          <inkml:annotationXML>
            <emma:emma xmlns:emma="http://www.w3.org/2003/04/emma" version="1.0">
              <emma:interpretation id="{476C3FED-FA86-4772-A132-EC8DD2F04513}" emma:medium="tactile" emma:mode="ink">
                <msink:context xmlns:msink="http://schemas.microsoft.com/ink/2010/main" type="inkWord" rotatedBoundingBox="18985,6615 19895,6605 19901,7156 18991,7166"/>
              </emma:interpretation>
              <emma:one-of disjunction-type="recognition" id="oneOf12">
                <emma:interpretation id="interp60" emma:lang="ko-KR" emma:confidence="0">
                  <emma:literal>『</emma:literal>
                </emma:interpretation>
                <emma:interpretation id="interp61" emma:lang="ko-KR" emma:confidence="0">
                  <emma:literal>≠</emma:literal>
                </emma:interpretation>
                <emma:interpretation id="interp62" emma:lang="ko-KR" emma:confidence="0">
                  <emma:literal>추</emma:literal>
                </emma:interpretation>
                <emma:interpretation id="interp63" emma:lang="ko-KR" emma:confidence="0">
                  <emma:literal>늑</emma:literal>
                </emma:interpretation>
                <emma:interpretation id="interp64" emma:lang="ko-KR" emma:confidence="0">
                  <emma:literal>극</emma:literal>
                </emma:interpretation>
              </emma:one-of>
            </emma:emma>
          </inkml:annotationXML>
          <inkml:trace contextRef="#ctx0" brushRef="#br0" timeOffset="27424.8482">11350 4297 43,'-18'-1'73,"18"1"1,-14-4 1,14 4-3,-11-8-25,11 8-21,0 0-9,0-8-6,0 8-3,14-8-2,-2 2-3,9-2-1,11 0-1,5-4 0,13 3 1,3-3 0,11 1-1,5 3 1,4-1 0,-3 0-1,-1 2 0,-2 2 1,-9 0-3,-4 3-3,-10 0-8,-8 0-14,-8 2-11,-10 0-37,-9 6-1,-9-6-5,-14 13-3,-11-7 3</inkml:trace>
          <inkml:trace contextRef="#ctx0" brushRef="#br0" timeOffset="27674.4486">11384 4446 43,'-17'13'53,"2"-5"7,15-8 3,7 2-26,14-3-12,16-5 0,5 0 1,11-3 0,7-4-3,12 1-6,1 1-5,4 0-2,-2 0-4,-4 2-4,-6 4-8,-8-1-14,-11 3-16,-7 2-31,-15-2-5,-9-2-5,-14-2-3,-5 0 10</inkml:trace>
          <inkml:trace contextRef="#ctx0" brushRef="#br0" timeOffset="28064.4493">11698 4083 35,'-16'-5'63,"6"2"5,-1-1-1,11 4-4,-9-7-38,9 7-9,0 0-3,0 0-5,6 0-3,5 0 0,5 2-2,8 3 1,3-1 2,11 4 2,5 0-1,6 3-2,7-1-1,-3 1-1,3 0-1,-5 6-1,-4-1-1,-10 3-1,-8 1 0,-12 8 2,-12 9 1,-13 5 0,-16 7-8,-14 1-25,-3 6-33,-10-8-4,4-2-3,-3-17-6,8-8-1</inkml:trace>
        </inkml:traceGroup>
        <inkml:traceGroup>
          <inkml:annotationXML>
            <emma:emma xmlns:emma="http://www.w3.org/2003/04/emma" version="1.0">
              <emma:interpretation id="{9BD6188A-023B-4C32-B718-56E0B029DEA9}" emma:medium="tactile" emma:mode="ink">
                <msink:context xmlns:msink="http://schemas.microsoft.com/ink/2010/main" type="inkWord" rotatedBoundingBox="20873,6435 21510,6428 21517,7068 20880,7075"/>
              </emma:interpretation>
              <emma:one-of disjunction-type="recognition" id="oneOf13">
                <emma:interpretation id="interp65" emma:lang="ko-KR" emma:confidence="0">
                  <emma:literal>2</emma:literal>
                </emma:interpretation>
                <emma:interpretation id="interp66" emma:lang="ko-KR" emma:confidence="0">
                  <emma:literal>그</emma:literal>
                </emma:interpretation>
                <emma:interpretation id="interp67" emma:lang="ko-KR" emma:confidence="0">
                  <emma:literal>z</emma:literal>
                </emma:interpretation>
                <emma:interpretation id="interp68" emma:lang="ko-KR" emma:confidence="0">
                  <emma:literal>『</emma:literal>
                </emma:interpretation>
                <emma:interpretation id="interp6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33867.6595">13232 4066 44,'-10'0'62,"10"0"3,-11-14 2,11 14-28,-10-11-7,8 4-1,2 7-6,-5-13-3,5 6-7,0-2-4,2 1-5,5-2-3,4-2-2,3 2-1,4-4-1,4 1 1,5-1-1,0 3 1,2 1 0,-1 0 0,3 6-1,0 0 0,-4 4-1,-4 4 0,-3 6 0,-3 3 0,-10 7 0,-5 6 2,-8 9 0,-13 4 0,-6 7 2,-6 3 0,-5 6 1,-3-1 0,3 1 1,2-5 0,3-11-1,6-2 0,7-9-1,5-5-1,6-8 1,2-4-2,5 0 1,5-3 1,8-1 0,6-2 1,9-4 1,6-1 1,8-4 0,7-6-1,4-5-2,3-1-5,1-3-5,-4-2-9,-6-2-23,3 2-33,-13-1-2,-4 0-6,-10-7-1,0 4 2</inkml:trace>
        </inkml:traceGroup>
        <inkml:traceGroup>
          <inkml:annotationXML>
            <emma:emma xmlns:emma="http://www.w3.org/2003/04/emma" version="1.0">
              <emma:interpretation id="{8A1807E6-DA22-49BF-BEF2-32D2E9D71114}" emma:medium="tactile" emma:mode="ink">
                <msink:context xmlns:msink="http://schemas.microsoft.com/ink/2010/main" type="inkWord" rotatedBoundingBox="21514,6504 21921,6499 21928,7166 21521,7170"/>
              </emma:interpretation>
              <emma:one-of disjunction-type="recognition" id="oneOf14">
                <emma:interpretation id="interp70" emma:lang="ko-KR" emma:confidence="0">
                  <emma:literal>D</emma:literal>
                </emma:interpretation>
                <emma:interpretation id="interp71" emma:lang="ko-KR" emma:confidence="0">
                  <emma:literal>B</emma:literal>
                </emma:interpretation>
                <emma:interpretation id="interp72" emma:lang="ko-KR" emma:confidence="0">
                  <emma:literal>b</emma:literal>
                </emma:interpretation>
                <emma:interpretation id="interp73" emma:lang="ko-KR" emma:confidence="0">
                  <emma:literal>P</emma:literal>
                </emma:interpretation>
                <emma:interpretation id="interp7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34132.8599">13963 3970 57,'2'-8'57,"-2"8"-5,0-7 1,0 7 2,-44 7-42,40 13 3,2 9-1,2 6 2,0 12 3,0 6 5,0 7-1,4-2-7,0 2-5,1-3-5,0-8-2,1-4-3,-2-9-5,-2-11-8,2-7-13,-2-6-19,-2-12-27,6-4-5,-6-11-4,4-8-2</inkml:trace>
          <inkml:trace contextRef="#ctx0" brushRef="#br0" timeOffset="34444.8605">13836 4095 48,'-1'-17'56,"5"2"4,7 3 3,9-28-21,3 31-19,12 5-1,8 4-1,3 8 0,2 7-1,-1 11-5,-2 3-3,-9 12-1,-2 5-2,-18 6-1,-15 3-1,-7 2 0,-16 0 1,-10-6-2,-10-2-2,-1-7-6,-8-8-18,5-10-50,6 12 17,4-34-22,9-2-6,7-16-5</inkml:trace>
        </inkml:traceGroup>
        <inkml:traceGroup>
          <inkml:annotationXML>
            <emma:emma xmlns:emma="http://www.w3.org/2003/04/emma" version="1.0">
              <emma:interpretation id="{48CCDDCB-6577-4B40-925F-C345F32CC46C}" emma:medium="tactile" emma:mode="ink">
                <msink:context xmlns:msink="http://schemas.microsoft.com/ink/2010/main" type="inkWord" rotatedBoundingBox="22608,6510 22951,6506 22957,7065 22614,7069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’</emma:literal>
                </emma:interpretation>
                <emma:interpretation id="interp7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35396.4622">15236 3988 35,'0'0'41,"14"-11"5,-14 11 2,6-11-37,-6 11 1,0 0-1,1-7-1,-1 7 1,-9 0-1,-3 0-3,-2 4-3,-6 3-1,-6 6 1,-1 1 3,-8 1 4,2 2 1,1 0 1,1-1-1,2-2-1,6 0-1,4-4-3,7 0-2,6-1-3,6 1-2,5-1 1,8 2-1,6-3 1,9 4 1,6-1-1,4 3 0,3-2 1,-1 9-2,0 1 0,-5 1 0,-5 5 4,-14-1 2,-9 6 3,-9-4 1,-12 4 3,-11-9 2,-7-4 1,-4-3-1,-5-3-2,1-1-3,2-7-2,5-2-5,2-4-5,8 1-16,8-1-22,6-8-33,13-2-2,7-8-6,13-1-6,2-4 4</inkml:trace>
        </inkml:traceGroup>
        <inkml:traceGroup>
          <inkml:annotationXML>
            <emma:emma xmlns:emma="http://www.w3.org/2003/04/emma" version="1.0">
              <emma:interpretation id="{9793EDE7-40F3-4C18-BD74-CEFB5EFF0841}" emma:medium="tactile" emma:mode="ink">
                <msink:context xmlns:msink="http://schemas.microsoft.com/ink/2010/main" type="inkWord" rotatedBoundingBox="23109,6714 23462,6710 23465,7061 23113,7065"/>
              </emma:interpretation>
              <emma:one-of disjunction-type="recognition" id="oneOf16">
                <emma:interpretation id="interp80" emma:lang="ko-KR" emma:confidence="0">
                  <emma:literal>u</emma:literal>
                </emma:interpretation>
                <emma:interpretation id="interp81" emma:lang="ko-KR" emma:confidence="0">
                  <emma:literal>라</emma:literal>
                </emma:interpretation>
                <emma:interpretation id="interp82" emma:lang="ko-KR" emma:confidence="0">
                  <emma:literal>다</emma:literal>
                </emma:interpretation>
                <emma:interpretation id="interp83" emma:lang="ko-KR" emma:confidence="0">
                  <emma:literal>과</emma:literal>
                </emma:interpretation>
                <emma:interpretation id="interp8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35817.6628">15429 4178 27,'23'-6'63,"-9"0"1,-4 6-2,-10 0 1,0 6-1,23 5-50,-28 5-2,-2 4 1,-4 6 2,2 3 0,3-1-1,1 1-1,5-5-3,0 0-1,5-8-2,4-4 1,7-11-3,-1-5-4,7-10-4,-6-8-9,7-3-6,0-9-2,-1 4 2,-4-3 7,-5 6 6,-2 4 1,-5 5 4,5 8 9,-11 10 7,0 0 3,0 16-2,-1 2-6,-2 9-3,2 6 2,0 3 1,1 4 0,0-1-1,3-1-1,3-5-1,2-3-1,0-11-3,3-6-2,1-9-8,1-4-9,-2-13-22,5-5-33,-6-7-4,1-7-4,-4-9-3,0 1 4</inkml:trace>
        </inkml:traceGroup>
        <inkml:traceGroup>
          <inkml:annotationXML>
            <emma:emma xmlns:emma="http://www.w3.org/2003/04/emma" version="1.0">
              <emma:interpretation id="{F19B6C9B-AAC8-435A-981B-AEC532A3D67B}" emma:medium="tactile" emma:mode="ink">
                <msink:context xmlns:msink="http://schemas.microsoft.com/ink/2010/main" type="inkWord" rotatedBoundingBox="23553,6469 23819,6466 23825,7038 23559,7041"/>
              </emma:interpretation>
              <emma:one-of disjunction-type="recognition" id="oneOf17">
                <emma:interpretation id="interp85" emma:lang="ko-KR" emma:confidence="0">
                  <emma:literal>b</emma:literal>
                </emma:interpretation>
                <emma:interpretation id="interp86" emma:lang="ko-KR" emma:confidence="0">
                  <emma:literal>5</emma:literal>
                </emma:interpretation>
                <emma:interpretation id="interp87" emma:lang="ko-KR" emma:confidence="0">
                  <emma:literal>h</emma:literal>
                </emma:interpretation>
                <emma:interpretation id="interp88" emma:lang="ko-KR" emma:confidence="0">
                  <emma:literal>卜</emma:literal>
                </emma:interpretation>
                <emma:interpretation id="interp8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36238.8635">15876 3921 56,'9'0'62,"-9"0"0,11 14 0,-11 2-2,1-21-27,-1 34-25,0 15 3,-1 5 3,-3 8 1,3 5 0,-2-1-2,3-5-1,0-5-3,0-4-3,0-13-1,4-5 2,0-13 1,-4-16-1,0 0-3,0 0-4,7-14-1,-2-6-2,2-5-2,2-2-3,4-2 0,1 1-1,3 5 4,3 1 4,1 10 0,0-1 2,2 13 0,-5 0-1,4 9 0,-1 6 1,-6-1 0,-4 6 0,-8 1 2,-6 2 0,-10-1 1,-9 1 0,-7-5-2,-7 0-4,-1-3-15,1 3-22,2-9-23,9-9-11,4-5-5,13-8-5,7-6 2</inkml:trace>
        </inkml:traceGroup>
        <inkml:traceGroup>
          <inkml:annotationXML>
            <emma:emma xmlns:emma="http://www.w3.org/2003/04/emma" version="1.0">
              <emma:interpretation id="{47DB0744-161A-4D0E-87FE-C650361729DB}" emma:medium="tactile" emma:mode="ink">
                <msink:context xmlns:msink="http://schemas.microsoft.com/ink/2010/main" type="inkWord" rotatedBoundingBox="23919,6681 24219,6678 24224,7073 23924,7076"/>
              </emma:interpretation>
              <emma:one-of disjunction-type="recognition" id="oneOf18">
                <emma:interpretation id="interp90" emma:lang="ko-KR" emma:confidence="0">
                  <emma:literal>s</emma:literal>
                </emma:interpretation>
                <emma:interpretation id="interp91" emma:lang="ko-KR" emma:confidence="0">
                  <emma:literal>S</emma:literal>
                </emma:interpretation>
                <emma:interpretation id="interp92" emma:lang="ko-KR" emma:confidence="0">
                  <emma:literal>8</emma:literal>
                </emma:interpretation>
                <emma:interpretation id="interp93" emma:lang="ko-KR" emma:confidence="0">
                  <emma:literal>5</emma:literal>
                </emma:interpretation>
                <emma:interpretation id="interp9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6722.4645">16509 4163 6,'0'0'67,"9"-18"0,-9 18-6,0-13-3,-10 12-2,-5 1-44,-10 5-7,-3 3-4,-4 7-1,-2-2 0,0 4 2,5-4-1,2 2 2,11-1 2,14-2 1,4-1-1,17 0 0,10 7 0,4-7 0,5 7 0,3-3-2,-3 5-2,-4-7 1,-8 7 4,-11 0 1,-14-2 1,-12 3 1,-13-1 2,-11-2 0,-3-3 0,-5 0-1,-1-5-6,4-1-8,6-7-24,12-2-42,14-10-3,8-5-4,12-6-5,9-4-3</inkml:trace>
        </inkml:traceGroup>
        <inkml:traceGroup>
          <inkml:annotationXML>
            <emma:emma xmlns:emma="http://www.w3.org/2003/04/emma" version="1.0">
              <emma:interpretation id="{3A5A2C19-6E85-46F1-AE14-88F1ADD657E9}" emma:medium="tactile" emma:mode="ink">
                <msink:context xmlns:msink="http://schemas.microsoft.com/ink/2010/main" type="inkWord" rotatedBoundingBox="24328,6722 24656,6718 24664,7470 24336,7473"/>
              </emma:interpretation>
              <emma:one-of disjunction-type="recognition" id="oneOf19">
                <emma:interpretation id="interp95" emma:lang="ko-KR" emma:confidence="0">
                  <emma:literal>p</emma:literal>
                </emma:interpretation>
                <emma:interpretation id="interp96" emma:lang="ko-KR" emma:confidence="0">
                  <emma:literal>P</emma:literal>
                </emma:interpretation>
                <emma:interpretation id="interp97" emma:lang="ko-KR" emma:confidence="0">
                  <emma:literal>了</emma:literal>
                </emma:interpretation>
                <emma:interpretation id="interp98" emma:lang="ko-KR" emma:confidence="0">
                  <emma:literal>8</emma:literal>
                </emma:interpretation>
                <emma:interpretation id="interp9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7206.0652">16737 4211 55,'18'-1'69,"-6"1"1,-4 6-2,-4 3-3,-3 9 0,-1 11-61,-1 7 0,-1 12 4,-2 7 2,2 5 0,-1 1 0,1 5-1,0-2-1,0-3-3,0-5-1,0-10-1,-1-8 0,-1-6 0,-1-14-3,-1-6 0,-1-13-4,-5-12-1,2-12 0,-4-8-3,4-6-3,-3-8-3,4-6-2,0-5-1,5-2 3,3 3 1,3-2 3,11 3 3,2 5 7,10 1 4,1 10 8,6 3 0,1 10 3,6 4-2,-6 8-2,-3 6-1,-2 8-3,-7 1-2,-4 10-1,-7 4-1,-9 9 0,-6 6 0,-9 5 2,-7 0-1,-4 2 2,-4-2-2,-1-2-5,-2-2-8,3-8-19,7-7-43,5-9-3,9 17 23,6-27-30,4-8-5</inkml:trace>
        </inkml:traceGroup>
        <inkml:traceGroup>
          <inkml:annotationXML>
            <emma:emma xmlns:emma="http://www.w3.org/2003/04/emma" version="1.0">
              <emma:interpretation id="{691F4BC7-4422-42FE-A784-A77194D62B1D}" emma:medium="tactile" emma:mode="ink">
                <msink:context xmlns:msink="http://schemas.microsoft.com/ink/2010/main" type="inkWord" rotatedBoundingBox="24768,6675 25069,6671 25073,6986 24772,6989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『</emma:literal>
                </emma:interpretation>
                <emma:interpretation id="interp102" emma:lang="ko-KR" emma:confidence="0">
                  <emma:literal>이</emma:literal>
                </emma:interpretation>
                <emma:interpretation id="interp103" emma:lang="ko-KR" emma:confidence="0">
                  <emma:literal>'</emma:literal>
                </emma:interpretation>
                <emma:interpretation id="interp10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37627.2658">17209 4184 11,'26'-13'66,"-5"-1"8,-4 4 0,-8-3-3,-1 4-5,-8 9-44,-5 4-1,-10 10-3,-4 7-2,-6 3-6,0 5-4,-1 3 0,-1 3 1,3-1-2,6-4-2,7-3-1,7-5-1,4-3 0,7-6-1,3-3-2,6-8-2,2-7-3,4-6-2,1-9 0,0-7 0,0-2 4,-5-1 5,-1 0 5,-6 4 2,1 7 0,-9 6 2,1 5-2,-4 8 1,0 0-3,0 7-5,0 4-1,0 8 1,1 4 2,2 0 0,0 6 0,2-1-5,1 1-9,2-4-28,2-25-34,1 10-1,5-5-6,-3-7-5,5-7-2</inkml:trace>
        </inkml:traceGroup>
        <inkml:traceGroup>
          <inkml:annotationXML>
            <emma:emma xmlns:emma="http://www.w3.org/2003/04/emma" version="1.0">
              <emma:interpretation id="{53A54FA8-40FA-4EA0-B925-625417C61B38}" emma:medium="tactile" emma:mode="ink">
                <msink:context xmlns:msink="http://schemas.microsoft.com/ink/2010/main" type="inkWord" rotatedBoundingBox="25172,6681 25879,6674 25883,7051 25176,7059"/>
              </emma:interpretation>
              <emma:one-of disjunction-type="recognition" id="oneOf21">
                <emma:interpretation id="interp105" emma:lang="ko-KR" emma:confidence="0">
                  <emma:literal>u</emma:literal>
                </emma:interpretation>
                <emma:interpretation id="interp106" emma:lang="ko-KR" emma:confidence="0">
                  <emma:literal>나</emma:literal>
                </emma:interpretation>
                <emma:interpretation id="interp107" emma:lang="ko-KR" emma:confidence="0">
                  <emma:literal>ㅦ</emma:literal>
                </emma:interpretation>
                <emma:interpretation id="interp108" emma:lang="ko-KR" emma:confidence="0">
                  <emma:literal>니</emma:literal>
                </emma:interpretation>
                <emma:interpretation id="interp109" emma:lang="ko-KR" emma:confidence="0">
                  <emma:literal>닌</emma:literal>
                </emma:interpretation>
              </emma:one-of>
            </emma:emma>
          </inkml:annotationXML>
          <inkml:trace contextRef="#ctx0" brushRef="#br0" timeOffset="38095.2668">17651 4132 48,'0'0'68,"0"0"5,-8 2 3,-9 10-3,-4 5-23,-3 6-29,5 5 1,-3 3-2,4 3-3,3-3-7,6 0-3,5-4-2,5 0-2,10-6 1,6-4 1,7-2-1,5-6-1,11-4-1,1-5-2,9-4 0,0-8-3,4-7-2,-2-8-1,3-5 0,-5-4 1,-6-2 1,-8 1 3,-7 5 2,-7 2 0,-11 4 1,-6 10 0,-10 7 1,-11 9 2,-5 2-2,-9 8 1,0 5 0,-1 4-1,1 6-1,3 3-2,10 1 0,5 1 0,8 1 0,4-1 0,11 1 0,6-4 0,4-1 0,5-7 0,5-1-8,-1-4-36,2-7-34,7-7-3,-5-8-5,5-4-4,-9-8 1</inkml:trace>
        </inkml:traceGroup>
        <inkml:traceGroup>
          <inkml:annotationXML>
            <emma:emma xmlns:emma="http://www.w3.org/2003/04/emma" version="1.0">
              <emma:interpretation id="{C304E8C5-A220-4ECB-B316-5D92E8C21EF7}" emma:medium="tactile" emma:mode="ink">
                <msink:context xmlns:msink="http://schemas.microsoft.com/ink/2010/main" type="inkWord" rotatedBoundingBox="25874,6675 26270,6671 26273,7004 25878,7009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,</emma:literal>
                </emma:interpretation>
                <emma:interpretation id="interp113" emma:lang="ko-KR" emma:confidence="0">
                  <emma:literal>J</emma:literal>
                </emma:interpretation>
                <emma:interpretation id="interp11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8454.0675">18572 4140 63,'5'-7'67,"-5"7"-2,5-9-2,-5 9 2,-11 0-35,-2 0-13,-4 5-3,-3 2-4,0 0 1,-2 1-1,4 4 0,2-3-3,9 5-1,6-1-3,2 2 0,15 3-2,2 2 3,5 1 0,1 1 0,-1 0 0,0 0 1,-6-6 4,-7 2 1,-10-3 1,-14-1-1,-11-3-5,-9 0-5,-8-1 0,-10 1-16,-4 0-54,5-7-11,-1-8-3,16-7-5,3-13-6</inkml:trace>
        </inkml:traceGroup>
      </inkml:traceGroup>
      <inkml:traceGroup>
        <inkml:annotationXML>
          <emma:emma xmlns:emma="http://www.w3.org/2003/04/emma" version="1.0">
            <emma:interpretation id="{CB78888B-70DB-475C-809E-F250F560CEB4}" emma:medium="tactile" emma:mode="ink">
              <msink:context xmlns:msink="http://schemas.microsoft.com/ink/2010/main" type="line" rotatedBoundingBox="12227,7949 26302,7780 26313,8729 12238,8897"/>
            </emma:interpretation>
          </emma:emma>
        </inkml:annotationXML>
        <inkml:traceGroup>
          <inkml:annotationXML>
            <emma:emma xmlns:emma="http://www.w3.org/2003/04/emma" version="1.0">
              <emma:interpretation id="{4028BECC-AEF2-46A2-99DD-04969A28FDC8}" emma:medium="tactile" emma:mode="ink">
                <msink:context xmlns:msink="http://schemas.microsoft.com/ink/2010/main" type="inkWord" rotatedBoundingBox="12228,8024 12758,8018 12766,8726 12236,8733"/>
              </emma:interpretation>
              <emma:one-of disjunction-type="recognition" id="oneOf23">
                <emma:interpretation id="interp115" emma:lang="ko-KR" emma:confidence="0">
                  <emma:literal>f</emma:literal>
                </emma:interpretation>
                <emma:interpretation id="interp116" emma:lang="ko-KR" emma:confidence="0">
                  <emma:literal>千</emma:literal>
                </emma:interpretation>
                <emma:interpretation id="interp117" emma:lang="ko-KR" emma:confidence="0">
                  <emma:literal>t</emma:literal>
                </emma:interpretation>
                <emma:interpretation id="interp118" emma:lang="ko-KR" emma:confidence="0">
                  <emma:literal>+</emma:literal>
                </emma:interpretation>
                <emma:interpretation id="interp11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48968.486">4552 5877 33,'0'0'64,"0"0"1,13 7-4,3-7-1,7 2-3,5 0-59,4-1 2,6 0 1,4-1-2,5 0 1,-6-2 0,8-12 0,-2 14-57,-5-5-3,2 0-4,-9-1-3,-2 0 1</inkml:trace>
          <inkml:trace contextRef="#ctx0" brushRef="#br0" timeOffset="48687.6855">4903 5589 48,'0'0'54,"9"-16"0,-7 8-3,4-5-19,-3 5-28,0 0-1,0 1-4,0-1 3,-2 2 2,-1-4 2,-1 1 4,-5 1-2,-2 1 2,-3 2 0,-1 2-3,-5 3-2,2 1-3,-6 6-2,4 6-2,-1 5 0,2 3-1,1 5 2,5 4 0,3 6 1,3 3 2,4 8 1,4 4-3,4-1 5,3 4 1,5-2 2,-4 2-2,5-8-4,-4-1-7,2-10-15,25-1-35,-32-10-7,-1-7-1,-7-9-5,0-8 9</inkml:trace>
        </inkml:traceGroup>
        <inkml:traceGroup>
          <inkml:annotationXML>
            <emma:emma xmlns:emma="http://www.w3.org/2003/04/emma" version="1.0">
              <emma:interpretation id="{7AE0A526-23B9-44BC-8546-0F53DEBB5DC9}" emma:medium="tactile" emma:mode="ink">
                <msink:context xmlns:msink="http://schemas.microsoft.com/ink/2010/main" type="inkWord" rotatedBoundingBox="12681,8254 13261,8247 13265,8570 12685,8577"/>
              </emma:interpretation>
              <emma:one-of disjunction-type="recognition" id="oneOf24">
                <emma:interpretation id="interp120" emma:lang="ko-KR" emma:confidence="0">
                  <emma:literal>아</emma:literal>
                </emma:interpretation>
                <emma:interpretation id="interp121" emma:lang="ko-KR" emma:confidence="0">
                  <emma:literal>사</emma:literal>
                </emma:interpretation>
                <emma:interpretation id="interp122" emma:lang="ko-KR" emma:confidence="0">
                  <emma:literal>나</emma:literal>
                </emma:interpretation>
                <emma:interpretation id="interp123" emma:lang="ko-KR" emma:confidence="0">
                  <emma:literal>W</emma:literal>
                </emma:interpretation>
                <emma:interpretation id="interp12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49452.0869">5129 5792 3,'-15'19'49,"7"-12"3,-2 7 1,-1 2-53,-9-3 54,6 11-35,-6-5-9,11 12 0,-1-12 0,5 8 1,2-11-1,3-4-1,11 1-1,-2-7-3,6-5-4,-3-6-5,2-3-4,0-11-1,3-2-3,0-4 12,5-7-8,1 4 1,4-1 2,-1 8 3,1 3 5,2 9 2,0 3 1,-2 7 0,-4 9-3,-3 6-3,-4 11 1,-11-1 4,-2 4 4,-4-5 5,-1 2 4,-8-9 5,5 1 0,-3-12 1,8-7-2,-8-9-2,8-8-6,5-9-14,6 1 6,2-6-12,4-1-13,0-1-18,11 1-37,5 2-1,-2 0-6,6 7-3,-4-3 9</inkml:trace>
        </inkml:traceGroup>
        <inkml:traceGroup>
          <inkml:annotationXML>
            <emma:emma xmlns:emma="http://www.w3.org/2003/04/emma" version="1.0">
              <emma:interpretation id="{A81EDAD6-4115-42D4-A7E9-01C8030334E2}" emma:medium="tactile" emma:mode="ink">
                <msink:context xmlns:msink="http://schemas.microsoft.com/ink/2010/main" type="inkWord" rotatedBoundingBox="14261,8131 14654,8127 14659,8593 14266,8598"/>
              </emma:interpretation>
              <emma:one-of disjunction-type="recognition" id="oneOf25">
                <emma:interpretation id="interp125" emma:lang="ko-KR" emma:confidence="0">
                  <emma:literal>나</emma:literal>
                </emma:interpretation>
                <emma:interpretation id="interp126" emma:lang="ko-KR" emma:confidence="0">
                  <emma:literal>ㅂ</emma:literal>
                </emma:interpretation>
                <emma:interpretation id="interp127" emma:lang="ko-KR" emma:confidence="0">
                  <emma:literal>u</emma:literal>
                </emma:interpretation>
                <emma:interpretation id="interp128" emma:lang="ko-KR" emma:confidence="0">
                  <emma:literal>₩</emma:literal>
                </emma:interpretation>
                <emma:interpretation id="interp129" emma:lang="ko-KR" emma:confidence="0">
                  <emma:literal>뢴</emma:literal>
                </emma:interpretation>
              </emma:one-of>
            </emma:emma>
          </inkml:annotationXML>
          <inkml:trace contextRef="#ctx0" brushRef="#br0" timeOffset="50434.8886">6622 5649 35,'-2'-9'56,"2"9"1,0 0-4,-9 0-1,-19 7-46,26 6-2,3 12-8,9 1 3,-4 12 5,10 7 7,-5 2 4,7-4 2,-3-3 2,8-2 0,-6-8 1,1-2 0,1-11-2,-5-11-5,-1-2 0,0-3-2,-3-1-1,1-5 0,-2-3-1,-2-5-2,3-5-1,-1-2-2,1-10-4,0 0 3,-1-6-3,0-3-1,1-1-1,1 2-1,-1-1-2,1 3-6,1 6-8,-2 2-16,1 6-40,3 6-2,-6 5-3,-1 1-3,-7 10 1</inkml:trace>
          <inkml:trace contextRef="#ctx0" brushRef="#br0" timeOffset="50606.4889">6697 5927 68,'-11'18'83,"8"-7"-3,3-11-6,4 1-7,7-6-8,10 0-82,3 1-20,0-9-30,9 1 73,-5-2-76,3 0-5,-7-4-2</inkml:trace>
        </inkml:traceGroup>
        <inkml:traceGroup>
          <inkml:annotationXML>
            <emma:emma xmlns:emma="http://www.w3.org/2003/04/emma" version="1.0">
              <emma:interpretation id="{1EA59B9F-306B-4DD0-9F64-B63158336A4E}" emma:medium="tactile" emma:mode="ink">
                <msink:context xmlns:msink="http://schemas.microsoft.com/ink/2010/main" type="inkWord" rotatedBoundingBox="15413,8252 15953,8246 15960,8762 15419,8769"/>
              </emma:interpretation>
              <emma:one-of disjunction-type="recognition" id="oneOf26">
                <emma:interpretation id="interp130" emma:lang="ko-KR" emma:confidence="0">
                  <emma:literal>시</emma:literal>
                </emma:interpretation>
                <emma:interpretation id="interp131" emma:lang="ko-KR" emma:confidence="0">
                  <emma:literal>서</emma:literal>
                </emma:interpretation>
                <emma:interpretation id="interp132" emma:lang="ko-KR" emma:confidence="0">
                  <emma:literal>%</emma:literal>
                </emma:interpretation>
                <emma:interpretation id="interp133" emma:lang="ko-KR" emma:confidence="0">
                  <emma:literal>유</emma:literal>
                </emma:interpretation>
                <emma:interpretation id="interp134" emma:lang="ko-KR" emma:confidence="0">
                  <emma:literal>지</emma:literal>
                </emma:interpretation>
              </emma:one-of>
            </emma:emma>
          </inkml:annotationXML>
          <inkml:trace contextRef="#ctx0" brushRef="#br0" timeOffset="51807.6907">7747 5815 37,'-10'-1'76,"10"1"-4,0 0-3,-3 9-2,3-9-2,26 22-55,1 4-6,8 3-7,-1 1-3,9 1-15,-7 3-13,6-9-31,-2 2-3,-17-19-7,0-2-3</inkml:trace>
          <inkml:trace contextRef="#ctx0" brushRef="#br0" timeOffset="51620.4906">7992 5720 25,'11'-11'58,"0"5"0,-11 6-1,9-2 3,-9 7-37,-7 12-2,-4 7-8,-18 17 3,-2 3 2,-3 3 2,0-4-2,0-3-3,0-3-6,8-8-6,0-3-13,19-22-56,7-4-2,-5-12-6,5-3-4,2-11-2,2 0 80</inkml:trace>
          <inkml:trace contextRef="#ctx0" brushRef="#br0" timeOffset="52197.6914">8265 6004 4,'8'4'74,"-6"4"0,-2-8-3,2 22-2,-2-4-3,0-32-23,0 35-41,0 9-6,0 1-9,-1 0-22,1-1-29,0-12-4,0-6-4,0-12-5</inkml:trace>
        </inkml:traceGroup>
        <inkml:traceGroup>
          <inkml:annotationXML>
            <emma:emma xmlns:emma="http://www.w3.org/2003/04/emma" version="1.0">
              <emma:interpretation id="{3B72A3F3-0037-46AE-B8D6-E062A15C3E99}" emma:medium="tactile" emma:mode="ink">
                <msink:context xmlns:msink="http://schemas.microsoft.com/ink/2010/main" type="inkWord" rotatedBoundingBox="18762,8044 19680,8033 19687,8607 18769,8618"/>
              </emma:interpretation>
              <emma:one-of disjunction-type="recognition" id="oneOf27">
                <emma:interpretation id="interp135" emma:lang="ko-KR" emma:confidence="0">
                  <emma:literal>급</emma:literal>
                </emma:interpretation>
                <emma:interpretation id="interp136" emma:lang="ko-KR" emma:confidence="0">
                  <emma:literal>눙</emma:literal>
                </emma:interpretation>
                <emma:interpretation id="interp137" emma:lang="ko-KR" emma:confidence="0">
                  <emma:literal>업</emma:literal>
                </emma:interpretation>
                <emma:interpretation id="interp138" emma:lang="ko-KR" emma:confidence="0">
                  <emma:literal>넙</emma:literal>
                </emma:interpretation>
                <emma:interpretation id="interp139" emma:lang="ko-KR" emma:confidence="0">
                  <emma:literal>덥</emma:literal>
                </emma:interpretation>
              </emma:one-of>
            </emma:emma>
          </inkml:annotationXML>
          <inkml:trace contextRef="#ctx0" brushRef="#br0" timeOffset="53367.6934">11133 5821 26,'-23'13'70,"6"-6"-1,10-1-3,7-6-5,13 2 0,11 1-56,10 1-5,29 4 2,7-3-2,8-1 6,5-1 2,-2-2 1,-1 1-1,-4-1-1,-4-1-3,-32-4-4,-3 1-9,-6-1-19,-12-1-36,-2 3-6,-12-8-4,-2 2-3,-6-9 3</inkml:trace>
          <inkml:trace contextRef="#ctx0" brushRef="#br0" timeOffset="53086.8932">11218 5640 57,'-14'1'65,"4"0"-3,2-1-4,0-1-3,8 1-47,0 0-3,0 0-1,8 3 0,9 0 5,4-1 0,9 0 2,11-2 1,8 0 2,7 0-2,6 0-4,2-2-2,0 0-2,-1 2-3,-7-2-2,-9 0-5,-6 2-8,-13 0-13,-4 0-4,-10 21-21,-14-21-18,0 0-3,-8 4 0</inkml:trace>
          <inkml:trace contextRef="#ctx0" brushRef="#br0" timeOffset="53710.8943">11559 5540 64,'-18'-11'71,"2"1"-4,5-2-4,3 4-3,19 0-49,-11 8-6,0 0-10,0 0-4,0 0-1,0 0 3,11 3 4,4 4 3,9 3 1,8 5 3,7 2 3,8 2 2,0 4-1,9 1-1,-2 0-4,-3 3-1,-7 0-2,-12 1 1,-6-4 0,-18 5 2,-19 15 1,-17-2-4,-12-1-10,-6-1-18,-3 4-31,-6-9-4,6-3-4,4-15-2</inkml:trace>
        </inkml:traceGroup>
        <inkml:traceGroup>
          <inkml:annotationXML>
            <emma:emma xmlns:emma="http://www.w3.org/2003/04/emma" version="1.0">
              <emma:interpretation id="{6B2B9C5C-67F3-47E9-A2A0-FB9BA0C80A82}" emma:medium="tactile" emma:mode="ink">
                <msink:context xmlns:msink="http://schemas.microsoft.com/ink/2010/main" type="inkWord" rotatedBoundingBox="20715,7847 20768,7846 20774,8354 20722,8355"/>
              </emma:interpretation>
              <emma:one-of disjunction-type="recognition" id="oneOf28">
                <emma:interpretation id="interp140" emma:lang="ko-KR" emma:confidence="0">
                  <emma:literal>'</emma:literal>
                </emma:interpretation>
                <emma:interpretation id="interp141" emma:lang="ko-KR" emma:confidence="0">
                  <emma:literal>1</emma:literal>
                </emma:interpretation>
                <emma:interpretation id="interp142" emma:lang="ko-KR" emma:confidence="0">
                  <emma:literal>’</emma:literal>
                </emma:interpretation>
                <emma:interpretation id="interp143" emma:lang="ko-KR" emma:confidence="0">
                  <emma:literal>l</emma:literal>
                </emma:interpretation>
                <emma:interpretation id="interp14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55832.4981">13091 5565 32,'0'0'57,"-11"0"8,11 0 2,-36-6-34,36 6-1,0 0-4,-6-9-3,6 9-5,0-11-4,1 4-6,2-4-5,1-4-3,1-2-1,0-2-1,-2-4 0,2-1 0,0-1 0,-2 3-1,0-1 1,0 5 0,-3 2-2,1 5-4,0 2-3,-1 9-3,2 4 2,1 13 4,-3 12 1,0 9 2,0 7 3,-4 6 5,1 6 4,-1-2 4,-1 1 0,0-10-2,3-10-1,1-6-3,1-12-6,1-3-7,-1-15-17,7 11-42,-7-11-3,11-1-5,-6-7-5,-2-6-1</inkml:trace>
        </inkml:traceGroup>
        <inkml:traceGroup>
          <inkml:annotationXML>
            <emma:emma xmlns:emma="http://www.w3.org/2003/04/emma" version="1.0">
              <emma:interpretation id="{0888AFBE-7BAD-4650-AC69-FBE5D1BCB3CC}" emma:medium="tactile" emma:mode="ink">
                <msink:context xmlns:msink="http://schemas.microsoft.com/ink/2010/main" type="inkWord" rotatedBoundingBox="21177,7888 21627,7883 21633,8387 21183,8393"/>
              </emma:interpretation>
              <emma:one-of disjunction-type="recognition" id="oneOf29">
                <emma:interpretation id="interp145" emma:lang="ko-KR" emma:confidence="0">
                  <emma:literal>D</emma:literal>
                </emma:interpretation>
                <emma:interpretation id="interp146" emma:lang="ko-KR" emma:confidence="0">
                  <emma:literal>B</emma:literal>
                </emma:interpretation>
                <emma:interpretation id="interp147" emma:lang="ko-KR" emma:confidence="0">
                  <emma:literal>5</emma:literal>
                </emma:interpretation>
                <emma:interpretation id="interp148" emma:lang="ko-KR" emma:confidence="0">
                  <emma:literal>㉡</emma:literal>
                </emma:interpretation>
                <emma:interpretation id="interp14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56253.6988">13626 5419 23,'0'0'47,"0"0"1,0 0 7,6 7 5,-11 8-38,4 10 0,-2 5-7,2 6 2,0 4 5,-2 1 1,3 0-7,0-6-5,0-2-2,2-8-4,1-5 0,1-8-4,1-5-16,-5-7-21,11 0-29,-7-10-4,-1-10-4,1-6-5</inkml:trace>
          <inkml:trace contextRef="#ctx0" brushRef="#br0" timeOffset="56565.6992">13552 5427 25,'-13'-8'62,"-1"-1"1,5-1-2,0-9-3,-1 4-41,18 0 0,10 8-4,18 3-2,5 6-4,9 9 0,4 5 1,7 17 1,-5 2 1,-8 9-1,-6 5 2,-15 2-2,-15-5 1,-12-2 0,-15 0 0,-11-8 1,-13-6-3,-7-6-3,-3-5-12,0-8-26,1-3-38,48-8-1,-41 0-7,15-8-4,8-9-3</inkml:trace>
        </inkml:traceGroup>
        <inkml:traceGroup>
          <inkml:annotationXML>
            <emma:emma xmlns:emma="http://www.w3.org/2003/04/emma" version="1.0">
              <emma:interpretation id="{176395C3-809C-49C9-9C7E-E180AEDBAF02}" emma:medium="tactile" emma:mode="ink">
                <msink:context xmlns:msink="http://schemas.microsoft.com/ink/2010/main" type="inkWord" rotatedBoundingBox="22299,7956 22714,7951 22721,8469 22305,8474"/>
              </emma:interpretation>
              <emma:one-of disjunction-type="recognition" id="oneOf30">
                <emma:interpretation id="interp150" emma:lang="ko-KR" emma:confidence="0">
                  <emma:literal>S</emma:literal>
                </emma:interpretation>
                <emma:interpretation id="interp151" emma:lang="ko-KR" emma:confidence="0">
                  <emma:literal>8</emma:literal>
                </emma:interpretation>
                <emma:interpretation id="interp152" emma:lang="ko-KR" emma:confidence="0">
                  <emma:literal>s</emma:literal>
                </emma:interpretation>
                <emma:interpretation id="interp153" emma:lang="ko-KR" emma:confidence="0">
                  <emma:literal>오</emma:literal>
                </emma:interpretation>
                <emma:interpretation id="interp15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57314.5007">14879 5536 16,'21'-15'47,"-8"4"5,5-1 3,27 0-24,-49-2-2,15 3 0,7-1 2,-4 0 2,-3 2-3,-3 2-2,-8 8-6,0-11-8,-7 7-4,-9 4-3,-10 0-5,-6 4-4,-5 2-1,-5 3-1,0 0 2,0 3 0,5 1 0,8 0-1,9-2 0,9 4 1,11 4 0,10-1 1,11 2-1,11 6 1,7 1 1,3 2 0,1 2 1,-3 1-1,-4 0 0,-13 0 1,-26 5 5,-15-4 0,-17-7 1,-6 0 1,-9-9 0,2-2-2,-7-11-4,9 2-12,23-14-27,-8-7 37,26-2-73,16-7-2,17-3-4,4-5-6,13 0 2</inkml:trace>
        </inkml:traceGroup>
        <inkml:traceGroup>
          <inkml:annotationXML>
            <emma:emma xmlns:emma="http://www.w3.org/2003/04/emma" version="1.0">
              <emma:interpretation id="{C4C839FE-555F-4E3B-9673-333269ABF258}" emma:medium="tactile" emma:mode="ink">
                <msink:context xmlns:msink="http://schemas.microsoft.com/ink/2010/main" type="inkWord" rotatedBoundingBox="22802,8098 23172,8094 23176,8455 22806,8459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라</emma:literal>
                </emma:interpretation>
                <emma:interpretation id="interp157" emma:lang="ko-KR" emma:confidence="0">
                  <emma:literal>과</emma:literal>
                </emma:interpretation>
                <emma:interpretation id="interp158" emma:lang="ko-KR" emma:confidence="0">
                  <emma:literal>다</emma:literal>
                </emma:interpretation>
                <emma:interpretation id="interp15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57704.5013">15122 5579 19,'33'-13'74,"-10"2"-5,-6 6-6,-7 5-1,-7 9 1,-4 7-47,-6 5-8,-4 8-7,1 3 0,3 6 4,0-6 5,2 1-3,4-7-1,1-6 1,6-5 0,2-8-1,6-6 0,1-4-4,0-8-5,2-8-9,-1-2-8,2-5-3,-1 0 2,-3 1 5,-1 2 4,-3 5-1,-1 6 4,-5 3 8,-4 9 9,0 0 4,9 13-3,-9 4-3,0 4 0,2 5 2,2 0 4,2 6 1,3-4-2,5 4-2,-2-5-4,6-6-8,-4-10-17,1 7 20,2-19-64,-2-18-4,-4-5-4,-5-13-5,1-6-1</inkml:trace>
        </inkml:traceGroup>
        <inkml:traceGroup>
          <inkml:annotationXML>
            <emma:emma xmlns:emma="http://www.w3.org/2003/04/emma" version="1.0">
              <emma:interpretation id="{4CE1F92E-21F3-4627-A9B6-7B006D4F1801}" emma:medium="tactile" emma:mode="ink">
                <msink:context xmlns:msink="http://schemas.microsoft.com/ink/2010/main" type="inkWord" rotatedBoundingBox="23192,7941 23535,7937 23541,8456 23199,8460"/>
              </emma:interpretation>
              <emma:one-of disjunction-type="recognition" id="oneOf32">
                <emma:interpretation id="interp160" emma:lang="ko-KR" emma:confidence="0">
                  <emma:literal>b</emma:literal>
                </emma:interpretation>
                <emma:interpretation id="interp161" emma:lang="ko-KR" emma:confidence="0">
                  <emma:literal>능</emma:literal>
                </emma:interpretation>
                <emma:interpretation id="interp162" emma:lang="ko-KR" emma:confidence="0">
                  <emma:literal>3</emma:literal>
                </emma:interpretation>
                <emma:interpretation id="interp163" emma:lang="ko-KR" emma:confidence="0">
                  <emma:literal>}</emma:literal>
                </emma:interpretation>
                <emma:interpretation id="interp16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58125.7021">15512 5399 54,'9'-6'59,"-9"6"-1,10 13 1,-6 5 0,3 9-46,1 10-7,-1 4 3,-2 2 2,-3 3-1,3-3 0,-3-1-3,2-9 0,-3-5 1,2-8-1,-2-5 3,3-7-1,-4-8-8,0 0-5,12-9-4,1-3-2,-2-3 0,6-2-3,1-3-1,6 5 2,0 2 4,9 4 7,-5 5 2,-2 3 2,-3 1-1,-1 6 2,-7 5 3,-7 0 2,-8 7 2,-11 1 1,-10 4 1,-21 6-1,-8-6-8,4 2-13,-2-6-24,17 16-7,2-34-29,10-1 69,12-9-74,22-14-5,18 1 4</inkml:trace>
        </inkml:traceGroup>
        <inkml:traceGroup>
          <inkml:annotationXML>
            <emma:emma xmlns:emma="http://www.w3.org/2003/04/emma" version="1.0">
              <emma:interpretation id="{87B10C16-4C66-4D7F-AFF6-B2BED5111127}" emma:medium="tactile" emma:mode="ink">
                <msink:context xmlns:msink="http://schemas.microsoft.com/ink/2010/main" type="inkWord" rotatedBoundingBox="23633,8115 23953,8111 23957,8442 23637,8446"/>
              </emma:interpretation>
              <emma:one-of disjunction-type="recognition" id="oneOf33">
                <emma:interpretation id="interp165" emma:lang="ko-KR" emma:confidence="0">
                  <emma:literal>s</emma:literal>
                </emma:interpretation>
                <emma:interpretation id="interp166" emma:lang="ko-KR" emma:confidence="0">
                  <emma:literal>S</emma:literal>
                </emma:interpretation>
                <emma:interpretation id="interp167" emma:lang="ko-KR" emma:confidence="0">
                  <emma:literal>8</emma:literal>
                </emma:interpretation>
                <emma:interpretation id="interp168" emma:lang="ko-KR" emma:confidence="0">
                  <emma:literal>5</emma:literal>
                </emma:interpretation>
                <emma:interpretation id="interp169" emma:lang="ko-KR" emma:confidence="0">
                  <emma:literal>$</emma:literal>
                </emma:interpretation>
              </emma:one-of>
            </emma:emma>
          </inkml:annotationXML>
          <inkml:trace contextRef="#ctx0" brushRef="#br0" timeOffset="58500.1027">16262 5572 37,'11'-8'56,"-11"8"0,0 0-1,-14 0-2,-43 2-43,23 11-3,1 2-4,-3 1-1,5 2 1,1-1 2,12-2 3,10-2-1,14 1 1,12-1-2,12 1 2,7 0-1,3 3 0,-2-1-2,-3 2-2,-3-5 4,-16 2 1,-8 3 2,-27 1 2,-19-2-1,-5-5 1,-7 1-3,2-6-9,-2-2-30,9-6 30,14-9-68,27-15-2,12 2-5,15-11-7,14 2 2</inkml:trace>
        </inkml:traceGroup>
        <inkml:traceGroup>
          <inkml:annotationXML>
            <emma:emma xmlns:emma="http://www.w3.org/2003/04/emma" version="1.0">
              <emma:interpretation id="{3B494CC1-2FDF-43CB-B7D6-7326C4D77CCE}" emma:medium="tactile" emma:mode="ink">
                <msink:context xmlns:msink="http://schemas.microsoft.com/ink/2010/main" type="inkWord" rotatedBoundingBox="24134,8163 24476,8159 24483,8751 24142,8755"/>
              </emma:interpretation>
              <emma:one-of disjunction-type="recognition" id="oneOf34">
                <emma:interpretation id="interp170" emma:lang="ko-KR" emma:confidence="0">
                  <emma:literal>p</emma:literal>
                </emma:interpretation>
                <emma:interpretation id="interp171" emma:lang="ko-KR" emma:confidence="0">
                  <emma:literal>P</emma:literal>
                </emma:interpretation>
                <emma:interpretation id="interp172" emma:lang="ko-KR" emma:confidence="0">
                  <emma:literal>8</emma:literal>
                </emma:interpretation>
                <emma:interpretation id="interp173" emma:lang="ko-KR" emma:confidence="0">
                  <emma:literal>了</emma:literal>
                </emma:interpretation>
                <emma:interpretation id="interp17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58952.5035">16486 5647 56,'23'7'75,"-3"3"-3,-5 4-2,-5 6-3,-6 0 0,5 11-67,-6 23 1,0 4 4,0 3 2,0 1 1,-3-3 0,0-5 0,0-3 1,-6-14 0,-2-21-2,-2-11-2,-1-5-1,-4-13-2,-1-6-1,0-9-2,3-10-2,-3-7-1,8-9 4,6 1 0,5-3-7,11 1 0,8 1 1,7 4 1,3 8 0,10 7 1,-1 12 0,0 3 0,-2 12 1,-10 7 1,-4 5 2,-11 12 1,-7 7 1,-11 5 1,-13 4 1,-7 5 1,-15 3 2,-2 0-1,-1-8-4,4-1-5,0-10-17,10 30-23,16-42-30,3-13 73,18-11-75,5-7-8,13-2-1</inkml:trace>
        </inkml:traceGroup>
        <inkml:traceGroup>
          <inkml:annotationXML>
            <emma:emma xmlns:emma="http://www.w3.org/2003/04/emma" version="1.0">
              <emma:interpretation id="{1257667A-00FC-488B-BAA3-D8F26D048B72}" emma:medium="tactile" emma:mode="ink">
                <msink:context xmlns:msink="http://schemas.microsoft.com/ink/2010/main" type="inkWord" rotatedBoundingBox="24590,8139 24964,8134 24968,8431 24593,8436"/>
              </emma:interpretation>
              <emma:one-of disjunction-type="recognition" id="oneOf35">
                <emma:interpretation id="interp175" emma:lang="ko-KR" emma:confidence="0">
                  <emma:literal>a</emma:literal>
                </emma:interpretation>
                <emma:interpretation id="interp176" emma:lang="ko-KR" emma:confidence="0">
                  <emma:literal>디</emma:literal>
                </emma:interpretation>
                <emma:interpretation id="interp177" emma:lang="ko-KR" emma:confidence="0">
                  <emma:literal>다</emma:literal>
                </emma:interpretation>
                <emma:interpretation id="interp178" emma:lang="ko-KR" emma:confidence="0">
                  <emma:literal>더</emma:literal>
                </emma:interpretation>
                <emma:interpretation id="interp179" emma:lang="ko-KR" emma:confidence="0">
                  <emma:literal>뎌</emma:literal>
                </emma:interpretation>
              </emma:one-of>
            </emma:emma>
          </inkml:annotationXML>
          <inkml:trace contextRef="#ctx0" brushRef="#br0" timeOffset="59342.5042">16996 5624 31,'33'-13'78,"-8"3"-2,-6 3-7,-7 2-5,-12 5 2,7 0-54,-11 5-3,-11 10-4,-6 6-1,0 5 1,-6 1 3,2 3 1,-1 2-1,6-6-4,6-3 0,7-3 0,7-5-1,7-7-2,10-5-3,3-4-4,9-11-4,-3-3-1,6-6 0,-6-2 3,0 0 6,-2 0 3,-6 3 3,-5 7 2,-4 0 2,-9 13 1,7-4-1,-7 4-2,0 11-6,-3 4-2,0 2 2,1 2 2,1 5 2,1-2-1,0 4-4,12 2-21,-3-6-49,35-5-1,-32-9-2,4-5 74,1-4-84,3-11-2</inkml:trace>
        </inkml:traceGroup>
        <inkml:traceGroup>
          <inkml:annotationXML>
            <emma:emma xmlns:emma="http://www.w3.org/2003/04/emma" version="1.0">
              <emma:interpretation id="{91BCCC64-E1BF-4B24-BCC7-18D0205F8877}" emma:medium="tactile" emma:mode="ink">
                <msink:context xmlns:msink="http://schemas.microsoft.com/ink/2010/main" type="inkWord" rotatedBoundingBox="25078,8113 25842,8104 25845,8369 25081,8378"/>
              </emma:interpretation>
              <emma:one-of disjunction-type="recognition" id="oneOf36">
                <emma:interpretation id="interp180" emma:lang="ko-KR" emma:confidence="0">
                  <emma:literal>오</emma:literal>
                </emma:interpretation>
                <emma:interpretation id="interp181" emma:lang="ko-KR" emma:confidence="0">
                  <emma:literal>으</emma:literal>
                </emma:interpretation>
                <emma:interpretation id="interp182" emma:lang="ko-KR" emma:confidence="0">
                  <emma:literal>우</emma:literal>
                </emma:interpretation>
                <emma:interpretation id="interp183" emma:lang="ko-KR" emma:confidence="0">
                  <emma:literal>나</emma:literal>
                </emma:interpretation>
                <emma:interpretation id="interp18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59779.305">17520 5571 69,'8'-7'71,"-8"7"-1,0 0 0,-10 6-3,-5 9-26,-5-2-32,0 5-2,-1 3 0,3 1 2,1 1 1,9-2-2,8 0-2,13-1 2,11-3 0,6-4-1,13-4-1,3-1-2,9-8-1,1 0-1,4-11-3,-3-6-1,-3-3-1,-7-4 0,-9 0 0,-6-4 2,-11 4-1,-13 0 1,-9 7 0,-16 7 1,-10 3 1,-9 5 1,-8 2 1,2 8-1,0 1 1,7 4 0,8 4 0,8 0 0,13 2 0,8 4 0,15-2 0,11 1 1,6 2 0,6-6-3,3 0-5,5-5-7,1 0-24,-1-8-42,8-5 23,-16-2-28,-5-12-6,2-1 0</inkml:trace>
        </inkml:traceGroup>
        <inkml:traceGroup>
          <inkml:annotationXML>
            <emma:emma xmlns:emma="http://www.w3.org/2003/04/emma" version="1.0">
              <emma:interpretation id="{97FE63AE-710E-46E7-8C5C-742F1F0D15DC}" emma:medium="tactile" emma:mode="ink">
                <msink:context xmlns:msink="http://schemas.microsoft.com/ink/2010/main" type="inkWord" rotatedBoundingBox="25932,8053 26305,8049 26308,8300 25935,8305"/>
              </emma:interpretation>
              <emma:one-of disjunction-type="recognition" id="oneOf37">
                <emma:interpretation id="interp185" emma:lang="ko-KR" emma:confidence="0">
                  <emma:literal>s</emma:literal>
                </emma:interpretation>
                <emma:interpretation id="interp186" emma:lang="ko-KR" emma:confidence="0">
                  <emma:literal>S</emma:literal>
                </emma:interpretation>
                <emma:interpretation id="interp187" emma:lang="ko-KR" emma:confidence="0">
                  <emma:literal>』</emma:literal>
                </emma:interpretation>
                <emma:interpretation id="interp188" emma:lang="ko-KR" emma:confidence="0">
                  <emma:literal>6</emma:literal>
                </emma:interpretation>
                <emma:interpretation id="interp18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60060.1055">18558 5519 29,'14'-7'77,"-5"2"-5,-9 5-3,0 0-3,-8-5-1,-7 5-52,-2 6-7,-3 3-5,2 2 0,0 1 3,7 5 2,9-1 1,7 3 0,13 0-1,5 2 1,3 2-1,0-5-1,-2 0 2,-5-3 0,-5-3 0,-14-2 0,-17-1-2,-15-3-4,-8 2-26,-10-8-24,-11 4-25,1-4-5,-3-10-5,13-7-6</inkml:trace>
        </inkml:traceGroup>
      </inkml:traceGroup>
    </inkml:traceGroup>
    <inkml:traceGroup>
      <inkml:annotationXML>
        <emma:emma xmlns:emma="http://www.w3.org/2003/04/emma" version="1.0">
          <emma:interpretation id="{6CBA06CC-D85A-47ED-A735-C63533A42969}" emma:medium="tactile" emma:mode="ink">
            <msink:context xmlns:msink="http://schemas.microsoft.com/ink/2010/main" type="paragraph" rotatedBoundingBox="7056,10141 25170,9840 25185,10774 7072,110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1520FA-1377-4D96-8553-80CB464915BA}" emma:medium="tactile" emma:mode="ink">
              <msink:context xmlns:msink="http://schemas.microsoft.com/ink/2010/main" type="line" rotatedBoundingBox="7056,10141 25170,9840 25185,10774 7072,11074"/>
            </emma:interpretation>
          </emma:emma>
        </inkml:annotationXML>
        <inkml:traceGroup>
          <inkml:annotationXML>
            <emma:emma xmlns:emma="http://www.w3.org/2003/04/emma" version="1.0">
              <emma:interpretation id="{B62EC133-5211-446B-BE65-750C80F43AAF}" emma:medium="tactile" emma:mode="ink">
                <msink:context xmlns:msink="http://schemas.microsoft.com/ink/2010/main" type="inkWord" rotatedBoundingBox="7059,10335 7832,10322 7842,10960 7070,10972"/>
              </emma:interpretation>
              <emma:one-of disjunction-type="recognition" id="oneOf38">
                <emma:interpretation id="interp190" emma:lang="ko-KR" emma:confidence="0">
                  <emma:literal>근</emma:literal>
                </emma:interpretation>
                <emma:interpretation id="interp191" emma:lang="ko-KR" emma:confidence="0">
                  <emma:literal>르</emma:literal>
                </emma:interpretation>
                <emma:interpretation id="interp192" emma:lang="ko-KR" emma:confidence="0">
                  <emma:literal>군</emma:literal>
                </emma:interpretation>
                <emma:interpretation id="interp193" emma:lang="ko-KR" emma:confidence="0">
                  <emma:literal>긍</emma:literal>
                </emma:interpretation>
                <emma:interpretation id="interp194" emma:lang="ko-KR" emma:confidence="0">
                  <emma:literal>금</emma:literal>
                </emma:interpretation>
              </emma:one-of>
            </emma:emma>
          </inkml:annotationXML>
          <inkml:trace contextRef="#ctx0" brushRef="#br1" timeOffset="71994.1264">-512 7863 6,'-15'-4'67,"2"-4"7,0 1 1,-1-1 0,1-3-33,1 5-5,3-2-4,1 3-8,8 5-9,-12-9-6,12 9-5,0 0-2,7-9-2,6 8-1,7 1-1,5-1-1,8 1 2,7 0 0,1 0 0,0 0 0,3 4 0,-3 0-1,-6 3 0,-5 3 0,-10 6-1,-6 2 0,-12 8 0,-2 3 0,-16 9 1,-10 5 1,-5 0 1,-6 3 0,0-3 1,-2-2 1,3-5-1,2-3 0,4-11 0,7-3-1,6-4 0,7-2-1,6-2 0,4-3 0,13 1 0,5-1 0,12 1 0,4 0 1,9 1-1,3-3 2,5 2-1,5-2 0,0 0 0,-6 1-2,-1 0-3,-4-5-6,-9 2-19,21-1-44,-34-4-2,-9-1-4,-9-12-5,-5-1-1</inkml:trace>
          <inkml:trace contextRef="#ctx0" brushRef="#br1" timeOffset="72228.1269">-503 8182 39,'-26'5'74,"9"-2"-3,6-2-1,11-1 0,1-7 0,16-4-57,9 0-5,15-2-2,1-1 3,16-1 0,1 1-1,9 0-3,1 3-3,-2 4-8,-6 1-15,-5 3-50,0 3 0,-16-1-5,-9-1-5,-10-3-4</inkml:trace>
        </inkml:traceGroup>
        <inkml:traceGroup>
          <inkml:annotationXML>
            <emma:emma xmlns:emma="http://www.w3.org/2003/04/emma" version="1.0">
              <emma:interpretation id="{A825CE90-5641-475D-B138-5F9DCE0A0E3F}" emma:medium="tactile" emma:mode="ink">
                <msink:context xmlns:msink="http://schemas.microsoft.com/ink/2010/main" type="inkWord" rotatedBoundingBox="7852,10447 8324,10440 8331,10861 7859,10868"/>
              </emma:interpretation>
              <emma:one-of disjunction-type="recognition" id="oneOf39">
                <emma:interpretation id="interp195" emma:lang="ko-KR" emma:confidence="0">
                  <emma:literal>e</emma:literal>
                </emma:interpretation>
                <emma:interpretation id="interp196" emma:lang="ko-KR" emma:confidence="0">
                  <emma:literal>으</emma:literal>
                </emma:interpretation>
                <emma:interpretation id="interp197" emma:lang="ko-KR" emma:confidence="0">
                  <emma:literal>c</emma:literal>
                </emma:interpretation>
                <emma:interpretation id="interp198" emma:lang="ko-KR" emma:confidence="0">
                  <emma:literal>은</emma:literal>
                </emma:interpretation>
                <emma:interpretation id="interp199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72664.9276">187 8098 37,'0'10'73,"0"-2"2,0-8 2,4 9-4,-4-9 0,20 1-61,2-1 0,1-6 1,10-1-1,2-3-3,5-5-5,0 1-3,-1-7-3,-7-2-1,-4-2-2,-5 1-2,-10-1-2,-9 4-2,-6 1 2,-17 8 1,-5 4 3,-11 8 4,-5 5 3,-5 10 5,-1 7 3,4 1 1,5 5 0,5 1 0,7 4-1,10-2-2,10 5-1,5-2-2,14-1 0,7-2-1,10-2 0,6-1-2,8-10-4,7-1-9,-1-9-24,-2-7-42,6-6-2,-10-10-5,-3-4-6,-11-11-1</inkml:trace>
        </inkml:traceGroup>
        <inkml:traceGroup>
          <inkml:annotationXML>
            <emma:emma xmlns:emma="http://www.w3.org/2003/04/emma" version="1.0">
              <emma:interpretation id="{DE3217C4-8903-49CF-9BA6-A75C99D68C58}" emma:medium="tactile" emma:mode="ink">
                <msink:context xmlns:msink="http://schemas.microsoft.com/ink/2010/main" type="inkWord" rotatedBoundingBox="8475,10479 9319,10465 9326,10887 8482,10901"/>
              </emma:interpretation>
              <emma:one-of disjunction-type="recognition" id="oneOf40">
                <emma:interpretation id="interp200" emma:lang="ko-KR" emma:confidence="0">
                  <emma:literal>n</emma:literal>
                </emma:interpretation>
                <emma:interpretation id="interp201" emma:lang="ko-KR" emma:confidence="0">
                  <emma:literal>w</emma:literal>
                </emma:interpretation>
                <emma:interpretation id="interp202" emma:lang="ko-KR" emma:confidence="0">
                  <emma:literal>겅</emma:literal>
                </emma:interpretation>
                <emma:interpretation id="interp203" emma:lang="ko-KR" emma:confidence="0">
                  <emma:literal>강</emma:literal>
                </emma:interpretation>
                <emma:interpretation id="interp20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73273.3287">795 7957 29,'11'-3'69,"1"6"6,3 5-1,-1 8-2,-2 6 1,-27 5-59,23 11-1,1 5 1,-2 2-1,3 1-5,-9-1-2,2-9 1,-3-6 1,0-6 0,0-9-1,0-15-1,-4-7 0,3-12 0,-4-9-3,4-4-3,1-6 0,0-4 0,6-3 0,4 5 0,2 2 0,5 5-3,1 5 1,5 2 0,1 8 1,1 3-1,2 7 0,2 3 0,0 2-4,3 3-1,-3 3-2,6 5-4,0-4-3,0 4-5,1-5 0,-2 2 1,-1-3 1,-8 0 11,2-2 6,-12 0 7,-1 2 8,-14-2 7,0 23 2,-16-4 2,-8 9-1,1 1-6,-4 4-4,7 0-3,-1 3-1,9-7-9,12-10 0,16-4 0,13-14 0,12-2 0,5-17 0,4-3 0,-1-10 0,-4-4 0,-10-3 0,-12 6 0,-15 0 0,-10 10-5,-16 4-7,-10 11-6,-9 4-8,-5 8-16,-2 12-35,-1 2-1,6 2-3,3-1-2,12 1 2</inkml:trace>
        </inkml:traceGroup>
        <inkml:traceGroup>
          <inkml:annotationXML>
            <emma:emma xmlns:emma="http://www.w3.org/2003/04/emma" version="1.0">
              <emma:interpretation id="{D248D47C-1AFB-4812-B79E-C5F3DF26BA65}" emma:medium="tactile" emma:mode="ink">
                <msink:context xmlns:msink="http://schemas.microsoft.com/ink/2010/main" type="inkWord" rotatedBoundingBox="9980,10482 10388,10475 10394,10852 9986,10859"/>
              </emma:interpretation>
              <emma:one-of disjunction-type="recognition" id="oneOf41">
                <emma:interpretation id="interp205" emma:lang="ko-KR" emma:confidence="0">
                  <emma:literal>v</emma:literal>
                </emma:interpretation>
                <emma:interpretation id="interp206" emma:lang="ko-KR" emma:confidence="0">
                  <emma:literal>V</emma:literal>
                </emma:interpretation>
                <emma:interpretation id="interp207" emma:lang="ko-KR" emma:confidence="0">
                  <emma:literal>r</emma:literal>
                </emma:interpretation>
                <emma:interpretation id="interp208" emma:lang="ko-KR" emma:confidence="0">
                  <emma:literal>ⅴ</emma:literal>
                </emma:interpretation>
                <emma:interpretation id="interp20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74037.73">2314 8003 39,'0'0'56,"0"0"1,-10 0 3,10 0 3,-3 13-32,6 3-14,3 7-5,4 6 2,5 4 6,-4 2 0,8 1-5,-3-5-3,2-1-4,-1-6 0,0-7 1,-5-4 1,-2-7 1,1-6-1,-2-4 0,0-8-2,-2-8 1,0-4-2,1-10-2,0-2-5,1-6 0,-2-2 0,-1 6 0,-1 3 0,-2 6 0,1 4 0,0 7 0,-1 7 0,3 4-2,4 7-8,0 0-7,2 5-11,1 3-16,5 11-34,6-2-2,-4 2-3,3 2-4,-5-5 8</inkml:trace>
        </inkml:traceGroup>
        <inkml:traceGroup>
          <inkml:annotationXML>
            <emma:emma xmlns:emma="http://www.w3.org/2003/04/emma" version="1.0">
              <emma:interpretation id="{55F1B1C1-E2FA-4D84-B0E9-5AF274C80814}" emma:medium="tactile" emma:mode="ink">
                <msink:context xmlns:msink="http://schemas.microsoft.com/ink/2010/main" type="inkWord" rotatedBoundingBox="10420,10486 10973,10476 10979,10795 10426,10804"/>
              </emma:interpretation>
              <emma:one-of disjunction-type="recognition" id="oneOf42">
                <emma:interpretation id="interp210" emma:lang="ko-KR" emma:confidence="0">
                  <emma:literal>e</emma:literal>
                </emma:interpretation>
                <emma:interpretation id="interp211" emma:lang="ko-KR" emma:confidence="0">
                  <emma:literal>으</emma:literal>
                </emma:interpretation>
                <emma:interpretation id="interp212" emma:lang="ko-KR" emma:confidence="0">
                  <emma:literal>은</emma:literal>
                </emma:interpretation>
                <emma:interpretation id="interp213" emma:lang="ko-KR" emma:confidence="0">
                  <emma:literal>七</emma:literal>
                </emma:interpretation>
                <emma:interpretation id="interp21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74427.7307">2762 8124 51,'-8'5'69,"8"-5"0,-11 5 2,11-5-1,5-5-42,8 2-7,9-3-3,3-3-4,13-5-2,3-2-4,2 0-3,1-6-1,-2 1-1,-5 1 1,-6 1 0,-4 2-1,-14 4-1,-12-1-1,-7 9-1,-11 3 0,-12 3 1,-2 7-1,-6 7 2,-1 5 0,3 4 1,3 0 1,9 2 0,6 0 0,10-1 0,7 2 0,7-8 0,12 3 0,7-1-3,8-6-4,7 4-9,5 6-29,5-23-36,3-4 26,1-11-29,2-10-8,-3-6 0</inkml:trace>
        </inkml:traceGroup>
        <inkml:traceGroup>
          <inkml:annotationXML>
            <emma:emma xmlns:emma="http://www.w3.org/2003/04/emma" version="1.0">
              <emma:interpretation id="{3DE8C0D5-FDC2-4787-9318-8824E5E1EA0E}" emma:medium="tactile" emma:mode="ink">
                <msink:context xmlns:msink="http://schemas.microsoft.com/ink/2010/main" type="inkWord" rotatedBoundingBox="11031,10075 12080,10057 12091,10686 11042,10704"/>
              </emma:interpretation>
              <emma:one-of disjunction-type="recognition" id="oneOf43">
                <emma:interpretation id="interp215" emma:lang="ko-KR" emma:confidence="0">
                  <emma:literal>아</emma:literal>
                </emma:interpretation>
                <emma:interpretation id="interp216" emma:lang="ko-KR" emma:confidence="0">
                  <emma:literal>타</emma:literal>
                </emma:interpretation>
                <emma:interpretation id="interp217" emma:lang="ko-KR" emma:confidence="0">
                  <emma:literal>나</emma:literal>
                </emma:interpretation>
                <emma:interpretation id="interp218" emma:lang="ko-KR" emma:confidence="0">
                  <emma:literal>₩</emma:literal>
                </emma:interpretation>
                <emma:interpretation id="interp219" emma:lang="ko-KR" emma:confidence="0">
                  <emma:literal>여</emma:literal>
                </emma:interpretation>
              </emma:one-of>
            </emma:emma>
          </inkml:annotationXML>
          <inkml:trace contextRef="#ctx0" brushRef="#br1" timeOffset="74833.3314">3551 7930 19,'6'-13'72,"-6"13"4,-20 0 3,-8 9-1,-3 5-1,0 8-42,3-1-21,2 8 1,5-3-1,9 2-1,12-6-5,10 2-2,10-4-1,10-8-5,10-4 0,6-6 0,8-4 0,2-11 0,4-7 0,-6-14-2,-3-2-9,-10-10-4,-6-5-4,-7-5-1,-7-1 2,-11-1 4,-5 2 5,-3 6 8,-5 2 8,-1 10 7,-3 7 4,1 6 0,0 10-1,6 15-3,0 0-3,0 0-6,-1 22-4,3 7-2,7 11 0,4 7 3,2 7 2,4 4-4,-3 7 0,2 0 0,0-1-26,-2-5-24,-2-37-1,-4 5-3,-5-8-1,15-8-30,-20-15-4,0-11 4</inkml:trace>
          <inkml:trace contextRef="#ctx0" brushRef="#br1" timeOffset="75067.3318">3681 7925 77,'-28'-2'88,"8"-3"-4,8-2-7,12-2 0,6-7-3,14 2-67,9 3-2,7 3-3,9-1-1,10-1 0,6 1-1,5 3-4,1 0-5,1 4-14,-3 17-29,-2-15-25,1 0-1,-14-1-7,-1 1-3,-9-3 11</inkml:trace>
        </inkml:traceGroup>
        <inkml:traceGroup>
          <inkml:annotationXML>
            <emma:emma xmlns:emma="http://www.w3.org/2003/04/emma" version="1.0">
              <emma:interpretation id="{CC883A7C-8E62-40F2-8562-E3326233703C}" emma:medium="tactile" emma:mode="ink">
                <msink:context xmlns:msink="http://schemas.microsoft.com/ink/2010/main" type="inkWord" rotatedBoundingBox="11995,10174 13089,10156 13100,10771 12005,10789"/>
              </emma:interpretation>
              <emma:one-of disjunction-type="recognition" id="oneOf44">
                <emma:interpretation id="interp220" emma:lang="ko-KR" emma:confidence="0">
                  <emma:literal>야</emma:literal>
                </emma:interpretation>
                <emma:interpretation id="interp221" emma:lang="ko-KR" emma:confidence="0">
                  <emma:literal>샤</emma:literal>
                </emma:interpretation>
                <emma:interpretation id="interp222" emma:lang="ko-KR" emma:confidence="0">
                  <emma:literal>연</emma:literal>
                </emma:interpretation>
                <emma:interpretation id="interp223" emma:lang="ko-KR" emma:confidence="0">
                  <emma:literal>열</emma:literal>
                </emma:interpretation>
                <emma:interpretation id="interp224" emma:lang="ko-KR" emma:confidence="0">
                  <emma:literal>아</emma:literal>
                </emma:interpretation>
              </emma:one-of>
            </emma:emma>
          </inkml:annotationXML>
          <inkml:trace contextRef="#ctx0" brushRef="#br1" timeOffset="75457.3324">4560 7818 0,'-13'0'71,"0"-3"1,-7 3 4,2 0-3,-2 4 1,-6 3-32,1 9-26,-2 9-2,0 6 1,3 4 0,9 2-4,6 0-4,7-1-1,6-9 0,11-1-1,12-6-1,4-6-3,5-9-1,3-5-1,-5-7-2,-3-8-4,-6-5-1,-8-5-2,-11-3-1,-6-2 1,-9-2 0,-10 2 2,-7 0 1,-4 6 2,0 5 2,-3 5 1,4 3 2,1 2-2,8 8-7,3 1-11,7 5-16,9 5-32,1-2-1,11 1-8,1-3-2</inkml:trace>
          <inkml:trace contextRef="#ctx0" brushRef="#br1" timeOffset="76096.9337">4611 7886 29,'15'-4'56,"-3"-2"9,0 6 4,-3 0-2,-9 0-39,10 17-1,-3 0 0,2 7 1,-1 6-2,-2 6-6,3-1-6,-6 6-2,4-4-1,-3-1-5,0-4-1,0-8 0,-2-5 1,-1-8 0,-1-11-2,0 0-4,0 0 0,-8-11 0,2-6 0,-3-2 0,0-3-3,-1-6-7,0-1-3,3-6 1,1 2 1,2-3 1,3-1 2,2-4 3,5 2 2,5 1 3,4-2 2,2 4 1,6-1 0,2 6 1,3 3 0,-1 5-1,2 5 0,-2 5-2,2 6 0,-3 6 0,-2 1-1,0 7-1,-6 7 0,-1 6 1,-9 5 0,-5 7 1,-8 7 0,-8-1 1,-7 4 0,-8 0 0,-1-4 1,-3-5 0,2-3 1,2-6 0,4-8-1,5-2 1,4-4-1,3-1-1,3-3 0,7 2 0,2-8 1,5 13 1,12-7-1,9 4 1,14-4-4,14 0 0,11-2 0,9-3 0,6-1 0,-4 0 0,-4-1 0,-9-4 0,-9 5-8,-18 0-71,-43 0-2,7 0-3,-26-2-4,-4-3-7</inkml:trace>
        </inkml:traceGroup>
        <inkml:traceGroup>
          <inkml:annotationXML>
            <emma:emma xmlns:emma="http://www.w3.org/2003/04/emma" version="1.0">
              <emma:interpretation id="{8565FF65-56BD-4ED6-99B7-4E322F11E89F}" emma:medium="tactile" emma:mode="ink">
                <msink:context xmlns:msink="http://schemas.microsoft.com/ink/2010/main" type="inkWord" rotatedBoundingBox="15790,10236 17676,10205 17686,10823 15800,10854"/>
              </emma:interpretation>
              <emma:one-of disjunction-type="recognition" id="oneOf45">
                <emma:interpretation id="interp225" emma:lang="ko-KR" emma:confidence="0">
                  <emma:literal>공</emma:literal>
                </emma:interpretation>
                <emma:interpretation id="interp226" emma:lang="ko-KR" emma:confidence="0">
                  <emma:literal>개</emma:literal>
                </emma:interpretation>
                <emma:interpretation id="interp227" emma:lang="ko-KR" emma:confidence="0">
                  <emma:literal>늑</emma:literal>
                </emma:interpretation>
                <emma:interpretation id="interp228" emma:lang="ko-KR" emma:confidence="0">
                  <emma:literal>≠</emma:literal>
                </emma:interpretation>
                <emma:interpretation id="interp229" emma:lang="ko-KR" emma:confidence="0">
                  <emma:literal>ㅕ</emma:literal>
                </emma:interpretation>
              </emma:one-of>
            </emma:emma>
          </inkml:annotationXML>
          <inkml:trace contextRef="#ctx0" brushRef="#br0" timeOffset="81510.1431">8135 8059 24,'0'0'64,"-11"-4"5,11 4 2,-8-10-2,7-28-29,1 38-20,0 0-4,0 0-2,5 0-2,-5 0-4,19-9-4,3 6-1,4-4 1,11-5 0,13 2 1,11-3 0,12 1 1,8 1-2,16 0 0,3 0 0,13-2 0,-2 1-1,4-2-1,0 2 0,-6 0-1,-5 0 0,-12 1 0,-13 3-1,-10 0-4,-17 3-7,-10 4-7,-18 1-13,-13 1-14,-11 7-28,-18 1-5,-11 2-2,-16 1 0</inkml:trace>
          <inkml:trace contextRef="#ctx0" brushRef="#br0" timeOffset="81837.7434">8404 8138 16,'-31'10'54,"2"-3"10,5 0 4,4-5-1,10 0-43,2-1 1,8-1 3,12 3 0,15-3-2,15-6-7,10-3-5,23 0-2,14-1-1,21-3-2,6 1-2,17 1-2,1-2-2,8 5-1,-7 1 0,-4 1-4,-11 3-2,-12 1-6,-14-1-7,-18 2-10,-18 0-19,-19 0-29,-12-3-4,-27 4-2,-4-14-1</inkml:trace>
          <inkml:trace contextRef="#ctx0" brushRef="#br0" timeOffset="82196.5444">9301 7701 58,'-17'-8'73,"-1"4"2,6-2-1,0 1-5,5 0-40,7 5-11,0 0-4,10-3-4,11 3-4,10 2-3,9 3-4,8 2 1,10 2 0,2 2 1,8 5 0,0 3 0,-1 5 0,-6 1 1,-9 6-1,-6 0 0,-17 5 2,-13 5-1,-20 2-1,-21 2-1,-13-2-4,-13 1-6,-8-2-21,-10 4-39,0-11-3,7-5-4,7-13-4,16-4 2</inkml:trace>
        </inkml:traceGroup>
        <inkml:traceGroup>
          <inkml:annotationXML>
            <emma:emma xmlns:emma="http://www.w3.org/2003/04/emma" version="1.0">
              <emma:interpretation id="{DD99342B-0208-4529-AE99-4C71AF97080F}" emma:medium="tactile" emma:mode="ink">
                <msink:context xmlns:msink="http://schemas.microsoft.com/ink/2010/main" type="inkWord" rotatedBoundingBox="18660,10252 19188,10243 19194,10599 18666,10608"/>
              </emma:interpretation>
              <emma:one-of disjunction-type="recognition" id="oneOf46">
                <emma:interpretation id="interp230" emma:lang="ko-KR" emma:confidence="0">
                  <emma:literal>0</emma:literal>
                </emma:interpretation>
                <emma:interpretation id="interp231" emma:lang="ko-KR" emma:confidence="0">
                  <emma:literal>o</emma:literal>
                </emma:interpretation>
                <emma:interpretation id="interp232" emma:lang="ko-KR" emma:confidence="0">
                  <emma:literal>O</emma:literal>
                </emma:interpretation>
                <emma:interpretation id="interp233" emma:lang="ko-KR" emma:confidence="0">
                  <emma:literal>으</emma:literal>
                </emma:interpretation>
                <emma:interpretation id="interp23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83350.9461">11110 7791 18,'12'-17'62,"-7"6"5,-1 1 1,-3-3 0,-1 2-41,0 2-1,0 1-3,0 8-4,-6-10-6,-1 10-4,-7 3-3,1 8 1,-5 10 1,-4 5-1,1 6-1,1 2 2,4 9-1,5-1 1,11-1 1,9-5-2,19-6-3,11-6 1,13-12-2,5-12-1,10-10-2,1-17-3,-3-4-1,-11-6-1,-10-6-1,-15-1 0,-16 0 2,-13 9 1,-15 5 3,-17 7 1,-11 6 0,-8 7 1,-4 6-1,0 4 1,1 6-1,7 8 0,11 1-2,12 1-3,13 5-11,11-3-15,17 2-43,17 0 0,7-12-6,11-3-2,4-5-3</inkml:trace>
        </inkml:traceGroup>
        <inkml:traceGroup>
          <inkml:annotationXML>
            <emma:emma xmlns:emma="http://www.w3.org/2003/04/emma" version="1.0">
              <emma:interpretation id="{182DB365-7659-4836-981C-80B24D183438}" emma:medium="tactile" emma:mode="ink">
                <msink:context xmlns:msink="http://schemas.microsoft.com/ink/2010/main" type="inkWord" rotatedBoundingBox="19439,10161 19920,10153 19928,10621 19447,10629"/>
              </emma:interpretation>
              <emma:one-of disjunction-type="recognition" id="oneOf47">
                <emma:interpretation id="interp235" emma:lang="ko-KR" emma:confidence="0">
                  <emma:literal>D</emma:literal>
                </emma:interpretation>
                <emma:interpretation id="interp236" emma:lang="ko-KR" emma:confidence="0">
                  <emma:literal>ㅁ</emma:literal>
                </emma:interpretation>
                <emma:interpretation id="interp237" emma:lang="ko-KR" emma:confidence="0">
                  <emma:literal>커</emma:literal>
                </emma:interpretation>
                <emma:interpretation id="interp238" emma:lang="ko-KR" emma:confidence="0">
                  <emma:literal>B</emma:literal>
                </emma:interpretation>
                <emma:interpretation id="interp23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83616.1467">11771 7671 5,'18'-17'53,"0"0"12,-7 3 6,-1 3-5,-10 11-26,0 0-18,8 0 1,-7 8 2,2 10-1,-1 7-8,1 6-5,-2 8 0,1 2 0,2 6-1,2-1-1,0-3-3,-1-1 0,1-6-1,-1-7-1,-2-7-2,0-7-3,-3-15-7,0 0-10,-4-5-14,-3-14-15,0 0-30,0-7-3,-3-2-4,0-2 1</inkml:trace>
          <inkml:trace contextRef="#ctx0" brushRef="#br0" timeOffset="83834.5471">11760 7693 36,'3'-18'62,"6"0"6,15 7 4,10 3 0,10 5-39,11 5-4,3 11-3,3 2-2,-3 7-3,-4 5-5,-11 4-4,-15 2-6,-16 6 0,-15-3-1,-16 2 0,-11-2 0,-10-1-4,-9-1-5,-2-5-22,2-1-47,20-12 20,-16-6 0,6-10-30,11-6-4,5-14-2</inkml:trace>
        </inkml:traceGroup>
        <inkml:traceGroup>
          <inkml:annotationXML>
            <emma:emma xmlns:emma="http://www.w3.org/2003/04/emma" version="1.0">
              <emma:interpretation id="{70712D3C-077E-4030-A940-E1F22F9736CD}" emma:medium="tactile" emma:mode="ink">
                <msink:context xmlns:msink="http://schemas.microsoft.com/ink/2010/main" type="inkWord" rotatedBoundingBox="21087,10100 23034,10068 23043,10593 21096,10625"/>
              </emma:interpretation>
              <emma:one-of disjunction-type="recognition" id="oneOf48">
                <emma:interpretation id="interp240" emma:lang="ko-KR" emma:confidence="0">
                  <emma:literal>에</emma:literal>
                </emma:interpretation>
                <emma:interpretation id="interp241" emma:lang="ko-KR" emma:confidence="0">
                  <emma:literal>째</emma:literal>
                </emma:interpretation>
                <emma:interpretation id="interp242" emma:lang="ko-KR" emma:confidence="0">
                  <emma:literal>예</emma:literal>
                </emma:interpretation>
                <emma:interpretation id="interp243" emma:lang="ko-KR" emma:confidence="0">
                  <emma:literal>채</emma:literal>
                </emma:interpretation>
                <emma:interpretation id="interp244" emma:lang="ko-KR" emma:confidence="0">
                  <emma:literal>웨</emma:literal>
                </emma:interpretation>
              </emma:one-of>
            </emma:emma>
          </inkml:annotationXML>
          <inkml:trace contextRef="#ctx0" brushRef="#br0" timeOffset="85222.9497">13710 7616 52,'10'-6'62,"1"-3"-2,-1 0 1,3-1-36,-5 4 0,-8 6-2,11-13-3,-11 13-5,4-9-5,-4 9-1,-6-6-1,-6 5-3,-8 1-2,-5 1-2,-5 4-2,-5 1 1,-8 3 1,2 1 0,-2 0 2,5 0-2,7 2 1,8-2-1,5 2 1,14 2 0,8 0 0,19 4-1,10 2 0,7 5 1,12 0-1,3 5 1,0-2-2,-1 5 1,-5-7 0,-12 2 2,-11-4 4,-16-2 1,-16 1 1,-17-9 2,-10 1 0,-9-6 1,-8-2 0,-1-6-4,-3-1-2,9 0-2,8-10-5,11 0-4,8-6-6,18 2-6,10-5-6,14 3-7,12-3-4,12 1 0,7-1 4,8-4 8,4 6 11,0-4 10,1 6 9,-7 0 8,-8 4 2,-8 2 2,-7 5 0,-9 4-3,-8 4-6,-11 8-3,-8 6 0,-2 2 0,-1 1 0,-5 4-1,1-2 0,1 0 1,1-4-1,3-3 2,0-7-2,7-4 1,4-5-1,6-12-2,-3-5-3,7-3-1,-2-6-3,1-4-1,-3 5-1,-3-1 0,-3 7 0,-4 3-1,-2 7 1,-5 9 1,0 0 2,0 0 0,7 15 1,-3 2 0,0 3 0,4 3 3,1 3 1,3 1 1,0-4-1,5 0-1,-2-9-4,4-5-8,-4-9-11,6-5-16,-2-4-13,-1-15-26,1-4-5,-7-8-5,2-3 4</inkml:trace>
          <inkml:trace contextRef="#ctx0" brushRef="#br0" timeOffset="85612.9504">14536 7617 37,'-8'-24'78,"7"8"-5,-5 7-3,6 9-1,0 0 0,0 6-50,3 9-12,3 10-2,1 4 1,-1 5 3,2 1-1,1 6-1,1-3-1,-2 0-3,2-6 1,-4-7-1,2-4 2,-2-5 2,1-7-2,-7-9-1,14-2 0,-6-12-1,3 0-1,5-5-2,1 0-2,5-1-2,3 3 2,0 7 1,3 3-1,-1 5 1,-2 2 1,-2 6-1,-3 5 1,-8 4 1,-10 2 0,-5 2 1,-13 3 0,-11 1 1,-7-2-1,-3 4-1,-7-7-7,-1 3-14,-2 28-32,16-46-27,15-3-1,8-8-6,8-4-5,12-10 3</inkml:trace>
          <inkml:trace contextRef="#ctx0" brushRef="#br0" timeOffset="86080.9512">15271 7695 19,'23'-9'75,"-5"0"1,-2-1-3,-7 2-6,-9 8-1,-10-7-50,-13 10-8,-10 5-5,-7 4-2,3 2-1,-3 2 0,6 2 0,5 0 2,13 0 0,14-1 1,14 4 1,17-4 0,4 5 1,9-1 0,2 1 0,-2-3-1,-5-2-2,-5-2 3,-15-1 1,-17 4 0,-11-5 1,-19 1 0,-7-5 1,-10-1-1,-2-3-2,-5-1-6,5-4-8,3-7-18,13-4-48,15-2-3,12-3-3,11-5-6,13-4-2</inkml:trace>
        </inkml:traceGroup>
        <inkml:traceGroup>
          <inkml:annotationXML>
            <emma:emma xmlns:emma="http://www.w3.org/2003/04/emma" version="1.0">
              <emma:interpretation id="{C9F174C8-0ED3-471A-99A4-A76BD3058F33}" emma:medium="tactile" emma:mode="ink">
                <msink:context xmlns:msink="http://schemas.microsoft.com/ink/2010/main" type="inkWord" rotatedBoundingBox="23054,10209 23988,10193 23998,10793 23064,10809"/>
              </emma:interpretation>
              <emma:one-of disjunction-type="recognition" id="oneOf49">
                <emma:interpretation id="interp245" emma:lang="ko-KR" emma:confidence="0">
                  <emma:literal>에</emma:literal>
                </emma:interpretation>
                <emma:interpretation id="interp246" emma:lang="ko-KR" emma:confidence="0">
                  <emma:literal>여</emma:literal>
                </emma:interpretation>
                <emma:interpretation id="interp247" emma:lang="ko-KR" emma:confidence="0">
                  <emma:literal>켜</emma:literal>
                </emma:interpretation>
                <emma:interpretation id="interp248" emma:lang="ko-KR" emma:confidence="0">
                  <emma:literal>며</emma:literal>
                </emma:interpretation>
                <emma:interpretation id="interp249" emma:lang="ko-KR" emma:confidence="0">
                  <emma:literal>캐</emma:literal>
                </emma:interpretation>
              </emma:one-of>
            </emma:emma>
          </inkml:annotationXML>
          <inkml:trace contextRef="#ctx0" brushRef="#br0" timeOffset="86502.1519">15437 7755 38,'51'-4'79,"-6"4"1,-4 9-2,-11 5-3,-7 4 2,-7 8-61,-2 6-1,-4 8 0,-3 6-3,-2 1-3,-4 4-1,1-4-2,-2 0-3,0-5-3,-3-7 0,-7-8 0,-4-10 0,-2-9 0,-4-9 0,-5-11 0,0-9-3,-2-9-6,0-12 1,2-3-1,5-8 1,4 0 0,6-3 0,9 1 1,5 2 1,13 3 2,9 8 1,12 7 3,8 9 1,5 9 2,4 7 0,-4 10 2,0 8 1,-11 12 0,-6 4 0,-17 8 0,-14 4-1,-11 2-1,-20 2 1,-8 2 0,-9-3-1,-7-5-2,-6-2-5,0-7-9,0-7-15,7-9-21,11-7-30,7-8-3,13-8-5,10-10-4</inkml:trace>
          <inkml:trace contextRef="#ctx0" brushRef="#br0" timeOffset="86907.7524">16026 7725 31,'44'-8'77,"-9"1"-1,-8 2-1,-12 2 0,-15 3 0,-18 4-56,-1 9-3,-9 5-3,-1 8-1,-2 0-1,-1 0-2,3 3-4,4-2 0,8-5 0,12-3 0,7-8-3,13-4-2,8-7 0,5-9 0,3-5 0,3-8 0,-1-4 0,-1-6-2,-3 0-1,-7 3 3,-6 4 2,-5 5 1,-4 2-3,-1 8 0,-6 10 0,0 0 0,0 0 0,0 8 0,-4 4 0,4 6 0,-1 3 0,1 3 0,0 1 0,3 1 0,4 0 0,1-4-17,4 1-19,2-17-15,0 8-30,2-5-3,1-9-3,6-2-3</inkml:trace>
        </inkml:traceGroup>
        <inkml:traceGroup>
          <inkml:annotationXML>
            <emma:emma xmlns:emma="http://www.w3.org/2003/04/emma" version="1.0">
              <emma:interpretation id="{0F4CAF45-E4CD-44C0-9A1A-609AC1715014}" emma:medium="tactile" emma:mode="ink">
                <msink:context xmlns:msink="http://schemas.microsoft.com/ink/2010/main" type="inkWord" rotatedBoundingBox="24127,10152 25175,10134 25180,10458 24132,10475"/>
              </emma:interpretation>
              <emma:one-of disjunction-type="recognition" id="oneOf50">
                <emma:interpretation id="interp250" emma:lang="ko-KR" emma:confidence="0">
                  <emma:literal>∞</emma:literal>
                </emma:interpretation>
                <emma:interpretation id="interp251" emma:lang="ko-KR" emma:confidence="0">
                  <emma:literal>닝</emma:literal>
                </emma:interpretation>
                <emma:interpretation id="interp252" emma:lang="ko-KR" emma:confidence="0">
                  <emma:literal>엥</emma:literal>
                </emma:interpretation>
                <emma:interpretation id="interp253" emma:lang="ko-KR" emma:confidence="0">
                  <emma:literal>당</emma:literal>
                </emma:interpretation>
                <emma:interpretation id="interp25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87391.3535">16536 7673 29,'11'-17'75,"-9"5"6,-2 12-2,-13-7-3,-3 9 0,0 7-54,-2 7-6,2 3-2,3 4-1,5 0-3,8 4-2,11 0-1,9 0-2,9-4-5,7-2 0,7-4 0,4-7 0,4-5 0,1-7 0,-4-10 0,-2-7 0,-1-5 0,-7-8 0,-7-2 0,-7 0 0,-7 1 0,-10 3 0,-7 4 0,-9 4 0,-9 8 0,-7 7 0,-1 7 0,-2 0 0,3 11 0,3 4 0,6 5 0,10 4 0,6 3 0,11 2 0,8 2 0,7 1 0,3-1 0,6-1 0,0-8 0,4-1-41,-6-5-17,-1-6-2,-3-9 0,-2-3 0,3-7-1,-10-9 4,5 2 13,-6-6 41,0-1 4,-1 0 0,2 6 0,-4 1 0,-4 2-1,-1 2-29,-3 4-2</inkml:trace>
          <inkml:trace contextRef="#ctx0" brushRef="#br0" timeOffset="88233.755">17487 7635 24,'-10'3'53,"10"-3"7,0 0-1,0 0-33,0 0-5,0 0-1,0 0-3,0 0-5,0 0-5,0 0-5,0 0-1,0 0 0,0 0 1,0 0 3,0 0-1,0 0 1,0 0 2,0 0-2,0 0 0,0 0 0,0 0-2,0 0-1,0 0 2,0 0 1,0 0 3,0 0 2,0 0 0,0 0 0,0 0-1,0 0 0,0 0-1,0 0-3,0 0-1,0 0-2,0 0 0,0 0 0,0 0 0,0 0 2,0 0-1,0 0 2,0 0 0,0 0 1,0 0 0,0 0 0,0 0 0,0 0-2,0 0 0,0 0-1,0 0 0,0 0-2,0 0-1,0 0 0,0 0 0,-14-1-1,-1 1 1,-5 0-2,-3 0 1,-4 0 0,2 0 1,0 2 0,5 2 0,4 3 0,6 4 1,8 3 1,7 2-1,9 3 0,7 2 1,4 2 0,4-1-1,3 0-1,-2-2 0,-3-2 0,-6-4 0,-7-1 0,-13-4 1,-11-3 0,-16-1 1,-13-1-3,-8 4-13,-11 1-60,-10-5 23,3-4-1,0-4-1,15-4-2,7-8-3,25-5-28</inkml:trace>
        </inkml:traceGroup>
      </inkml:traceGroup>
    </inkml:traceGroup>
    <inkml:traceGroup>
      <inkml:annotationXML>
        <emma:emma xmlns:emma="http://www.w3.org/2003/04/emma" version="1.0">
          <emma:interpretation id="{F2FC43EF-67B5-41C3-8358-857703D869DE}" emma:medium="tactile" emma:mode="ink">
            <msink:context xmlns:msink="http://schemas.microsoft.com/ink/2010/main" type="paragraph" rotatedBoundingBox="7030,12550 23735,11756 23860,14390 7155,151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BB1F4A-8B35-4636-AF30-10FD71C88318}" emma:medium="tactile" emma:mode="ink">
              <msink:context xmlns:msink="http://schemas.microsoft.com/ink/2010/main" type="line" rotatedBoundingBox="7030,12550 22456,11817 22504,12825 7078,13558"/>
            </emma:interpretation>
          </emma:emma>
        </inkml:annotationXML>
        <inkml:traceGroup>
          <inkml:annotationXML>
            <emma:emma xmlns:emma="http://www.w3.org/2003/04/emma" version="1.0">
              <emma:interpretation id="{F4A1EB84-5940-4814-B7D1-420C78708DBF}" emma:medium="tactile" emma:mode="ink">
                <msink:context xmlns:msink="http://schemas.microsoft.com/ink/2010/main" type="inkWord" rotatedBoundingBox="7197,12524 8120,13049 7741,13714 6818,13189"/>
              </emma:interpretation>
              <emma:one-of disjunction-type="recognition" id="oneOf51">
                <emma:interpretation id="interp255" emma:lang="ko-KR" emma:confidence="0">
                  <emma:literal>%</emma:literal>
                </emma:interpretation>
                <emma:interpretation id="interp256" emma:lang="ko-KR" emma:confidence="0">
                  <emma:literal>비</emma:literal>
                </emma:interpretation>
                <emma:interpretation id="interp257" emma:lang="ko-KR" emma:confidence="0">
                  <emma:literal>Ⅸ</emma:literal>
                </emma:interpretation>
                <emma:interpretation id="interp258" emma:lang="ko-KR" emma:confidence="0">
                  <emma:literal>서</emma:literal>
                </emma:interpretation>
                <emma:interpretation id="interp259" emma:lang="ko-KR" emma:confidence="0">
                  <emma:literal>시</emma:literal>
                </emma:interpretation>
              </emma:one-of>
            </emma:emma>
          </inkml:annotationXML>
          <inkml:trace contextRef="#ctx0" brushRef="#br0" timeOffset="96018.1686">-614 10256 36,'-7'0'60,"-2"0"5,9 0-4,-9-7-4,9 7-44,0 0-2,0 0-1,12 11 0,2 2-3,7 3-2,3 5 3,8 6 1,0 2 1,9 5 1,-2 0-3,7 6 1,-1-3-1,1 3-1,0 2-7,-1-8 1,-1-2-17,-6-13-48,-2-19 7,-8-1 57,-9-14-71,-4-15-4,-7-13-4</inkml:trace>
          <inkml:trace contextRef="#ctx0" brushRef="#br0" timeOffset="96205.369">-62 10216 31,'-13'-1'69,"-2"7"2,-3 11-1,-4 7-1,-4 4-1,-6 10-54,-5 6-5,-2 13 1,-1 1 1,0 6-11,-1-4 11,8-1-6,1-5-17,7-8-54,10-6-2,4-18-4,11-7-6,0-15-3</inkml:trace>
          <inkml:trace contextRef="#ctx0" brushRef="#br0" timeOffset="96454.9694">140 10472 3,'24'12'72,"-12"6"3,0 8-2,-7 7-73,-2 3 76,-5 39-4,1-47-25,-2 22-38,0-6-1,-2 2-10,4-7-59,2-7-4,-1-14-7,6-5-5,-6-13-5,8-13 6</inkml:trace>
        </inkml:traceGroup>
        <inkml:traceGroup>
          <inkml:annotationXML>
            <emma:emma xmlns:emma="http://www.w3.org/2003/04/emma" version="1.0">
              <emma:interpretation id="{7A909D9A-790A-458C-9A59-BF16556A4805}" emma:medium="tactile" emma:mode="ink">
                <msink:context xmlns:msink="http://schemas.microsoft.com/ink/2010/main" type="inkWord" rotatedBoundingBox="8329,12798 9169,12797 9170,13182 8330,13183"/>
              </emma:interpretation>
              <emma:one-of disjunction-type="recognition" id="oneOf52">
                <emma:interpretation id="interp260" emma:lang="ko-KR" emma:confidence="0">
                  <emma:literal>나</emma:literal>
                </emma:interpretation>
                <emma:interpretation id="interp261" emma:lang="ko-KR" emma:confidence="0">
                  <emma:literal>u</emma:literal>
                </emma:interpretation>
                <emma:interpretation id="interp262" emma:lang="ko-KR" emma:confidence="0">
                  <emma:literal>니</emma:literal>
                </emma:interpretation>
                <emma:interpretation id="interp263" emma:lang="ko-KR" emma:confidence="0">
                  <emma:literal>내</emma:literal>
                </emma:interpretation>
                <emma:interpretation id="interp264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97500.1712">652 10336 27,'0'0'43,"0"0"3,0 0 7,-3 4-34,3 9 5,0 4 2,0 6 3,2 4 2,1 5 0,3-1-2,-1 7-3,8-8-7,12 4 1,3-9-2,1-7-3,2-11-15,8-7 12,-1-13-1,10-14-3,-5-7-1,-8-8-1,-2-5-5,-3-4-1,0 6-1,-8 5 2,-5 8-1,-5 9 0,-4 2-1,-5 11 0,-3 10 0,0 0 0,0 9 0,-1 9 0,1 3-1,4 6 2,3 6 1,9 2 1,2 4-1,8 8-8,5-3 7,15-11-48,-2-4-28,-7-14 0,5-4-4,-8-11-6,2-11-3</inkml:trace>
        </inkml:traceGroup>
        <inkml:traceGroup>
          <inkml:annotationXML>
            <emma:emma xmlns:emma="http://www.w3.org/2003/04/emma" version="1.0">
              <emma:interpretation id="{FBDB09A9-460F-4726-9356-C0E7F82D7744}" emma:medium="tactile" emma:mode="ink">
                <msink:context xmlns:msink="http://schemas.microsoft.com/ink/2010/main" type="inkWord" rotatedBoundingBox="9688,12620 12033,12509 12067,13242 9723,13354"/>
              </emma:interpretation>
              <emma:one-of disjunction-type="recognition" id="oneOf53">
                <emma:interpretation id="interp265" emma:lang="ko-KR" emma:confidence="0">
                  <emma:literal>+</emma:literal>
                </emma:interpretation>
                <emma:interpretation id="interp266" emma:lang="ko-KR" emma:confidence="0">
                  <emma:literal>÷</emma:literal>
                </emma:interpretation>
                <emma:interpretation id="interp267" emma:lang="ko-KR" emma:confidence="0">
                  <emma:literal>t</emma:literal>
                </emma:interpretation>
                <emma:interpretation id="interp268" emma:lang="ko-KR" emma:confidence="0">
                  <emma:literal>간</emma:literal>
                </emma:interpretation>
                <emma:interpretation id="interp26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99465.7747">2047 10322 37,'-8'0'67,"0"0"5,8 0-3,-12-1-4,12 1-39,0 0-9,0 0-4,12 0-3,4-1-2,8 1-4,3 0-1,9-3 3,2 1 0,8-3 1,3 1 0,0 0-1,-2 1-1,-4 0-3,-3 0-4,-7 3-9,-5-1-11,-10 1-16,-8 0-31,-10 0-5,0 0-4,-10-14-1</inkml:trace>
          <inkml:trace contextRef="#ctx0" brushRef="#br0" timeOffset="99699.7751">2328 10115 52,'-15'5'63,"6"6"1,-4 1 1,6 4-1,6 11-44,-4 2-7,5 11 3,0-6 0,0 5-1,3 3-5,0-2-2,3 3-4,-1-10-9,5-1-14,-3-10-16,5-5-31,6-8-5,-1-11-3,9-9-7</inkml:trace>
        </inkml:traceGroup>
        <inkml:traceGroup>
          <inkml:annotationXML>
            <emma:emma xmlns:emma="http://www.w3.org/2003/04/emma" version="1.0">
              <emma:interpretation id="{D9715289-32F0-4C89-A6AF-92224497851D}" emma:medium="tactile" emma:mode="ink">
                <msink:context xmlns:msink="http://schemas.microsoft.com/ink/2010/main" type="inkWord" rotatedBoundingBox="10353,12888 10806,12463 11213,12896 10760,13321"/>
              </emma:interpretation>
              <emma:one-of disjunction-type="recognition" id="oneOf54">
                <emma:interpretation id="interp270" emma:lang="ko-KR" emma:confidence="0">
                  <emma:literal>×</emma:literal>
                </emma:interpretation>
                <emma:interpretation id="interp271" emma:lang="ko-KR" emma:confidence="0">
                  <emma:literal>Ⅹ</emma:literal>
                </emma:interpretation>
                <emma:interpretation id="interp272" emma:lang="ko-KR" emma:confidence="0">
                  <emma:literal>X</emma:literal>
                </emma:interpretation>
                <emma:interpretation id="interp273" emma:lang="ko-KR" emma:confidence="0">
                  <emma:literal>ⅹ</emma:literal>
                </emma:interpretation>
                <emma:interpretation id="interp27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99933.7755">3186 10025 22,'32'0'66,"-12"10"8,-11 7 0,-9 11-1,-15 3-1,-8 8-57,-4 10 2,-7 0 1,0 2-2,-2-5-6,1 3-2,2-9-3,-1-4-3,10-8-4,-3-7-7,11-5-23,0-3-41,0-12-1,5-4-6,-2-15-5,8-7-1</inkml:trace>
          <inkml:trace contextRef="#ctx0" brushRef="#br0" timeOffset="100136.5759">2777 10256 27,'-10'-4'64,"10"4"4,0 7 1,6 2 1,4 0 0,9 1-54,9 4-6,2 2 4,6 4 2,3 4-1,5 0-4,2 4-3,0 2-4,0 2-8,-8-7-20,-16 2-48,17-4 0,-8-11-6,-2-5-5,-7-7-3</inkml:trace>
        </inkml:traceGroup>
        <inkml:traceGroup>
          <inkml:annotationXML>
            <emma:emma xmlns:emma="http://www.w3.org/2003/04/emma" version="1.0">
              <emma:interpretation id="{49F5651F-DDCB-4825-B9CE-AB1C57AAC338}" emma:medium="tactile" emma:mode="ink">
                <msink:context xmlns:msink="http://schemas.microsoft.com/ink/2010/main" type="inkWord" rotatedBoundingBox="11222,12781 11625,13156 11375,13426 10972,13050"/>
              </emma:interpretation>
              <emma:one-of disjunction-type="recognition" id="oneOf55">
                <emma:interpretation id="interp275" emma:lang="ko-KR" emma:confidence="0">
                  <emma:literal>2</emma:literal>
                </emma:interpretation>
                <emma:interpretation id="interp276" emma:lang="ko-KR" emma:confidence="0">
                  <emma:literal>그</emma:literal>
                </emma:interpretation>
                <emma:interpretation id="interp277" emma:lang="ko-KR" emma:confidence="0">
                  <emma:literal>고</emma:literal>
                </emma:interpretation>
                <emma:interpretation id="interp278" emma:lang="ko-KR" emma:confidence="0">
                  <emma:literal>乙</emma:literal>
                </emma:interpretation>
                <emma:interpretation id="interp27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00588.9767">3395 10412 64,'0'0'73,"0"0"0,-10-3-3,10 3-2,0-7-39,8 0-16,6 0-3,1-2-2,6 0-4,0 0-1,7-1-3,-3 0 0,3 2 0,-3 4 0,-2 3-1,-1 1-1,-4 6 1,-4 5 1,-10 3 0,-4 6 2,-4 5 0,-13 3 2,-4 3 3,-5-1 1,-7 2 1,4-1-1,-1-2-1,9-6 1,5-1 0,15-6 0,5-5-2,17-6 0,8-1-2,8-2-3,10-2-6,0 0-14,2 35-33,-5-41-25,1 33 77,-10-34 0,-3-4 0,-9-7-80,1-2-6,-12-2-5,5-39 5</inkml:trace>
        </inkml:traceGroup>
        <inkml:traceGroup>
          <inkml:annotationXML>
            <emma:emma xmlns:emma="http://www.w3.org/2003/04/emma" version="1.0">
              <emma:interpretation id="{D380E058-EC04-4A70-942C-8AA7754F9BC2}" emma:medium="tactile" emma:mode="ink">
                <msink:context xmlns:msink="http://schemas.microsoft.com/ink/2010/main" type="inkWord" rotatedBoundingBox="11652,13001 11667,12497 12033,12508 12017,13012"/>
              </emma:interpretation>
              <emma:one-of disjunction-type="recognition" id="oneOf56">
                <emma:interpretation id="interp280" emma:lang="ko-KR" emma:confidence="0">
                  <emma:literal>V</emma:literal>
                </emma:interpretation>
                <emma:interpretation id="interp281" emma:lang="ko-KR" emma:confidence="0">
                  <emma:literal>ⅴ</emma:literal>
                </emma:interpretation>
                <emma:interpretation id="interp282" emma:lang="ko-KR" emma:confidence="0">
                  <emma:literal>Ⅴ</emma:literal>
                </emma:interpretation>
                <emma:interpretation id="interp283" emma:lang="ko-KR" emma:confidence="0">
                  <emma:literal>v</emma:literal>
                </emma:interpretation>
                <emma:interpretation id="interp28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01571.7784">4004 10175 13,'-5'-9'71,"0"-3"3,0 4-2,4-3-7,-4-61-17,5 72-23,0 0-8,7 22-5,1-1-2,0 11-3,4-1 3,1 13 4,3-2 0,0 2-3,1-6 0,-1-3-2,2-5-2,-3-7 0,1-5 1,-1-4-2,-3-11-6,1-3 0,-3-5 0,-2-9 0,0-5 0,1-5 0,1-6 0,2-7 0,0-1 0,-2-4 0,-1 0 0,1-2 0,2 5-2,-2 1-79,1 2-3,1 3-2,-2-1-3,4 10-5</inkml:trace>
        </inkml:traceGroup>
        <inkml:traceGroup>
          <inkml:annotationXML>
            <emma:emma xmlns:emma="http://www.w3.org/2003/04/emma" version="1.0">
              <emma:interpretation id="{41BC6849-7EC9-4D70-87A6-F4F0AB9C9604}" emma:medium="tactile" emma:mode="ink">
                <msink:context xmlns:msink="http://schemas.microsoft.com/ink/2010/main" type="inkWord" rotatedBoundingBox="12558,12508 13217,12590 13159,13056 12499,12973"/>
              </emma:interpretation>
              <emma:one-of disjunction-type="recognition" id="oneOf57">
                <emma:interpretation id="interp285" emma:lang="ko-KR" emma:confidence="0">
                  <emma:literal>t</emma:literal>
                </emma:interpretation>
                <emma:interpretation id="interp286" emma:lang="ko-KR" emma:confidence="0">
                  <emma:literal>+</emma:literal>
                </emma:interpretation>
                <emma:interpretation id="interp287" emma:lang="ko-KR" emma:confidence="0">
                  <emma:literal>十</emma:literal>
                </emma:interpretation>
                <emma:interpretation id="interp288" emma:lang="ko-KR" emma:confidence="0">
                  <emma:literal>ㅗ</emma:literal>
                </emma:interpretation>
                <emma:interpretation id="interp289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102445.3799">4875 10287 20,'-17'0'70,"2"0"1,8 2-1,7-2-1,0 0-3,7-2-44,16 2-13,4-5-3,10 4 1,9-4 1,9 0-2,4-1-2,3 3-4,-2-1-7,0 1-16,-2 0-44,-3-1-2,-5-2-6,-9-2-3,-3-1-2</inkml:trace>
          <inkml:trace contextRef="#ctx0" brushRef="#br0" timeOffset="102226.9795">5056 10029 46,'5'-17'68,"-1"6"-4,-2 0-1,-2 11-1,24-3-38,-24 3-3,9 14-4,-3 7-5,1 5 0,0 7 1,1 6-1,-1 6-1,-1 6-3,1-4-3,-1 0 0,-1-5 0,-2-7-3,1-4-3,-2-8-5,2-5-11,-4-7-53,0-11-2,0 0-5,-8-5-4,0-9-3</inkml:trace>
        </inkml:traceGroup>
        <inkml:traceGroup>
          <inkml:annotationXML>
            <emma:emma xmlns:emma="http://www.w3.org/2003/04/emma" version="1.0">
              <emma:interpretation id="{5A07E736-784A-4039-95A9-11B8A68101C1}" emma:medium="tactile" emma:mode="ink">
                <msink:context xmlns:msink="http://schemas.microsoft.com/ink/2010/main" type="inkWord" rotatedBoundingBox="13322,12608 13852,12228 14251,12783 13721,13163"/>
              </emma:interpretation>
              <emma:one-of disjunction-type="recognition" id="oneOf58">
                <emma:interpretation id="interp290" emma:lang="ko-KR" emma:confidence="0">
                  <emma:literal>×</emma:literal>
                </emma:interpretation>
                <emma:interpretation id="interp291" emma:lang="ko-KR" emma:confidence="0">
                  <emma:literal>Ⅹ</emma:literal>
                </emma:interpretation>
                <emma:interpretation id="interp292" emma:lang="ko-KR" emma:confidence="0">
                  <emma:literal>ⅹ</emma:literal>
                </emma:interpretation>
                <emma:interpretation id="interp293" emma:lang="ko-KR" emma:confidence="0">
                  <emma:literal>X</emma:literal>
                </emma:interpretation>
                <emma:interpretation id="interp29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02757.3805">6219 9839 8,'27'-6'62,"-7"4"5,-5 3 5,-10 8-1,-5 4-2,-14 13-48,-6 7-4,-6 7 3,-6 5 1,-2 2-4,-6 1-5,4 0-3,-3-5-1,6-2-2,3-3 0,3-10-3,6-3-4,2-4-6,4-6-14,0-5-53,3-6-2,-1-7-3,3-9-6,-3-10-4</inkml:trace>
          <inkml:trace contextRef="#ctx0" brushRef="#br0" timeOffset="102975.7809">5747 9985 30,'0'0'67,"0"0"7,8-3 0,2 5-3,7 4 1,4 7-56,6 3-3,9 5 3,0 4-1,8 3-4,-1 2-3,3 4 0,0-2-4,4 3-4,-4-2-12,-3-3-28,2-3-34,-6-7-1,0-6-7,-7-11-5,2-3 0</inkml:trace>
        </inkml:traceGroup>
        <inkml:traceGroup>
          <inkml:annotationXML>
            <emma:emma xmlns:emma="http://www.w3.org/2003/04/emma" version="1.0">
              <emma:interpretation id="{5C0145F9-FB50-4F62-B1B4-02597E64DD7E}" emma:medium="tactile" emma:mode="ink">
                <msink:context xmlns:msink="http://schemas.microsoft.com/ink/2010/main" type="inkWord" rotatedBoundingBox="13997,13201 14114,12680 14479,12762 14362,13283"/>
              </emma:interpretation>
              <emma:one-of disjunction-type="recognition" id="oneOf59">
                <emma:interpretation id="interp295" emma:lang="ko-KR" emma:confidence="0">
                  <emma:literal>3</emma:literal>
                </emma:interpretation>
                <emma:interpretation id="interp296" emma:lang="ko-KR" emma:confidence="0">
                  <emma:literal>s</emma:literal>
                </emma:interpretation>
                <emma:interpretation id="interp297" emma:lang="ko-KR" emma:confidence="0">
                  <emma:literal>)</emma:literal>
                </emma:interpretation>
                <emma:interpretation id="interp298" emma:lang="ko-KR" emma:confidence="0">
                  <emma:literal>?</emma:literal>
                </emma:interpretation>
                <emma:interpretation id="interp29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03552.9819">6473 10232 25,'-8'0'64,"8"0"5,-11-3 1,8-5-3,3 8-40,-2-8-3,2 8-1,0 0-6,2-9-6,-2 9-4,10-8-2,-1 3-1,2 1 0,2-2-1,1 1-1,6 2 0,-1 0 0,3 3 0,3 0 0,-2 4 0,1 3-1,-3 4-1,-2 1 1,-8 3 1,0 2 1,-10 2 0,-4 0-1,-9 0 2,-8 1-1,2-2 0,-2 0-1,5-5 0,-1-1-1,13 1 0,3-2-1,9 0-1,10 0 2,2 2 0,6 1 0,-4 3 1,-1-1 2,-11 0 1,-9 1 1,-10 0 0,-17-2 0,-9 1 0,-12-1-1,-3 4-3,-6-4-2,7 3-23,2-4-52,5-3-2,13-7-2,6-5 79,15-8-86,7-10-5</inkml:trace>
        </inkml:traceGroup>
        <inkml:traceGroup>
          <inkml:annotationXML>
            <emma:emma xmlns:emma="http://www.w3.org/2003/04/emma" version="1.0">
              <emma:interpretation id="{A52DB649-A955-4561-B11E-7712FE25CF3C}" emma:medium="tactile" emma:mode="ink">
                <msink:context xmlns:msink="http://schemas.microsoft.com/ink/2010/main" type="inkWord" rotatedBoundingBox="14695,12269 15395,12430 15262,13009 14562,12848"/>
              </emma:interpretation>
              <emma:one-of disjunction-type="recognition" id="oneOf60">
                <emma:interpretation id="interp300" emma:lang="ko-KR" emma:confidence="0">
                  <emma:literal>W</emma:literal>
                </emma:interpretation>
                <emma:interpretation id="interp301" emma:lang="ko-KR" emma:confidence="0">
                  <emma:literal>w</emma:literal>
                </emma:interpretation>
                <emma:interpretation id="interp302" emma:lang="ko-KR" emma:confidence="0">
                  <emma:literal>U</emma:literal>
                </emma:interpretation>
                <emma:interpretation id="interp303" emma:lang="ko-KR" emma:confidence="0">
                  <emma:literal>N</emma:literal>
                </emma:interpretation>
                <emma:interpretation id="interp30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04395.3834">6968 9937 18,'0'-10'66,"3"1"5,-3 3-3,0 6-3,2 19-25,-1-41-19,-1 22-4,10 9-3,-4 6-3,1 8 0,2 5 1,3 10 1,-1 5 1,4 3-2,-1 2-2,1-1-2,1-4-1,0-5-2,0-9-2,-3-7 1,0-6 2,-2-7 0,-2-6 1,-2-3-5,0-10-2,-2-4 0,0-3 0,-2-4 0,3-4 0,2 1 0,-1 1 0,1 4 0,0 3 0,-1 5 0,1 6 0,3 5 0,3 7 0,-2 5 0,3 5 0,5 2 0,3 3 0,2 1 0,4-3 0,0-1 0,3-5 0,-1-3 0,0-7 0,-2-4 0,-3-8 0,-5-7 0,-3-6 0,-6-8 0,-5-5 0,-7-5 0,-1-3 0,-6-1 0,-5 1 0,-3 3 0,-1 0-8,3 6-37,1 4-35,4 4-2,6 0-4,2 2-4,6 5 0</inkml:trace>
        </inkml:traceGroup>
        <inkml:traceGroup>
          <inkml:annotationXML>
            <emma:emma xmlns:emma="http://www.w3.org/2003/04/emma" version="1.0">
              <emma:interpretation id="{D5FA6023-694E-4455-A83B-E03B6ACEF919}" emma:medium="tactile" emma:mode="ink">
                <msink:context xmlns:msink="http://schemas.microsoft.com/ink/2010/main" type="inkWord" rotatedBoundingBox="16150,12117 17466,12054 17503,12839 16188,12901"/>
              </emma:interpretation>
              <emma:one-of disjunction-type="recognition" id="oneOf61">
                <emma:interpretation id="interp305" emma:lang="ko-KR" emma:confidence="0">
                  <emma:literal>f</emma:literal>
                </emma:interpretation>
                <emma:interpretation id="interp306" emma:lang="ko-KR" emma:confidence="0">
                  <emma:literal>千</emma:literal>
                </emma:interpretation>
                <emma:interpretation id="interp307" emma:lang="ko-KR" emma:confidence="0">
                  <emma:literal>5</emma:literal>
                </emma:interpretation>
                <emma:interpretation id="interp308" emma:lang="ko-KR" emma:confidence="0">
                  <emma:literal>+</emma:literal>
                </emma:interpretation>
                <emma:interpretation id="interp30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05799.3858">8505 10088 29,'-6'-6'73,"1"-2"2,5 8-3,2-17-3,13 7 0,7 2-54,12-1-5,9 2-3,12-2-2,1 1-1,10 2-5,-2 1-12,3 1-17,-6 4-39,-4 0-1,-2 0-5,-11-1-5,-1-1 1</inkml:trace>
          <inkml:trace contextRef="#ctx0" brushRef="#br0" timeOffset="105565.3854">9088 9611 37,'10'-6'56,"-2"4"1,0-9 2,-1 3-3,-7-4-46,0 12 0,-7-14-5,-7 9 1,-2 1-2,-7 1-3,1 2-1,-9 1-1,1 0 1,-5 4 1,1 10 0,3-1 3,2 9 0,6 2 1,3 11 3,8 2 1,6 12 1,6-2 1,7 4 1,7 4-1,4-2-1,4 4-1,1-2-1,-2-5-2,-1-2-2,-2-7-2,-4-4-2,-5-7-7,-7-4-13,-5-7-46,-10-3-3,-6-10-4,-1-6-5,-8-3 2</inkml:trace>
        </inkml:traceGroup>
        <inkml:traceGroup>
          <inkml:annotationXML>
            <emma:emma xmlns:emma="http://www.w3.org/2003/04/emma" version="1.0">
              <emma:interpretation id="{0ECA29DC-BD60-41FD-A448-1FA264A0ABBA}" emma:medium="tactile" emma:mode="ink">
                <msink:context xmlns:msink="http://schemas.microsoft.com/ink/2010/main" type="inkWord" rotatedBoundingBox="16796,12467 17481,12357 17532,12676 16847,12787"/>
              </emma:interpretation>
              <emma:one-of disjunction-type="recognition" id="oneOf62">
                <emma:interpretation id="interp310" emma:lang="ko-KR" emma:confidence="0">
                  <emma:literal>아</emma:literal>
                </emma:interpretation>
                <emma:interpretation id="interp311" emma:lang="ko-KR" emma:confidence="0">
                  <emma:literal>w</emma:literal>
                </emma:interpretation>
                <emma:interpretation id="interp312" emma:lang="ko-KR" emma:confidence="0">
                  <emma:literal>W</emma:literal>
                </emma:interpretation>
                <emma:interpretation id="interp313" emma:lang="ko-KR" emma:confidence="0">
                  <emma:literal>나</emma:literal>
                </emma:interpretation>
                <emma:interpretation id="interp31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106267.3866">9203 9925 46,'-16'14'62,"-4"2"6,5 6-3,14-2-34,-7 9-1,6-2 0,2 0-3,10-1-1,3-6-10,6 1-4,2-7-3,3-5-1,-2-8-4,-4-4-2,-4-6 0,-3-8-2,-5-2-2,0-7 0,-5 3 1,0-5-1,2 4 1,3 0 0,4 5 0,4 5 0,6 3 2,3 7 0,5 4 1,5 3 0,-3 9 0,0 3-1,-2 7 1,-7 5 0,-1 1 0,-6 2-1,-6-5 1,-3 1 1,-4-9 1,-1-3-1,0-14 1,0 0-2,0-14 1,3-9 0,4-3-2,0-5-4,5-2-5,2-1-8,5 0-15,-2 2-14,8-1-27,5-1-5,1 0-4,3 2 0</inkml:trace>
        </inkml:traceGroup>
        <inkml:traceGroup>
          <inkml:annotationXML>
            <emma:emma xmlns:emma="http://www.w3.org/2003/04/emma" version="1.0">
              <emma:interpretation id="{8333CDE2-8C70-41A8-BD6D-ECA2E0BEBD1E}" emma:medium="tactile" emma:mode="ink">
                <msink:context xmlns:msink="http://schemas.microsoft.com/ink/2010/main" type="inkWord" rotatedBoundingBox="18068,12144 18538,12122 18559,12568 18090,12590"/>
              </emma:interpretation>
              <emma:one-of disjunction-type="recognition" id="oneOf63">
                <emma:interpretation id="interp315" emma:lang="ko-KR" emma:confidence="0">
                  <emma:literal>₩</emma:literal>
                </emma:interpretation>
                <emma:interpretation id="interp316" emma:lang="ko-KR" emma:confidence="0">
                  <emma:literal>t</emma:literal>
                </emma:interpretation>
                <emma:interpretation id="interp317" emma:lang="ko-KR" emma:confidence="0">
                  <emma:literal>ⅴ</emma:literal>
                </emma:interpretation>
                <emma:interpretation id="interp318" emma:lang="ko-KR" emma:confidence="0">
                  <emma:literal>U</emma:literal>
                </emma:interpretation>
                <emma:interpretation id="interp31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107764.9893">10407 9661 17,'-7'-7'54,"7"7"3,-10-11-1,10 11 2,6-5-36,-3 10 0,1 8 0,5 8-1,2 5-2,3 4 2,3 5 0,3 3-7,-1 1-1,2-2-2,0-4-1,0-3-1,-3-4-2,0-4-1,-1-6 1,-5-3 3,-1-5-1,0-7 0,0-1-2,-1-10 0,0-6-5,1-5-2,-1 0 0,6-9 0,-2-4 0,2-3 0,0-1 0,1-1 0,-3 1 0,3 2 0,-4 1 0,1 6 0,-6 2 0,3 10-15,-4-2-30,-24 10-34,17 9-3,0 0-3,0 0-3,0 0 0</inkml:trace>
          <inkml:trace contextRef="#ctx0" brushRef="#br0" timeOffset="107952.1896">10535 9841 31,'-26'15'79,"10"-4"-2,7-5-4,9-6-2,4-2-3,12-4-50,7 1-13,1-1-18,7-20-30,5 22-23,-4-6-5,2 4-6,-7-5-1,-3 1 4</inkml:trace>
        </inkml:traceGroup>
        <inkml:traceGroup>
          <inkml:annotationXML>
            <emma:emma xmlns:emma="http://www.w3.org/2003/04/emma" version="1.0">
              <emma:interpretation id="{1091AF9D-48D4-4643-9AA1-6F883FC0B7D7}" emma:medium="tactile" emma:mode="ink">
                <msink:context xmlns:msink="http://schemas.microsoft.com/ink/2010/main" type="inkWord" rotatedBoundingBox="19023,12210 22467,12046 22504,12825 19060,12988"/>
              </emma:interpretation>
              <emma:one-of disjunction-type="recognition" id="oneOf64">
                <emma:interpretation id="interp320" emma:lang="ko-KR" emma:confidence="0">
                  <emma:literal>×</emma:literal>
                </emma:interpretation>
                <emma:interpretation id="interp321" emma:lang="ko-KR" emma:confidence="0">
                  <emma:literal>ⅹ</emma:literal>
                </emma:interpretation>
                <emma:interpretation id="interp322" emma:lang="ko-KR" emma:confidence="0">
                  <emma:literal>x</emma:literal>
                </emma:interpretation>
                <emma:interpretation id="interp323" emma:lang="ko-KR" emma:confidence="0">
                  <emma:literal>X</emma:literal>
                </emma:interpretation>
                <emma:interpretation id="interp32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09137.7917">11373 9817 1,'-5'-22'75,"-6"5"0,8 6-4,3 11-1,-6-11-1,6 40-26,10-22-25,9 1-5,6 3-4,6 5 2,5 5 1,4 1-3,4 6-2,-1-2-3,1 4-2,-9-3-5,-1 5-8,-9-8-20,0 1-43,-5-6-1,-8-9-6,3-6-5,-15-4-3</inkml:trace>
          <inkml:trace contextRef="#ctx0" brushRef="#br0" timeOffset="108934.9913">11871 9647 1,'0'14'63,"-10"8"6,-8 7 1,-8 5 1,-32 2-33,26 6 0,-8-1 0,4-1-10,-3-6-9,5-4-3,3-6-4,1-3-4,9-5-3,0-5-6,7-2-6,1-5-8,2 1-17,2 16-14,1-21-29,3-6-4,-1-11-4,4 0 0</inkml:trace>
        </inkml:traceGroup>
        <inkml:traceGroup>
          <inkml:annotationXML>
            <emma:emma xmlns:emma="http://www.w3.org/2003/04/emma" version="1.0">
              <emma:interpretation id="{994A01B4-6CC1-4099-8F21-0B52975181AE}" emma:medium="tactile" emma:mode="ink">
                <msink:context xmlns:msink="http://schemas.microsoft.com/ink/2010/main" type="inkWord" rotatedBoundingBox="19782,12268 19806,12586 19768,12589 19743,12271"/>
              </emma:interpretation>
              <emma:one-of disjunction-type="recognition" id="oneOf65">
                <emma:interpretation id="interp325" emma:lang="ko-KR" emma:confidence="0">
                  <emma:literal>1</emma:literal>
                </emma:interpretation>
                <emma:interpretation id="interp326" emma:lang="ko-KR" emma:confidence="0">
                  <emma:literal>'</emma:literal>
                </emma:interpretation>
                <emma:interpretation id="interp327" emma:lang="ko-KR" emma:confidence="0">
                  <emma:literal>’</emma:literal>
                </emma:interpretation>
                <emma:interpretation id="interp328" emma:lang="ko-KR" emma:confidence="0">
                  <emma:literal>I</emma:literal>
                </emma:interpretation>
                <emma:interpretation id="interp32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09590.1925">12065 9752 14,'3'-12'71,"1"3"1,-4 9-2,9-9-4,-9 9 1,9 0-42,-4 9-11,-1 5-4,-1 5 0,1 3 0,-2 1 0,0 5-2,-1 0-1,-1 2 1,0-1-3,0-4-3,-1 2-7,-1-9-20,-1 2-46,0-1-1,1-11-5,2-8-7,0 0-3</inkml:trace>
        </inkml:traceGroup>
        <inkml:traceGroup>
          <inkml:annotationXML>
            <emma:emma xmlns:emma="http://www.w3.org/2003/04/emma" version="1.0">
              <emma:interpretation id="{8ACACF27-AFCC-46F8-BDB9-1891A4853866}" emma:medium="tactile" emma:mode="ink">
                <msink:context xmlns:msink="http://schemas.microsoft.com/ink/2010/main" type="inkWord" rotatedBoundingBox="19929,12734 20071,12538 20114,12569 19973,12765"/>
              </emma:interpretation>
              <emma:one-of disjunction-type="recognition" id="oneOf66">
                <emma:interpretation id="interp330" emma:lang="ko-KR" emma:confidence="0">
                  <emma:literal>,</emma:literal>
                </emma:interpretation>
                <emma:interpretation id="interp331" emma:lang="ko-KR" emma:confidence="0">
                  <emma:literal>」</emma:literal>
                </emma:interpretation>
                <emma:interpretation id="interp332" emma:lang="ko-KR" emma:confidence="0">
                  <emma:literal>.</emma:literal>
                </emma:interpretation>
                <emma:interpretation id="interp333" emma:lang="ko-KR" emma:confidence="0">
                  <emma:literal>1</emma:literal>
                </emma:interpretation>
                <emma:interpretation id="interp334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109886.593">12390 9990 44,'5'7'67,"2"3"3,-4-2 1,-1 3-4,-2 1-41,-5 4-5,-4 8 3,-9-3-9,-2 0-12,-3 1-20,0-1-47,0-6-4,6-2-4,3-13-4,14 0-4</inkml:trace>
        </inkml:traceGroup>
        <inkml:traceGroup>
          <inkml:annotationXML>
            <emma:emma xmlns:emma="http://www.w3.org/2003/04/emma" version="1.0">
              <emma:interpretation id="{04E48698-083D-4F38-AC73-9B9C618E70D3}" emma:medium="tactile" emma:mode="ink">
                <msink:context xmlns:msink="http://schemas.microsoft.com/ink/2010/main" type="inkWord" rotatedBoundingBox="20407,12116 21264,12244 21195,12698 20339,12570"/>
              </emma:interpretation>
              <emma:one-of disjunction-type="recognition" id="oneOf67">
                <emma:interpretation id="interp335" emma:lang="ko-KR" emma:confidence="0">
                  <emma:literal>선</emma:literal>
                </emma:interpretation>
                <emma:interpretation id="interp336" emma:lang="ko-KR" emma:confidence="0">
                  <emma:literal>은</emma:literal>
                </emma:interpretation>
                <emma:interpretation id="interp337" emma:lang="ko-KR" emma:confidence="0">
                  <emma:literal>소</emma:literal>
                </emma:interpretation>
                <emma:interpretation id="interp338" emma:lang="ko-KR" emma:confidence="0">
                  <emma:literal>산</emma:literal>
                </emma:interpretation>
                <emma:interpretation id="interp33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10214.1936">13139 9636 38,'20'-1'69,"-8"1"0,-4 4 1,-7 3-1,-3 3 1,-11 3-56,-7 8-4,-10 5 2,-7 1 3,-6 5-1,-4 2-4,0-2-3,-3 1 0,7-2-2,2-4-6,5-4-8,9-1-24,4-5-41,0-8 0,9-6-5,2-6-7,5-8-1</inkml:trace>
          <inkml:trace contextRef="#ctx0" brushRef="#br0" timeOffset="110432.594">12701 9741 39,'11'7'75,"0"3"1,1-1 0,3 3-4,6 1 0,1 0-60,7 4 1,1 6 0,3 1-4,2-1-5,-2 3-7,-3-3-22,-4 1-46,-1-3 1,-8-6-8,0-8-3,-6-7-6</inkml:trace>
          <inkml:trace contextRef="#ctx0" brushRef="#br0" timeOffset="110916.1948">13180 9874 49,'0'0'68,"0"0"3,0 0-1,0 0-31,0-4-7,0 4-3,13-7-4,-3 1-11,4 2-7,3-1-3,2 2-1,0-1-1,4 3-1,-3 1 0,-1 0-1,-2 5-1,-4 2 2,-4 3 1,-7 6 4,-4 4 2,-14 4 1,-7 2 0,-5 2 2,-1-5 1,-1 5-2,2-8-2,4 0-2,6-6-2,9-7 0,9-7-1,9 12 1,8-10-4,8-2 0,4 0 0,10 0-4,-2-8-16,6-1-56,4-1-4,-6-7-2,0 0-6,-3-1-4</inkml:trace>
        </inkml:traceGroup>
        <inkml:traceGroup>
          <inkml:annotationXML>
            <emma:emma xmlns:emma="http://www.w3.org/2003/04/emma" version="1.0">
              <emma:interpretation id="{522F896E-CCCD-4D5E-A2FF-A4F136C55775}" emma:medium="tactile" emma:mode="ink">
                <msink:context xmlns:msink="http://schemas.microsoft.com/ink/2010/main" type="inkWord" rotatedBoundingBox="21254,12707 21406,12532 21431,12553 21279,12729"/>
              </emma:interpretation>
              <emma:one-of disjunction-type="recognition" id="oneOf68">
                <emma:interpretation id="interp340" emma:lang="ko-KR" emma:confidence="0">
                  <emma:literal>,</emma:literal>
                </emma:interpretation>
                <emma:interpretation id="interp341" emma:lang="ko-KR" emma:confidence="0">
                  <emma:literal>.</emma:literal>
                </emma:interpretation>
                <emma:interpretation id="interp342" emma:lang="ko-KR" emma:confidence="0">
                  <emma:literal>」</emma:literal>
                </emma:interpretation>
                <emma:interpretation id="interp343" emma:lang="ko-KR" emma:confidence="0">
                  <emma:literal>'</emma:literal>
                </emma:interpretation>
                <emma:interpretation id="interp34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11196.9953">13725 9984 68,'5'11'78,"-3"-3"-4,-2 3-2,-1-2-5,-7 5 4,-8 3-71,-2 3-1,-3 3-4,0-2-14,1 0-48,-2-6-1,8-4-5,3-11-6,11 0-2</inkml:trace>
        </inkml:traceGroup>
        <inkml:traceGroup>
          <inkml:annotationXML>
            <emma:emma xmlns:emma="http://www.w3.org/2003/04/emma" version="1.0">
              <emma:interpretation id="{767F6D29-8B0B-4BB0-A4F2-4C83F37AC29F}" emma:medium="tactile" emma:mode="ink">
                <msink:context xmlns:msink="http://schemas.microsoft.com/ink/2010/main" type="inkWord" rotatedBoundingBox="21506,12291 22046,11961 22276,12338 21735,12667"/>
              </emma:interpretation>
              <emma:one-of disjunction-type="recognition" id="oneOf69">
                <emma:interpretation id="interp345" emma:lang="ko-KR" emma:confidence="0">
                  <emma:literal>×</emma:literal>
                </emma:interpretation>
                <emma:interpretation id="interp346" emma:lang="ko-KR" emma:confidence="0">
                  <emma:literal>ⅹ</emma:literal>
                </emma:interpretation>
                <emma:interpretation id="interp347" emma:lang="ko-KR" emma:confidence="0">
                  <emma:literal>Ⅹ</emma:literal>
                </emma:interpretation>
                <emma:interpretation id="interp348" emma:lang="ko-KR" emma:confidence="0">
                  <emma:literal>X</emma:literal>
                </emma:interpretation>
                <emma:interpretation id="interp34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11477.7958">14381 9518 46,'23'0'72,"-3"4"-1,-8 3 2,-6 5-2,-6 5 1,-9 0-59,-6 11-3,-9 0 3,-6 10 1,-8-2-2,-4 4-2,-3-1-4,-1-2-4,-1 1-6,1-8-13,2-1-55,9-8-4,5-11-2,8-7-6,3-7-6</inkml:trace>
          <inkml:trace contextRef="#ctx0" brushRef="#br0" timeOffset="111696.1962">13957 9663 44,'0'0'77,"0"9"2,5-1-1,6 0-2,10 1-1,4 2-61,3 3 0,9 3 2,2 2-4,0 1-5,-1 5-7,-2-2-11,-4 3-29,-2 0-35,-5-6-1,-2-6-4,-5-9-8,4-4-1</inkml:trace>
        </inkml:traceGroup>
        <inkml:traceGroup>
          <inkml:annotationXML>
            <emma:emma xmlns:emma="http://www.w3.org/2003/04/emma" version="1.0">
              <emma:interpretation id="{848E65D1-EB2B-46AF-BB8C-82571AB77598}" emma:medium="tactile" emma:mode="ink">
                <msink:context xmlns:msink="http://schemas.microsoft.com/ink/2010/main" type="inkWord" rotatedBoundingBox="22120,12836 22133,12332 22505,12342 22492,12846"/>
              </emma:interpretation>
              <emma:one-of disjunction-type="recognition" id="oneOf70">
                <emma:interpretation id="interp350" emma:lang="ko-KR" emma:confidence="0">
                  <emma:literal>3</emma:literal>
                </emma:interpretation>
                <emma:interpretation id="interp351" emma:lang="ko-KR" emma:confidence="0">
                  <emma:literal>j</emma:literal>
                </emma:interpretation>
                <emma:interpretation id="interp352" emma:lang="ko-KR" emma:confidence="0">
                  <emma:literal>}</emma:literal>
                </emma:interpretation>
                <emma:interpretation id="interp353" emma:lang="ko-KR" emma:confidence="0">
                  <emma:literal>了</emma:literal>
                </emma:interpretation>
                <emma:interpretation id="interp35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12304.5972">14540 9814 26,'0'0'64,"0"0"7,0 0 0,-4-8-1,4 8-34,3-9-9,-3 9-5,0 0-4,8-5-4,-8 5-5,0 0-4,7-5-2,-7 5 0,8 1-1,-8-1 0,10 6-1,-10-6 1,13 7-1,-5-5 1,4 1 0,-2-3-1,4 0 1,4 0-1,1 0 0,-1 3 0,2 2-1,-2 1 0,0 1-1,-2 3 0,-5-2-1,-3 3 1,-4 0 1,-4 2 0,-3 1 1,-9-1 1,-3-2 0,-5 1 2,1-1-1,-2-2 0,3 1-1,4-3 0,4-3 0,10-4 0,1 14-2,15-4 1,4-2 0,5 7 0,-1 0 1,0 0 1,0 2-1,-4 2 2,-7 1 1,-11 3 1,-10 1 0,-13-1-1,-9 2-5,-6 0 0,-9-3-4,-8 6-72,1-13 23,3-14-23,12-1-7,9-3-9,11-12-2</inkml:trace>
        </inkml:traceGroup>
      </inkml:traceGroup>
      <inkml:traceGroup>
        <inkml:annotationXML>
          <emma:emma xmlns:emma="http://www.w3.org/2003/04/emma" version="1.0">
            <emma:interpretation id="{44AB80E6-0BF4-437C-8BEE-C251B21100F4}" emma:medium="tactile" emma:mode="ink">
              <msink:context xmlns:msink="http://schemas.microsoft.com/ink/2010/main" type="line" rotatedBoundingBox="15233,13999 23808,13466 23861,14319 15286,14851"/>
            </emma:interpretation>
          </emma:emma>
        </inkml:annotationXML>
        <inkml:traceGroup>
          <inkml:annotationXML>
            <emma:emma xmlns:emma="http://www.w3.org/2003/04/emma" version="1.0">
              <emma:interpretation id="{773B5013-3810-41DD-9B44-8767FD4C0D23}" emma:medium="tactile" emma:mode="ink">
                <msink:context xmlns:msink="http://schemas.microsoft.com/ink/2010/main" type="inkWord" rotatedBoundingBox="15234,14018 16130,13962 16179,14749 15283,14805"/>
              </emma:interpretation>
              <emma:one-of disjunction-type="recognition" id="oneOf71">
                <emma:interpretation id="interp355" emma:lang="ko-KR" emma:confidence="0">
                  <emma:literal>대</emma:literal>
                </emma:interpretation>
                <emma:interpretation id="interp356" emma:lang="ko-KR" emma:confidence="0">
                  <emma:literal>B</emma:literal>
                </emma:interpretation>
                <emma:interpretation id="interp357" emma:lang="ko-KR" emma:confidence="0">
                  <emma:literal>D</emma:literal>
                </emma:interpretation>
                <emma:interpretation id="interp358" emma:lang="ko-KR" emma:confidence="0">
                  <emma:literal>ㅕ</emma:literal>
                </emma:interpretation>
                <emma:interpretation id="interp359" emma:lang="ko-KR" emma:confidence="0">
                  <emma:literal>있</emma:literal>
                </emma:interpretation>
              </emma:one-of>
            </emma:emma>
          </inkml:annotationXML>
          <inkml:trace contextRef="#ctx0" brushRef="#br0" timeOffset="117452.6063">7688 11990 41,'-42'19'57,"13"-3"10,7-4 2,16-6 0,6-6-41,16 0-4,18 0-2,9-3 0,10-4-1,8-2-6,7-2-5,1 0-3,4 3 0,-5 1-2,-7-1-2,-7 4-4,-8-1-5,-6 3-5,-10-2-9,-8 3-19,8-3-35,-30 4-1,5-14-4,-7 1-2,-6-2 4</inkml:trace>
          <inkml:trace contextRef="#ctx0" brushRef="#br0" timeOffset="117203.0059">7821 11764 25,'-14'0'66,"-1"0"7,2-4 3,1-1-3,-15-3-34,20 3-3,7 5-9,-11-6-8,11 6-7,0 0-4,0 0-5,12-1-2,6 1-3,6 1 1,7 1 0,5-2 1,8 2 2,0-2-1,6 2-3,-6-2-3,4 0-9,-5 0-11,-4 3-10,-7 0-8,-12 4-30,-4 0-3,-16-7-4,-1 13 5</inkml:trace>
          <inkml:trace contextRef="#ctx0" brushRef="#br0" timeOffset="117842.607">7956 11538 23,'-34'-12'71,"2"-1"4,4 1 0,7-2-3,1 1 0,6 0-56,5 7-1,9 6-5,0 0-4,0 0-3,9 6-3,8 4-3,4-1 1,8 2 2,5 1 2,7 3-1,4-1 1,9 5 0,1 0-1,2 2 1,1 0 0,3 5 0,-3-1-2,-9 4 1,-4 3 0,-16 1-2,-16 6 2,-13 2-2,-18 5 1,-16 3 0,-12-2 2,-8 2-1,-4-6-2,1 0-5,5-10-21,4 1-43,16-6-2,7-14-3,14-7-7,11-7 0</inkml:trace>
        </inkml:traceGroup>
        <inkml:traceGroup>
          <inkml:annotationXML>
            <emma:emma xmlns:emma="http://www.w3.org/2003/04/emma" version="1.0">
              <emma:interpretation id="{3C75A943-516E-4E20-BD8A-A7D628F99F81}" emma:medium="tactile" emma:mode="ink">
                <msink:context xmlns:msink="http://schemas.microsoft.com/ink/2010/main" type="inkWord" rotatedBoundingBox="17323,13790 17707,14463 17131,14792 16747,14119"/>
              </emma:interpretation>
              <emma:one-of disjunction-type="recognition" id="oneOf72">
                <emma:interpretation id="interp360" emma:lang="ko-KR" emma:confidence="0">
                  <emma:literal>3</emma:literal>
                </emma:interpretation>
                <emma:interpretation id="interp361" emma:lang="ko-KR" emma:confidence="0">
                  <emma:literal>긍</emma:literal>
                </emma:interpretation>
                <emma:interpretation id="interp362" emma:lang="ko-KR" emma:confidence="0">
                  <emma:literal>금</emma:literal>
                </emma:interpretation>
                <emma:interpretation id="interp363" emma:lang="ko-KR" emma:confidence="0">
                  <emma:literal>8</emma:literal>
                </emma:interpretation>
                <emma:interpretation id="interp364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118903.4088">9347 11573 23,'-14'-5'47,"-3"-5"6,0 0 4,-4 27-24,7-23-3,-6-2-1,6-2 2,-3 4-2,5-2-3,0 4-3,12 4-3,-11-9-6,11 9-4,0 0-2,5-9-3,10 5-2,9-1-2,10-1-2,5-2 1,14 2 1,7-1-1,5 3 1,1 4-1,0 1 0,-3 9 1,-5 5-1,-11 5 0,-13 3 1,-15 7 0,-14 0 1,-16 8-1,-14-2 0,-15-1-1,-10-3 1,-9-1 0,-2-5 0,2-5-1,5-2 1,11-8-1,7-6 0,14-1 0,15-1 0,7-3 1,25 0-2,12 4 0,9-1 0,11 3 1,2 3-1,3 3 1,-4 3 0,-10 5 2,-12 3 2,-15 1 2,-15 5 1,-16-2 2,-15-1 0,-15-2 1,-12-1-1,-4-5-5,-1-2-4,3-4 0,6-8 0,11 0 0,9-4-19,16-1-58,6-7 22,24-5 2,20-6-4,7-7-30,15-4-2</inkml:trace>
        </inkml:traceGroup>
        <inkml:traceGroup>
          <inkml:annotationXML>
            <emma:emma xmlns:emma="http://www.w3.org/2003/04/emma" version="1.0">
              <emma:interpretation id="{974B385B-D876-4B9B-9596-39B0B6DC9776}" emma:medium="tactile" emma:mode="ink">
                <msink:context xmlns:msink="http://schemas.microsoft.com/ink/2010/main" type="inkWord" rotatedBoundingBox="18335,13979 18406,14519 17918,14584 17847,14044"/>
              </emma:interpretation>
              <emma:one-of disjunction-type="recognition" id="oneOf73">
                <emma:interpretation id="interp365" emma:lang="ko-KR" emma:confidence="0">
                  <emma:literal>D</emma:literal>
                </emma:interpretation>
                <emma:interpretation id="interp366" emma:lang="ko-KR" emma:confidence="0">
                  <emma:literal>B</emma:literal>
                </emma:interpretation>
                <emma:interpretation id="interp367" emma:lang="ko-KR" emma:confidence="0">
                  <emma:literal>p</emma:literal>
                </emma:interpretation>
                <emma:interpretation id="interp368" emma:lang="ko-KR" emma:confidence="0">
                  <emma:literal>b</emma:literal>
                </emma:interpretation>
                <emma:interpretation id="interp369" emma:lang="ko-KR" emma:confidence="0">
                  <emma:literal>㉡</emma:literal>
                </emma:interpretation>
              </emma:one-of>
            </emma:emma>
          </inkml:annotationXML>
          <inkml:trace contextRef="#ctx0" brushRef="#br0" timeOffset="119199.8094">10318 11514 29,'0'0'64,"-16"-12"-1,16 12-3,-11 0 2,11 7-1,0 10-50,0 10 1,4 9 3,2 9 2,2 6 1,-2 3-1,3 1-1,-5-2-3,4-3-3,-5-6-5,3-10-7,-2-7-4,-3-12-19,-21-8-47,20-7-1,0-11-6,0-7-4,-8-9-2</inkml:trace>
          <inkml:trace contextRef="#ctx0" brushRef="#br0" timeOffset="119480.6099">10175 11551 12,'-3'-13'64,"11"3"3,5-2 4,13-2 0,12 0-3,8 4-47,8 9 3,3 6-3,6 10-2,-2 9-5,-6 5-4,-11 12-2,-13 6-3,-11 0 0,-18 3-2,-13-3 1,-15-1 0,-13-4 1,-9-6-3,-6-5-4,-1-10-16,0-5-55,8-5-3,3-7 24,11-6-32,1-11-7,18-4 2</inkml:trace>
        </inkml:traceGroup>
        <inkml:traceGroup>
          <inkml:annotationXML>
            <emma:emma xmlns:emma="http://www.w3.org/2003/04/emma" version="1.0">
              <emma:interpretation id="{6B0DF0D2-DCA0-4CDF-9F50-CAD87D097548}" emma:medium="tactile" emma:mode="ink">
                <msink:context xmlns:msink="http://schemas.microsoft.com/ink/2010/main" type="inkWord" rotatedBoundingBox="18867,13773 20813,13652 20855,14330 18909,14451"/>
              </emma:interpretation>
              <emma:one-of disjunction-type="recognition" id="oneOf74">
                <emma:interpretation id="interp370" emma:lang="ko-KR" emma:confidence="0">
                  <emma:literal>켸</emma:literal>
                </emma:interpretation>
                <emma:interpretation id="interp371" emma:lang="ko-KR" emma:confidence="0">
                  <emma:literal>줴</emma:literal>
                </emma:interpretation>
                <emma:interpretation id="interp372" emma:lang="ko-KR" emma:confidence="0">
                  <emma:literal>꿰</emma:literal>
                </emma:interpretation>
                <emma:interpretation id="interp373" emma:lang="ko-KR" emma:confidence="0">
                  <emma:literal>狄</emma:literal>
                </emma:interpretation>
                <emma:interpretation id="interp374" emma:lang="ko-KR" emma:confidence="0">
                  <emma:literal>批</emma:literal>
                </emma:interpretation>
              </emma:one-of>
            </emma:emma>
          </inkml:annotationXML>
          <inkml:trace contextRef="#ctx0" brushRef="#br0" timeOffset="120276.2113">11229 11397 30,'-14'-7'74,"2"3"0,12 4-3,-7-11-2,14-1 2,11 0-56,21-3 1,11-1-4,16 0-4,12-4 0,9 3 0,6 1-1,3 4-3,-2 0-1,-6 9-2,-11 0-6,-11 3-8,-13 6-13,-14 0-11,-10 5-37,-22 0-2,-8 3-5,-21-1-2,-9 3 7</inkml:trace>
          <inkml:trace contextRef="#ctx0" brushRef="#br0" timeOffset="120806.6122">11583 11573 26,'-29'21'59,"7"-4"10,10-6 1,12-11 1,10-31-26,15 31-20,12-3-3,7 0 0,11-7-4,9-2-6,4-2-5,3-2-3,-2-1-2,-6 2 0,-8 1-1,-8 4-1,-11 5-2,-8 1-2,-10 4 0,-8 5 1,-8 10 2,-4 4 1,-8 7 1,0 6 2,-1 5 2,1 5 2,-3-1 2,7-1 0,6-4-1,3-7 0,9-7-1,5-9 1,7-10-3,4-12-5,2-9 0,2-9 0,1-7 0,-4-4 0,1-6 0,-4 3 0,-3 1-5,-6 8 1,-2 5 0,-6 8-1,-1 6 2,-8 13 1,0 0 2,4 4 0,-4 12 0,0 5-1,0 5 2,4 0 2,4 6 1,3 0 0,4-2 0,4 1 0,4-7 0,1-4-4,5-5-3,1-8-8,-1-7-26,29 17-14,-37-34-2,0-11-26,-8-11-5,2-7-3,-7-8 0</inkml:trace>
          <inkml:trace contextRef="#ctx0" brushRef="#br0" timeOffset="120026.6108">11714 11278 0,'-10'-13'62,"-2"2"-3,4 5-1,-1 6 2,6 7 5,-2 11-44,5 10-3,0 10-2,0 9 0,2 4 7,1 6-1,-1 2-3,2-4-8,-3-3-1,1-7-2,-1-7-1,-1-6-2,0-6-6,0-6-8,-2-9-13,-6-7-22,-2-4-30,-6-4-3,-2-9-6,-9-14-3,2-2 5</inkml:trace>
          <inkml:trace contextRef="#ctx0" brushRef="#br0" timeOffset="121040.6126">12794 11221 27,'-10'-20'73,"2"6"-1,5 5-3,3 9 1,-5 12 2,5 9-46,3 11-11,3 9-4,-3 14 1,1 5 3,-4 2 0,0 2-6,2-4 0,0-2-3,3-11-1,1-3-4,4-10-1,1-13-5,-1-7-10,2-14-25,2-10-37,-5-13-1,5-9-5,-5-14-3,4-6-1</inkml:trace>
        </inkml:traceGroup>
        <inkml:traceGroup>
          <inkml:annotationXML>
            <emma:emma xmlns:emma="http://www.w3.org/2003/04/emma" version="1.0">
              <emma:interpretation id="{42CD911A-351D-4960-8FA3-4778E3ECB4C5}" emma:medium="tactile" emma:mode="ink">
                <msink:context xmlns:msink="http://schemas.microsoft.com/ink/2010/main" type="inkWord" rotatedBoundingBox="20796,13646 20890,14235 20782,14252 20688,13664"/>
              </emma:interpretation>
              <emma:one-of disjunction-type="recognition" id="oneOf75">
                <emma:interpretation id="interp375" emma:lang="ko-KR" emma:confidence="0">
                  <emma:literal>i</emma:literal>
                </emma:interpretation>
                <emma:interpretation id="interp376" emma:lang="ko-KR" emma:confidence="0">
                  <emma:literal>)</emma:literal>
                </emma:interpretation>
                <emma:interpretation id="interp377" emma:lang="ko-KR" emma:confidence="0">
                  <emma:literal>1</emma:literal>
                </emma:interpretation>
                <emma:interpretation id="interp378" emma:lang="ko-KR" emma:confidence="0">
                  <emma:literal>]</emma:literal>
                </emma:interpretation>
                <emma:interpretation id="interp37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21243.4126">13011 11141 50,'17'-23'71,"1"15"2,1 7-2,1 8-4,-2 8 1,-4 9-58,-1 10-1,-6 9 2,-2 8 0,0 5-1,-3 5-1,-2-2-1,0-4-7,4 3-18,-1-6-52,-2-36 21,7 10 0,-25-7-32,19-7-4,-2-12-2</inkml:trace>
        </inkml:traceGroup>
        <inkml:traceGroup>
          <inkml:annotationXML>
            <emma:emma xmlns:emma="http://www.w3.org/2003/04/emma" version="1.0">
              <emma:interpretation id="{03338648-CD6A-47E0-AA15-E7050714E953}" emma:medium="tactile" emma:mode="ink">
                <msink:context xmlns:msink="http://schemas.microsoft.com/ink/2010/main" type="inkWord" rotatedBoundingBox="21300,14011 21627,13524 22059,13814 21732,14301"/>
              </emma:interpretation>
              <emma:one-of disjunction-type="recognition" id="oneOf76">
                <emma:interpretation id="interp380" emma:lang="ko-KR" emma:confidence="0">
                  <emma:literal>s</emma:literal>
                </emma:interpretation>
                <emma:interpretation id="interp381" emma:lang="ko-KR" emma:confidence="0">
                  <emma:literal>S</emma:literal>
                </emma:interpretation>
                <emma:interpretation id="interp382" emma:lang="ko-KR" emma:confidence="0">
                  <emma:literal>8</emma:literal>
                </emma:interpretation>
                <emma:interpretation id="interp383" emma:lang="ko-KR" emma:confidence="0">
                  <emma:literal>5</emma:literal>
                </emma:interpretation>
                <emma:interpretation id="interp38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23177.8163">14106 11222 37,'13'-7'54,"1"-3"9,-2-6 3,-5 4-33,0-2-2,-1 5-2,-2-2-3,-2 5-4,-2-4-7,0 10-5,-12-3-6,-5 3-4,-10 6-2,-10 7-1,-5 7-2,-8 1 4,-4 7 0,-3-3 2,1 5-1,8-5 0,13 2 2,6-7 3,14-3-2,15-2 1,10 0-1,19-2-1,8 0 1,13-1 1,8 2 0,5 0-1,0-1 0,-7 0-2,-3 0 1,-17 1 4,-6-2 3,-16 2 1,-14 0 1,-16 0 0,-15-2 0,-9-1 0,-8-1 0,1-2-3,-2-2-3,6-1-7,7-5-7,11 0-16,10 1-49,40-7 20,-14-3 2,9-7-32,11-2-4,3-9 1</inkml:trace>
        </inkml:traceGroup>
        <inkml:traceGroup>
          <inkml:annotationXML>
            <emma:emma xmlns:emma="http://www.w3.org/2003/04/emma" version="1.0">
              <emma:interpretation id="{A2EFEF66-5EF7-4CD4-B39D-EE58E7D4EB5B}" emma:medium="tactile" emma:mode="ink">
                <msink:context xmlns:msink="http://schemas.microsoft.com/ink/2010/main" type="inkWord" rotatedBoundingBox="21771,14333 22077,13675 22375,13814 22069,14472"/>
              </emma:interpretation>
              <emma:one-of disjunction-type="recognition" id="oneOf77">
                <emma:interpretation id="interp385" emma:lang="ko-KR" emma:confidence="0">
                  <emma:literal>p</emma:literal>
                </emma:interpretation>
                <emma:interpretation id="interp386" emma:lang="ko-KR" emma:confidence="0">
                  <emma:literal>P</emma:literal>
                </emma:interpretation>
                <emma:interpretation id="interp387" emma:lang="ko-KR" emma:confidence="0">
                  <emma:literal>8</emma:literal>
                </emma:interpretation>
                <emma:interpretation id="interp388" emma:lang="ko-KR" emma:confidence="0">
                  <emma:literal>%</emma:literal>
                </emma:interpretation>
                <emma:interpretation id="interp38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23630.2171">14338 11312 24,'23'-7'63,"-8"1"4,-8 6-1,-7 0 2,0 15 0,-1 6-48,-4 9-2,1 10-1,-4 8 4,2 6-1,1 4-4,-1 1-4,2-1-2,1-4-2,-3-5-2,1-9-1,0-10-3,3-10-2,-4-8 0,-2-12 0,-1-8 0,-3-11 0,1-13 0,-1-4 0,-1-6 0,-1-6 0,3-5-8,6-2-2,6-1-2,10 0 1,11 3-2,7 2 2,14 6 3,5 5 0,9 10 3,0 8 4,-3 12 1,-5 10 1,-10 6 2,-11 14 0,-18 7 1,-10 9 0,-24 1 0,-11 1 1,-8-1 0,-8-4 0,-4-3-1,-1-4-3,3-7-7,6-8-13,8-4-20,16-4-8,6-3 1,17 0-3,4-23-30,21 4-2,7-6 8</inkml:trace>
        </inkml:traceGroup>
        <inkml:traceGroup>
          <inkml:annotationXML>
            <emma:emma xmlns:emma="http://www.w3.org/2003/04/emma" version="1.0">
              <emma:interpretation id="{6DB280A2-E479-4B3A-A495-51ED466CE405}" emma:medium="tactile" emma:mode="ink">
                <msink:context xmlns:msink="http://schemas.microsoft.com/ink/2010/main" type="inkWord" rotatedBoundingBox="22392,14079 22710,13669 22985,13882 22667,14292"/>
              </emma:interpretation>
              <emma:one-of disjunction-type="recognition" id="oneOf78">
                <emma:interpretation id="interp390" emma:lang="ko-KR" emma:confidence="0">
                  <emma:literal>a</emma:literal>
                </emma:interpretation>
                <emma:interpretation id="interp391" emma:lang="ko-KR" emma:confidence="0">
                  <emma:literal>우</emma:literal>
                </emma:interpretation>
                <emma:interpretation id="interp392" emma:lang="ko-KR" emma:confidence="0">
                  <emma:literal>그</emma:literal>
                </emma:interpretation>
                <emma:interpretation id="interp393" emma:lang="ko-KR" emma:confidence="0">
                  <emma:literal>드</emma:literal>
                </emma:interpretation>
                <emma:interpretation id="interp394" emma:lang="ko-KR" emma:confidence="0">
                  <emma:literal>ㅠ</emma:literal>
                </emma:interpretation>
              </emma:one-of>
            </emma:emma>
          </inkml:annotationXML>
          <inkml:trace contextRef="#ctx0" brushRef="#br0" timeOffset="124020.2177">14946 11230 11,'53'-22'72,"-8"6"-1,-15 0-2,-12 10 1,-18 6 2,-8 14-40,-16 10-10,-15 12-9,-6 5-1,-5 3 2,0 6-1,5-4-4,7-3-2,12-8-1,11-6 0,12-10-1,6-7-1,15-10-1,5-4-3,8-10 0,3-6-2,-1-8-4,1-5-2,0-1 1,-6 1 2,-5 3 3,-6 4 2,-5 5 0,-5 6 0,-7 13 3,0 0 2,0 0-1,-2 12-3,-3 6 0,1 2-1,1 4 3,-1 2 0,4 1-3,0-1-3,5 0-12,-1-8-19,6 0-41,26-7 24,-18-11-29,7-2-5,-2-16-3</inkml:trace>
        </inkml:traceGroup>
        <inkml:traceGroup>
          <inkml:annotationXML>
            <emma:emma xmlns:emma="http://www.w3.org/2003/04/emma" version="1.0">
              <emma:interpretation id="{7C3AF424-33BF-4695-AD29-B0AAFF275B51}" emma:medium="tactile" emma:mode="ink">
                <msink:context xmlns:msink="http://schemas.microsoft.com/ink/2010/main" type="inkWord" rotatedBoundingBox="22900,13734 23821,13675 23845,14047 22923,14106"/>
              </emma:interpretation>
              <emma:one-of disjunction-type="recognition" id="oneOf79">
                <emma:interpretation id="interp395" emma:lang="ko-KR" emma:confidence="0">
                  <emma:literal>나</emma:literal>
                </emma:interpretation>
                <emma:interpretation id="interp396" emma:lang="ko-KR" emma:confidence="0">
                  <emma:literal>난</emma:literal>
                </emma:interpretation>
                <emma:interpretation id="interp397" emma:lang="ko-KR" emma:confidence="0">
                  <emma:literal>a</emma:literal>
                </emma:interpretation>
                <emma:interpretation id="interp398" emma:lang="ko-KR" emma:confidence="0">
                  <emma:literal>우</emma:literal>
                </emma:interpretation>
                <emma:interpretation id="interp39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24441.4186">15442 11191 49,'12'-11'73,"-12"3"3,-5 8 0,-11 3-1,-5 8 1,-8 8-59,-3 11-2,-2 8 0,3 1-1,4 5-2,12-3-4,6-1-3,15-4-5,15-4 0,14-11 0,12-9 0,13-6 0,8-6 0,11-11 0,-1-11 0,0-7 0,-1-9 0,-5-5 0,-9-2 0,-14-2 0,-11 4 0,-15 1 0,-12 7 0,-14 9 0,-19 9 0,-9 10 0,-8 9 0,-5 11 0,-2 3 0,3 7 0,8 4 0,11 6 0,12 0 0,12 1 0,13-2 0,15-2 0,12-2 0,6-2 0,5-6 0,1-5-55,2-4-1,-10-41-1,-1 58-29,-16-38-6,-5-8-3</inkml:trace>
        </inkml:traceGroup>
      </inkml:traceGroup>
    </inkml:traceGroup>
  </inkml:traceGroup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7:51.3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CE128DF-1E15-4E0E-894F-44157B10D436}" emma:medium="tactile" emma:mode="ink">
          <msink:context xmlns:msink="http://schemas.microsoft.com/ink/2010/main" type="writingRegion" rotatedBoundingBox="6944,8177 8566,8262 8528,8977 6906,8892"/>
        </emma:interpretation>
      </emma:emma>
    </inkml:annotationXML>
    <inkml:traceGroup>
      <inkml:annotationXML>
        <emma:emma xmlns:emma="http://www.w3.org/2003/04/emma" version="1.0">
          <emma:interpretation id="{75AB9EAD-1281-4B58-B3A7-697D4D7D6D08}" emma:medium="tactile" emma:mode="ink">
            <msink:context xmlns:msink="http://schemas.microsoft.com/ink/2010/main" type="paragraph" rotatedBoundingBox="6944,8177 8566,8262 8528,8977 6906,88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22C382-1ECF-4389-99CB-11964E428004}" emma:medium="tactile" emma:mode="ink">
              <msink:context xmlns:msink="http://schemas.microsoft.com/ink/2010/main" type="line" rotatedBoundingBox="6944,8177 8566,8262 8528,8977 6906,8892"/>
            </emma:interpretation>
          </emma:emma>
        </inkml:annotationXML>
        <inkml:traceGroup>
          <inkml:annotationXML>
            <emma:emma xmlns:emma="http://www.w3.org/2003/04/emma" version="1.0">
              <emma:interpretation id="{23F4B623-F7EC-4E73-84C8-2506442E92C6}" emma:medium="tactile" emma:mode="ink">
                <msink:context xmlns:msink="http://schemas.microsoft.com/ink/2010/main" type="inkWord" rotatedBoundingBox="6944,8177 7410,8201 7376,8836 6910,8812"/>
              </emma:interpretation>
              <emma:one-of disjunction-type="recognition" id="oneOf0">
                <emma:interpretation id="interp0" emma:lang="ko-KR" emma:confidence="0">
                  <emma:literal>X</emma:literal>
                </emma:interpretation>
                <emma:interpretation id="interp1" emma:lang="ko-KR" emma:confidence="0">
                  <emma:literal>Ⅹ</emma:literal>
                </emma:interpretation>
                <emma:interpretation id="interp2" emma:lang="ko-KR" emma:confidence="0">
                  <emma:literal>4</emma:literal>
                </emma:interpretation>
                <emma:interpretation id="interp3" emma:lang="ko-KR" emma:confidence="0">
                  <emma:literal>x</emma:literal>
                </emma:interpretation>
                <emma:interpretation id="interp4" emma:lang="ko-KR" emma:confidence="0">
                  <emma:literal>¢</emma:literal>
                </emma:interpretation>
              </emma:one-of>
            </emma:emma>
          </inkml:annotationXML>
          <inkml:trace contextRef="#ctx0" brushRef="#br0">-671 5723 8,'-9'-10'51,"0"-1"4,1-2 1,-3-1-29,5 5 3,-2 1-3,4 1 0,-1-1-3,5 8-2,-6-11-7,6 11-5,0 0-4,0 0-5,0 0-3,6 12-3,3 7-1,6 5 0,4 11 4,6 2 3,8 19 6,3 2 0,2-1 1,-5-3 1,6-6-1,-13-5 0,3-9-3,-8-4-2,-8-20-3,-4-7-7,-2-3-18,-2-6-9,1-9-32,3-6-4,-4-7-4,5-8 1,-6-6 73</inkml:trace>
          <inkml:trace contextRef="#ctx0" brushRef="#br0" timeOffset="187.2004">-273 5681 0,'2'-20'55,"-2"13"-1,-11 6-1,-1 9 4,-10 13-33,-5 15-4,-9 19-8,-6 4 0,-2 10 0,-2-2 0,10 3 1,-4-11-4,8 2-7,4-16-11,16-17-16,9-3-33,2-16-4,5-4-2,5-12-3</inkml:trace>
        </inkml:traceGroup>
        <inkml:traceGroup>
          <inkml:annotationXML>
            <emma:emma xmlns:emma="http://www.w3.org/2003/04/emma" version="1.0">
              <emma:interpretation id="{178D23FF-3B09-4301-B009-84A2595BF81A}" emma:medium="tactile" emma:mode="ink">
                <msink:context xmlns:msink="http://schemas.microsoft.com/ink/2010/main" type="inkWord" rotatedBoundingBox="7626,8633 7670,8636 7655,8932 7610,8929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ㅣ</emma:literal>
                </emma:interpretation>
                <emma:interpretation id="interp7" emma:lang="ko-KR" emma:confidence="0">
                  <emma:literal>l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1014.0018">-44 6113 24,'-5'-10'63,"3"2"-2,-2 1-4,4 7-3,4-2-35,-4 8-2,-1 7-9,-1 7-5,2 7-1,0 1 2,0 2 2,0 1 3,0-3-5,0 2-13,5-3-15,3-5-34,-2-2-3,-4-13-2,5 2-4</inkml:trace>
        </inkml:traceGroup>
        <inkml:traceGroup>
          <inkml:annotationXML>
            <emma:emma xmlns:emma="http://www.w3.org/2003/04/emma" version="1.0">
              <emma:interpretation id="{2EC66378-407F-4725-A8DA-AE341EA1D4F2}" emma:medium="tactile" emma:mode="ink">
                <msink:context xmlns:msink="http://schemas.microsoft.com/ink/2010/main" type="inkWord" rotatedBoundingBox="8084,8260 8564,8285 8540,8747 8059,8722"/>
              </emma:interpretation>
              <emma:one-of disjunction-type="recognition" id="oneOf2">
                <emma:interpretation id="interp10" emma:lang="ko-KR" emma:confidence="0">
                  <emma:literal>U</emma:literal>
                </emma:interpretation>
                <emma:interpretation id="interp11" emma:lang="ko-KR" emma:confidence="0">
                  <emma:literal>니</emma:literal>
                </emma:interpretation>
                <emma:interpretation id="interp12" emma:lang="ko-KR" emma:confidence="0">
                  <emma:literal>u</emma:literal>
                </emma:interpretation>
                <emma:interpretation id="interp13" emma:lang="ko-KR" emma:confidence="0">
                  <emma:literal>나</emma:literal>
                </emma:interpretation>
                <emma:interpretation id="interp1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840.8032">411 5798 42,'0'-17'49,"0"9"1,0 8-2,0 0-35,0 0-8,0 0 0,-4 3 3,1 9 4,-1 5 2,2 21 8,-2 6 0,4 4 3,0 3 0,5-2-2,3 1-3,7-10-5,3-1-1,5-27-5,2-8 0,6-6-1,-3-12-2,1-10-1,0-6-1,0-5-2,-8-5-3,0-3-1,-5-4 2,-2 2-5,-4 2 1,-2 5 1,-3 6 2,-2 7 0,-1 4-4,1 10 2,-3 11 1,0 0 2,-2 17 1,0 7-2,1 5 1,1 11 1,0 4 2,0 3 3,5-1 0,7 0-6,2-5-17,1-4-50,6-10 11,-4-11-17,10-7-7,-8-9-4</inkml:trace>
        </inkml:traceGroup>
      </inkml:traceGroup>
    </inkml:traceGroup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15.7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0 228 7,'0'-13'35,"3"-3"-1,-3 6 4,3-6-31,0-1 3,1-1 5,-2-1 3,2 0 5,-2 2 4,1-1 3,-2 2-2,0 0-1,2 4-3,-3 1-2,0 11-2,2-11-2,-2 11-6,0 0-2,0 0-3,0 0-1,0 6-1,-5 7-2,3 7-2,-3 5 1,0 7 0,2 7 1,0 3 1,3 5 1,0-1-1,5 0-1,3-9 0,2 1-1,6-10 0,-3-3 0,0-11 0,2-4 0,2-10 0,-4-4 0,3-11 0,1-10-2,-1-4 1,1-4-1,-2-4-1,1-4-1,-3 4 1,-2 2-1,-4 5 1,-2 4 1,0 4 0,-4 0 2,1 7-1,-2 2 0,0 4 0,1 2-1,-1 7 0,0 0 0,0 0 0,12 9 1,-5 7 0,0 6 1,1 7 2,3 8 0,-1-1 1,3 5-1,-3-2 0,0-3-1,0-6 0,-3-5-2,2-8 1,-3-7-3,-6-10-4,8 10-15,-8-10-54,0-6-2,0-3-3,0-10-4,-4 2-5</inkml:trace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1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6208F42-B9F3-4291-8E00-32BBF12677AB}" emma:medium="tactile" emma:mode="ink">
          <msink:context xmlns:msink="http://schemas.microsoft.com/ink/2010/main" type="inkDrawing"/>
        </emma:interpretation>
      </emma:emma>
    </inkml:annotationXML>
    <inkml:trace contextRef="#ctx0" brushRef="#br0">350 129 6,'10'-14'64,"2"4"4,-10-3-1,4 1 0,-6 12-35,0-11-3,0 11-5,0 0-7,0-9-6,0 9-3,-9-4-1,-2-2-3,0 3 0,-7-1-3,1 3 0,-7 0 1,-1 0 0,-4-2-1,2 3 0,-6 0 0,4 0 1,1-2 0,1 1 1,6-2 0,1-1 0,5 0 2,2 0-2,6 0 2,-1-3-3,8 7-1,0 0-1,-8-8-3,8 8 0,0 0-1,0 7 1,4 9 2,3 8 0,1 14 2,0 16 2,2 14 3,-1 12 0,0 26 0,-1 12 1,0 20-2,-5 9 0,-3 13-5,0-1 8,-1 5-2,-3 0 0,1-12-1,-3-5 0,1-16-1,-1-13 0,2-15-1,-2-12-3,0-13 0,0-13 0,2-10 0,2-10 0,2-7 0,0-6 0,10-6 0,4-8 0,7-1 0,5-5 0,6-3 0,7-1 0,4-2 0,2-3 0,1 3 0,-2-3 0,-2-3 0,-6 1 0,-2 3 0,-9-4-7,-4-2-41,-5 2-27,-11-13-5,-3 5-5,-6-16-3,-2-8-2</inkml:trace>
  </inkml:traceGroup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4.3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0E85864-64B8-4EC1-937E-7FAA8A1C8AF5}" emma:medium="tactile" emma:mode="ink">
          <msink:context xmlns:msink="http://schemas.microsoft.com/ink/2010/main" type="inkDrawing"/>
        </emma:interpretation>
      </emma:emma>
    </inkml:annotationXML>
    <inkml:trace contextRef="#ctx0" brushRef="#br0">36 122 8,'-12'-7'75,"7"-3"1,-5 3-3,10 7-7,-11-13-2,11 13-48,0 0-5,11-9-8,0 6-4,6 0 0,7-3-1,3-2 2,5 1-1,2 0 2,5-3-1,-4 3 0,1 1 0,-4-1 0,-6 4 0,-3 2 0,-4 0 0,-4 1-1,-5 4 1,-3 6 0,-2 6 2,-4 5 3,1 8 2,-2 14 4,-2 15 1,-1 17 2,1 16 0,-2 22 0,-1 19-1,0 15-1,1 13-12,3 5 10,1-1-4,5-6-2,2-10-4,7-16 0,0-16 0,4-22 0,-1-11 0,0-16 0,2-8 0,-4-9 0,-3-4 0,0-3 0,-5-2 0,-2 2 0,-5-3 0,-2-1 0,-11-1 0,-8-2 0,-11-1 0,-3-6 0,-5-6 0,-2-5 0,1-3 0,2-4 0,4-4 0,-28-5-77,50-1-6,1-3-2,12-6-5,2-7-6</inkml:trace>
  </inkml:traceGroup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8.6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0EB7DCC-E235-409A-AECF-1F06A512A264}" emma:medium="tactile" emma:mode="ink">
          <msink:context xmlns:msink="http://schemas.microsoft.com/ink/2010/main" type="inkDrawing" rotatedBoundingBox="12249,4895 12377,2258 12846,2280 12719,4918" shapeName="Other"/>
        </emma:interpretation>
      </emma:emma>
    </inkml:annotationXML>
    <inkml:trace contextRef="#ctx0" brushRef="#br0">585 105 27,'0'0'61,"3"-7"0,-3 7-1,-5-6-4,-6 2-40,-5 1-5,-2-1-5,-5 3-5,-7-2-1,-2 3 2,-3-4 0,3-1 2,0-1 0,1-2 0,2 2 2,2-1-1,6 1 1,1-3-2,4 3 0,0-1 1,5 3 0,3 2 0,8 2 1,-13-8-1,13 8 1,0 0-2,0 0 0,0 0-1,-8 8 0,8 7 1,0 10 1,0 7 2,2 9 3,2 13 0,1 16 1,-2 15-1,-2 14 1,-1 11-3,0 10-1,0 7-2,-2 5-1,-6 2 0,1-2-4,0-3 3,-2-5 1,0-8 0,-6-9-2,3 1 1,-4-5-1,-1-9 1,3-3-1,0-8-1,4-4 0,0-8-1,4-3 0,0-12 0,2-6 0,3-11 0,1-5 0,0-12 0,4 0 2,0-7 0,5-4-2,4-2 0,3-5 0,7 0 0,5-1 0,7 0 0,4-2 0,3 3 0,-2-3 0,1 0 0,-2 1 0,-5 1 0,-5 1 0,-8 0 0,-4-3 0,-5 0 0,-3 1 0,-9-2-73,-17 4 18,17-4-29,-11-10-3,-3-8-5,-2-2-2</inkml:trace>
  </inkml:traceGroup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7.3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5CAE8CA-3AB4-48A4-A3AD-48388322B82D}" emma:medium="tactile" emma:mode="ink">
          <msink:context xmlns:msink="http://schemas.microsoft.com/ink/2010/main" type="inkDrawing"/>
        </emma:interpretation>
      </emma:emma>
    </inkml:annotationXML>
    <inkml:trace contextRef="#ctx0" brushRef="#br0">-1420 968 14,'-9'-7'81,"-1"-2"1,3-3-5,-3 3-3,4-2-2,1 0-48,5 11-10,0 0-8,-8 5-5,4 7-8,3 6-17,0 4-47,-3 5 0,1-5-4,-4-3-2,5-1-5</inkml:trace>
  </inkml:traceGroup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3.5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D373121-D44F-422B-A678-EDC52D64B27A}" emma:medium="tactile" emma:mode="ink">
          <msink:context xmlns:msink="http://schemas.microsoft.com/ink/2010/main" type="inkDrawing" rotatedBoundingBox="14625,2373 14715,4779 14262,4796 14172,2390" shapeName="Other"/>
        </emma:interpretation>
      </emma:emma>
    </inkml:annotationXML>
    <inkml:trace contextRef="#ctx0" brushRef="#br0">10 145 35,'-3'-14'63,"3"14"2,-5-8-3,1-1-3,4 9-42,0 0-4,11-11-5,-1 10-5,5-3-1,7 0 1,1-2 1,6 3-1,-1-3 1,7 0 1,-5 4-1,5-2 0,-4 0-2,-2-4 0,-3-2 0,-1 3-1,-2-1 0,-5 0-1,-1-1 0,-4 1 0,-3 4-1,-3 3-1,-7 1 0,10 0 1,-8 7 1,-1 4 3,-1 11 3,0 6 3,0 11 2,-3 17 1,-4 15 1,0 20 1,-4 13 0,-3 18-3,-1 10-2,2 10-2,-2 9-7,1 0 9,5 2-1,0-11-2,9-5 0,0-13-1,6-11-1,2-12 0,6-17 0,0-12-4,-2-11 0,4-9 0,-4-14 0,-2-4 0,-2-8 0,-3-3 0,-4-5 0,-1-4 0,-6-2 0,-5 0 0,-3-1 0,-1-1 0,-3 1 0,-1-5 0,-3 3 0,-1-3 0,6 3 0,-2-8 0,3 2-17,3 1-64,-1 0-1,14-4-4,-12 0-3,12 0-3</inkml:trace>
  </inkml:traceGroup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0.6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261DA7A-1076-4183-9C45-A797E54F3BC3}" emma:medium="tactile" emma:mode="ink">
          <msink:context xmlns:msink="http://schemas.microsoft.com/ink/2010/main" type="inkDrawing" rotatedBoundingBox="12915,4785 13044,2391 13837,2434 13708,4828" shapeName="Other"/>
        </emma:interpretation>
      </emma:emma>
    </inkml:annotationXML>
    <inkml:trace contextRef="#ctx0" brushRef="#br0">3456-4158 45,'0'0'66,"14"-19"-1,-7 14-2,-1-8-5,-6 5-45,0-1-5,0 9-1,0 0-6,0 0 1,0 0 3,0 0 3,-5 2 3,-6 8 3,-1 4 3,1 1-2,-1 13 1,2-3-2,3 5-2,6 2-4,3-2 0,14-4-4,5-4 0,9-9-1,6-12-2,8-5-1,0-14 0,1-9 1,-5-11-3,-5-1 2,-9-4 0,-7-2 3,-9 4 1,-9 3-1,-4 6 1,-11 7-2,-3 10 0,-8 8-2,-6 7-5,-6 4-5,-2 8-3,-3 6-4,-2-3-1,3 7-5,2-6-4,5 4-3,5-7-1,5 6-3,7 0-33,5 3 0,7 6 0,2-2 5</inkml:trace>
    <inkml:trace contextRef="#ctx0" brushRef="#br0" timeOffset="1045.2018">3499-3188 29,'4'-10'48,"-1"-2"1,-1 4-2,-2 8-33,5-11-3,-5 11 2,1-9 3,-1 9 6,0-8 4,0 8 2,0 0-2,0 0 1,0 0 2,2 8-5,-1 8-5,-1 11-5,3 11-14,-1 6 10,1 12-1,-3 0-3,3 4-12,-3-4-23,0-4-43,0-5-1,0-16-5,0-10-7,-6-12-2</inkml:trace>
    <inkml:trace contextRef="#ctx0" brushRef="#br0" timeOffset="1747.2031">3743-2334 7,'5'8'90,"1"7"-1,-4 2-4,1 7-4,-3 3-2,2-1-3,-2 10-77,1 12-5,-1-1-9,0-2-15,0-1-10,-1-14-39,2-5-3,-1-25-3,3 9-2,-3-24 8</inkml:trace>
    <inkml:trace contextRef="#ctx0" brushRef="#br0" timeOffset="1544.4027">3022-2176 33,'-11'3'85,"2"-1"-2,0 0-4,9-2-7,-10 0 1,10 0-40,0 0-26,7-2-3,8 2-2,3 3 1,6-1 1,4 0 2,5 2-1,2-4 1,5 1 0,0 1-1,-2-1-2,5 2-3,-6 0-6,2 4-12,-5-2-23,-8 3-37,-1-3 0,-5-5-6,0 0-4,-7-4 1</inkml:trace>
  </inkml:traceGroup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6.8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5581475-EA95-4328-998E-E4DEFD8C6597}" emma:medium="tactile" emma:mode="ink">
          <msink:context xmlns:msink="http://schemas.microsoft.com/ink/2010/main" type="inkDrawing" rotatedBoundingBox="10721,2815 11801,2859 11778,3407 10698,3363" shapeName="Other"/>
        </emma:interpretation>
      </emma:emma>
    </inkml:annotationXML>
    <inkml:trace contextRef="#ctx0" brushRef="#br0">23 206 27,'-10'-10'51,"4"-3"2,1 2 0,6-4-32,-1 0-2,-2 4 0,2-1 0,0 3 0,-1-2 1,1 3-2,0 8 1,0-8-5,0 8 0,2 7-3,3 7-1,1 5-3,2 7-2,3 8 0,5 9 1,1 2 1,0 0-2,0 5 0,1-7-1,0-5 0,-1-3-1,-4-7 1,-1-10 3,-2-9 1,1-5 0,-2-8 0,0-11 1,0-9 0,0-3-2,-3-10-3,2-5-3,-1-3 0,0 0-1,-2-3-1,1 3 0,0 4 0,-1 0-2,0 9-1,2 4-5,-1 3-6,3 8-11,-5 6-15,6 3-36,6 5-2,-3 0-4,4 3-3,-1 0 8</inkml:trace>
    <inkml:trace contextRef="#ctx0" brushRef="#br0" timeOffset="312.0005">723 136 18,'0'0'78,"0"0"0,0 0-3,0 0-7,0 0 2,5 2-50,6-2-12,6 0-3,1-3-3,5-2 0,4 3 1,3-1-1,3 0 0,-2 1 0,3 1-3,-6 1-6,1 0-10,-7 0-16,2 3-37,-15 2-2,-1 4-5,-10 1-4,-7 5 6</inkml:trace>
    <inkml:trace contextRef="#ctx0" brushRef="#br0" timeOffset="483.6008">735 424 27,'-3'15'82,"5"-7"-1,11-1-3,10-5-4,2-2-2,4-2-50,9-2-16,5 4-27,15 0-49,-26 0-1,1 0-6,-12 0-5,-3-3-2</inkml:trace>
  </inkml:traceGroup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52.0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5A810E0-2CFE-4A1F-ADD3-112C6CC1FC67}" emma:medium="tactile" emma:mode="ink">
          <msink:context xmlns:msink="http://schemas.microsoft.com/ink/2010/main" type="inkDrawing"/>
        </emma:interpretation>
      </emma:emma>
    </inkml:annotationXML>
    <inkml:trace contextRef="#ctx0" brushRef="#br0">64 49 39,'-7'-16'68,"7"16"-2,-7-15-3,7 15-1,-4-10-42,4 10-3,-2-9-5,2 9-3,0 0-2,0 0 2,0 0 2,-1 7 3,0 10 0,-3 8 1,1 12-3,0 8-1,1 7 0,-1 2 0,2 6-4,1-4-3,-1-2-2,1-7-1,0-15-2,2-2-5,-2-15-12,-1-4-55,-1-3-5,-7-8-2,5-8-6,-6-7-2</inkml:trace>
    <inkml:trace contextRef="#ctx0" brushRef="#br0" timeOffset="733.2013">175 1112 49,'11'-8'80,"-11"8"1,0 0-2,6 14-3,-2 5-76,3 11 77,-1 11-59,-1 6-8,-2 8 0,1 2-1,0 0-3,-4-4-4,0-5-7,0-4-12,-3-11-25,3-4-35,0-12 0,0-3-6,-5-6-3,5 2-1</inkml:trace>
    <inkml:trace contextRef="#ctx0" brushRef="#br0" timeOffset="483.6008">-435 1227 48,'-15'1'85,"0"3"-3,2-4-4,1 1-6,2-1 1,-12-2-57,22 2-9,1 4-4,9-1-2,6 0-2,3 2 2,3-1 3,5-3 0,4 9 1,6-9-1,2 3 1,1-3-2,1 1 1,2 1-4,-6-2-3,1 2-9,-7-3-18,-3 2-15,-5-3-32,-1 1-3,-9-1-4,2-2-3,-8-1 11</inkml:trace>
    <inkml:trace contextRef="#ctx0" brushRef="#br0" timeOffset="1248.0021">-62 2367 6,'0'-8'78,"0"8"3,-1-12-3,1 12-5,-9-6-1,1 5-41,1 1-11,-1 6-8,-1 6-3,-1 7-3,-1 1 1,4 3-1,2 3 2,4 1-1,4-3 0,13-5-2,7-15-2,9-4-1,4-10-2,5-14 0,1-7 0,-3-6 0,-6-4 0,-9 0 0,-7 2 0,-14 3 0,-4 9 0,-12 9 0,-8 4 0,-4 11 0,-4 3 0,-3 5 0,-1 9-27,2 3-21,7 1-32,2-6-2,9 3-4,3-11-1,10-4 2</inkml:trace>
  </inkml:traceGroup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7:47.9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7574210-C384-4E5D-91D5-C4A988FABEED}" emma:medium="tactile" emma:mode="ink">
          <msink:context xmlns:msink="http://schemas.microsoft.com/ink/2010/main" type="inkDrawing"/>
        </emma:interpretation>
      </emma:emma>
    </inkml:annotationXML>
    <inkml:trace contextRef="#ctx0" brushRef="#br0">42 137 45,'0'-16'62,"0"4"1,0-4-2,-12 1-35,12 5-2,0-3-5,0 4-5,0-2-2,0 11-1,0-12-1,0 12-1,0 0-2,-1-9 1,1 9 0,-4 16 2,-1 5 0,1 13 0,-1 4-2,-3 11 1,6 8 1,0 5 1,2 0-4,0 0-3,9-6-2,5-11 0,3-9-1,2-9 1,4-12 2,1-9-2,2-9 2,-1-15 1,2-12-2,-2-8-1,2-7-1,-4-11-1,2-4-2,-3-3 0,0 2 0,-4 3-1,-1 10 1,0 9 1,-4 4-1,0 12-1,-6 7 1,2 9-1,-9 7 0,11 8 4,-8 13-1,3 7 2,-1 11 0,3 9 2,1 10 2,2 4 0,2 3-1,2-4-3,3-6-2,-2-8-2,0-8-2,-1-10-3,-1-10-7,-1-10-15,-2-9-48,-1-4 0,-4-10-5,1-7-1,-1-6-1</inkml:trace>
    <inkml:trace contextRef="#ctx0" brushRef="#br0" timeOffset="405.6007">1067 221 12,'-10'0'83,"-4"-6"2,3 5-6,0-7-4,4 4-4,7 4-43,-7-8-18,7 8-5,4 0-4,7 2-2,6-1 1,5 7 1,2-3 2,5 3 1,2-5-2,1 1-3,1 0-13,-7-1-19,-26-3-40,33 12-1,-20-6-7,-2-3-4,-11 6 1</inkml:trace>
    <inkml:trace contextRef="#ctx0" brushRef="#br0" timeOffset="561.601">1130 406 24,'-18'17'76,"5"3"2,5-5 0,7-2-2,5-4-1,9 1-56,6-3-5,9 5-2,4-5-10,8 2-14,-5-5-26,5 1-35,0-1-3,-8-4-7,-2-2-4,-11-10 3</inkml:trace>
  </inkml:traceGroup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7:06.15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513838C-10F6-4889-8FB9-3BD1DD7A952C}" emma:medium="tactile" emma:mode="ink">
          <msink:context xmlns:msink="http://schemas.microsoft.com/ink/2010/main" type="inkDrawing" rotatedBoundingBox="6262,6856 25948,4272 26898,11516 7213,14100" shapeName="Other"/>
        </emma:interpretation>
      </emma:emma>
    </inkml:annotationXML>
    <inkml:trace contextRef="#ctx0" brushRef="#br0">-408 4176 41,'-15'13'70,"-4"1"0,-5 10-1,-5 6-3,-4 13 1,3 9-58,-5 7-1,0 4 1,2 0-2,2-1-1,3-6 0,6-10-2,1-6-1,4-8-4,5-9-6,6-5-7,3-10-22,3-8-6,14-4-28,3-7-6,4-12-2,6-1 0</inkml:trace>
    <inkml:trace contextRef="#ctx0" brushRef="#br0" timeOffset="-265.2005">-821 4264 42,'-22'-4'60,"22"4"-1,-18-7-6,18 7-1,0 0-43,0 0-3,-5 4-5,5-4-3,7 20 1,1-5 4,7 5 4,-2-2 3,7 7 0,1-6 3,7 9 0,-3-6-2,10 2-1,-4-5-1,1 0-2,3 1-2,-1-3-1,-1-1 0,-3-3-2,-1-3-1,-8-1-3,-3-4-7,-6 0-8,-1-4-12,-1-1-35,-10 0-3,8-12-5,-8-4 0</inkml:trace>
    <inkml:trace contextRef="#ctx0" brushRef="#br0" timeOffset="249.6004">-150 4447 76,'12'15'81,"-7"2"-2,-3 4-5,-2 5 0,-1 0-4,3-2-67,-2 6-5,-1 2 2,-1-3-3,-1-4-1,2 0-9,-3-11-22,1-6-36,3-8-3,0 0-3,-10-5-4,8-14 3</inkml:trace>
    <inkml:trace contextRef="#ctx0" brushRef="#br0" timeOffset="6224.4109">453 4352 33,'0'0'40,"-1"-13"1,-35 8-27,35-6 1,1 11-1,0 0-1,0 0-1,-6-9 0,6 9-3,0 0 0,-4 6 3,3 12 3,1-3 1,-1 4 3,1 7 2,0 6-2,0 3 4,2 0-4,3 0-2,1-2-3,2-2-5,2-6-1,1-5 0,1-6 1,0-5 0,1-3 1,2-6-1,1-1 0,2-11-1,-1-4-3,1-8-3,1-2-2,4-10-2,-2-2-2,-1-1 0,2-2 0,-4 2 1,-4 1 1,-2 10 1,-3 1 1,-1 11-3,-5 3 1,-3 13-1,0 0 0,2 4 2,-2 15 0,-2 6 0,2 10 2,0 3 3,2 7 1,1-1 1,9 4 0,2-6-3,4-5-5,2-2-15,7-7-53,-2-14-1,9-6-5,-7-10-6,2-7-5</inkml:trace>
    <inkml:trace contextRef="#ctx0" brushRef="#br0" timeOffset="7737.6136">1391 4465 44,'-8'0'60,"-1"-3"5,2 1 1,7 2-28,-11-7-3,11 7-6,0 0-7,-7-5-4,7 5-3,0 0-5,3 0-3,8-1-2,3 0-1,6 0-1,7-1-1,8-1 1,4-1 0,5 0 0,1 1-1,4 0 0,-7 1 0,3-1 0,-7 1-1,-4 0 0,-6 1-2,-5 1-2,-6-1-8,-5-1-6,0 2-12,-12 0-11,0 0-31,0 0-4,-3-6-2,-7-2 3</inkml:trace>
    <inkml:trace contextRef="#ctx0" brushRef="#br0" timeOffset="7956.0139">1671 4257 20,'-15'-5'65,"4"5"0,0 2-2,4 10-1,-1 3 0,4 7-46,3 11-9,1 0-2,1 10 3,3-5-1,0 4 3,1-7-4,0-7-5,1-1-10,-1-6-19,-35-2-33,54-7-6,-24-12-4,11 3-6,-7-8 1</inkml:trace>
    <inkml:trace contextRef="#ctx0" brushRef="#br0" timeOffset="8985.6157">2258 4247 16,'0'0'48,"-14"-9"3,14 9 0,0 0 2,10 6-34,1 11-1,7 3 0,6 6 0,2 1 3,7 4 0,0-2-2,6 6 0,-4-8-4,6-1-3,-6-1-5,-2-5-1,-4-2-1,-5-1-1,-3-4-2,-6-3 0,-1-4-5,-6-6-9,-8 0-19,38-16-36,-37-3-2,-1-6-7,0-12-1,0-1 0</inkml:trace>
    <inkml:trace contextRef="#ctx0" brushRef="#br0" timeOffset="9204.016">2657 4140 16,'-12'7'66,"-2"10"3,-4 3 0,-3 7-4,-5 9-1,-2 9-50,-2 6 1,0 0-4,-3 5-3,3-5-1,-2 0-1,9-6-3,2-10-6,7-7-8,1-6-13,7-6-11,7-3-32,-1-13-4,20 6-4,-6-9-2</inkml:trace>
    <inkml:trace contextRef="#ctx0" brushRef="#br0" timeOffset="9718.8167">2819 4509 20,'0'0'60,"-16"2"2,16-2-1,-13-2 1,-6-2-35,19 4-5,-5-9-3,5 9-6,0-13-3,3 5-1,7-1-1,1-1-1,7-1-2,6-2-2,3 3-1,1 3 0,-2 3-1,2 4 0,-6 1 0,1 11 0,-12 7 1,-7 3 2,-4 5 2,-14 8 0,-6-2 2,-7 1 0,2-4 0,-3-4 0,4-4-2,2-4-3,7-5 0,6-5 0,9-8 0,6 6 0,9-6 0,8 0-1,4-3 1,7-2 0,5-1-3,2-3-5,2-1-12,0 3-24,-7-1-33,-1 0-2,-10-2-5,-2 0-5,-12-3 4</inkml:trace>
    <inkml:trace contextRef="#ctx0" brushRef="#br0" timeOffset="10576.8185">3359 4238 3,'-12'-13'49,"12"13"-1,-8-11 1,8 11-3,0 0-31,0 0 0,0 5 4,2 9 0,4 9 0,2 1 3,2 8 2,3 3 0,5 3 0,-5 1-5,8 3-6,-5-11-3,3-2-2,-4-8 0,2-2 0,-7-9 1,-2-1 2,-8-9 1,13 4 0,-4-4-1,-2-7 0,2-2-8,2-12-3,3-2 0,0-13 0,4-3 0,1-8 0,1-2 0,-1-1 0,1 3 0,-4 3-11,-1 6-26,1 10-42,-6 3-2,2 11-2,-9 1-4,-3 13-1</inkml:trace>
    <inkml:trace contextRef="#ctx0" brushRef="#br0" timeOffset="13416.0235">4703 4545 51,'-15'-9'82,"3"1"-4,4 0-4,8 1-5,6-1 1,12-1-58,5 5-5,12 0-6,1 0-3,10-1 0,5-1 0,1-2-2,4 0-2,2-1-3,-3 0-4,-5-1-9,0-1-11,-5 2-5,1 0-31,-8-2-2,-1 2-1,-9-2 2</inkml:trace>
    <inkml:trace contextRef="#ctx0" brushRef="#br0" timeOffset="13166.4231">5160 4085 25,'28'-13'58,"-4"0"2,-1-2-2,-4 2-2,-4-1-40,0 5 0,-6-1-4,-1 2-8,-6 1-3,-2 7-1,-5-10-2,-7 5 0,-6 2-1,-4 1 0,-4 2 2,-6 0 2,0 3 0,-2 5 2,0 3 1,-1 4-1,7 6 2,1 4 1,12 7 1,2 4 1,10 9 0,3 7 0,6 7 1,11 3 1,0 3-1,6 0 0,-4 0-4,4-3 0,-7-8-1,3-6-1,-8-4-3,0-6-3,-4-8-2,-2-4-5,-5-8-12,0-2-9,-21-10-35,13-2-4,-8-10 0,-2-5-1</inkml:trace>
    <inkml:trace contextRef="#ctx0" brushRef="#br0" timeOffset="13852.8243">5464 4321 8,'-14'0'53,"0"0"3,-5 6 1,2 5 2,-1 2-35,-3 4-4,3 5-5,-2 4-2,6 3-3,2-3-1,5-1-3,4-3 0,3-1-1,4-8 0,5-2 1,1-4 0,3-7-1,1-2-2,-2-8 2,3-5-4,-2-1 0,3-5-2,-3-2 0,8-1-1,-3 1-1,8 7 2,3 5 1,3 6-2,4 5 2,-1 3 0,3 9 0,-7 5 0,3 5 0,-11 2 0,-5-1 0,-4-2 2,-4-1 6,-6-6 8,-1-1 2,-3-7 0,0-6 0,0 0 1,0-8 0,2-7-3,2-2-8,2-4-11,2-5-7,4-3-6,0-4-9,3 1-14,1 2-37,3 0-3,6 0-2,2 2-1,4 4 2</inkml:trace>
    <inkml:trace contextRef="#ctx0" brushRef="#br0" timeOffset="15069.6264">6773 4159 0,'0'0'46,"2"-15"-1,-2 15 0,0-7-2,0 7-34,2 7 1,3 8 1,1 1 2,1 11 3,2 5 3,0 4 3,5 6 0,0-3 0,2 2-4,1-4-2,-1 2-2,-1-14-1,1-2 0,-5-8 3,1-3 4,-1-6-1,-3-6 0,0-2-2,-2-10-1,1-8-9,0-7-7,2-2 0,3-10 0,2-4 0,3-1 0,3-2 0,0 2 0,-1 4 0,1 3 0,0 7 0,1 2 0,-5 9-12,-3 6-27,-5 5-11,2 6-30,-10 2-1,0 0-5,0 0-1</inkml:trace>
    <inkml:trace contextRef="#ctx0" brushRef="#br0" timeOffset="15288.0268">6867 4373 43,'-21'24'83,"4"-6"-4,7-5-3,10-13-5,0 0-1,0 0-45,17-6-20,4-1-5,7-3-7,1-1-12,7-2-17,6 1-35,-3 1-2,-1 2-6,-7-4-1,-4 1 1</inkml:trace>
    <inkml:trace contextRef="#ctx0" brushRef="#br0" timeOffset="15927.6279">8441 4148 54,'9'-12'73,"1"5"-7,-5-1-6,-5 8-1,0 0-29,-2 13-9,-13 8-6,-4 8-6,-7 9-1,-3 1 4,-6 7 4,-6 4-1,-1-2-5,0-3-1,5-5-3,2-6-1,3-8 0,7 1-3,2-8-2,4-4-4,5-5-3,3-1-4,4-7-20,7-2-42,-2-8-3,2-11-3,7-2-2,0-9 0</inkml:trace>
    <inkml:trace contextRef="#ctx0" brushRef="#br0" timeOffset="16146.0283">8038 4306 0,'-7'-19'71,"1"7"6,-1-3-5,4 8-7,3 7-4,-3-8-35,3 8-9,14 11-9,0 5-5,12 1-1,1 6 2,11 0 3,6 7 1,-3-3-1,6 5-4,-5-6-4,1-3-12,-10-2-19,4 2-36,-14-5-3,-3-7-6,-5-5-4,-3-2 3</inkml:trace>
    <inkml:trace contextRef="#ctx0" brushRef="#br0" timeOffset="18704.4328">8580 4459 42,'0'0'53,"0"0"9,-4-8-24,4 8 0,0 0-3,0 0-5,0 0-6,0 0-5,0 0-6,3 6-5,-2 8-2,-1 1-3,0 6 0,0 2 2,-1 1 4,-2 1 0,1 1-1,-1-5-2,2-2-4,-1-5-5,2-1-11,0-3-17,0-10-34,1 9-5,-1-9-4,7-1-5,-4-9 2</inkml:trace>
    <inkml:trace contextRef="#ctx0" brushRef="#br0" timeOffset="19000.8331">8880 4510 30,'11'4'65,"0"2"1,-4 1-3,2 1-3,-7-2-1,-2 3-55,0 1 0,-11 5 1,-5 0 2,-4 0-1,-7-2-6,-2 2-19,5-1-39,-9-5-4,8-5-6,2-5-5,12-6 0</inkml:trace>
    <inkml:trace contextRef="#ctx0" brushRef="#br0" timeOffset="19437.6341">9660 4114 29,'19'-8'65,"-7"1"5,5 1 2,-13-2-4,5 1-40,-9 7-6,0 0-3,0 0-4,-6 15-3,-11 2-2,-13 13-2,-4 6-1,-7 7 3,-4 6 3,-6 2-3,6-1-1,-2-3-3,8-7-3,10-10-2,5-5-2,11-8-11,2-10-28,4-7-33,7-9-3,0-8-4,3-7-4,0-7-1</inkml:trace>
    <inkml:trace contextRef="#ctx0" brushRef="#br0" timeOffset="19656.0344">9301 4202 56,'-8'-6'70,"8"6"-3,0 0-3,-5 7 1,5-7 0,8 13-60,4-2-4,2 0 3,5 7 4,4 3 1,0 4 1,1 0-3,0 4-6,-1-1-11,-2 5-22,1-7-35,0-3-4,-3-8-4,3-6-6,-1-9 1</inkml:trace>
    <inkml:trace contextRef="#ctx0" brushRef="#br0" timeOffset="20124.0353">9700 4451 48,'-9'0'63,"9"0"4,-5-4-2,5 4 0,-3-12-42,3 12-5,4-11-4,-4 11-3,15-12-2,-7 5-3,5 2-4,-2-1 0,5 0-2,5 0 1,-6 4 0,5-1-1,-6 3 0,2 0-1,-4 0-1,0 3 0,-12-3 1,5 19 0,-5-3 3,-11 1 0,-3 8 2,-7 0 1,2 2 1,-4-1 0,3-1 0,0-3-1,8-6 1,3-2 2,9-4-1,9-4 1,10-4-1,12-1-2,6-1-4,9-3-7,5-1-18,3-6-47,2 1-4,-3 1-5,-12-8-4,-3 3-1</inkml:trace>
    <inkml:trace contextRef="#ctx0" brushRef="#br0" timeOffset="27159.6477">11350 4297 43,'-18'-1'73,"18"1"1,-14-4 1,14 4-3,-11-8-25,11 8-21,0 0-9,0-8-6,0 8-3,14-8-2,-2 2-3,9-2-1,11 0-1,5-4 0,13 3 1,3-3 0,11 1-1,5 3 1,4-1 0,-3 0-1,-1 2 0,-2 2 1,-9 0-3,-4 3-3,-10 0-8,-8 0-14,-8 2-11,-10 0-37,-9 6-1,-9-6-5,-14 13-3,-11-7 3</inkml:trace>
    <inkml:trace contextRef="#ctx0" brushRef="#br0" timeOffset="27409.2481">11384 4446 43,'-17'13'53,"2"-5"7,15-8 3,7 2-26,14-3-12,16-5 0,5 0 1,11-3 0,7-4-3,12 1-6,1 1-5,4 0-2,-2 0-4,-4 2-4,-6 4-8,-8-1-14,-11 3-16,-7 2-31,-15-2-5,-9-2-5,-14-2-3,-5 0 10</inkml:trace>
    <inkml:trace contextRef="#ctx0" brushRef="#br0" timeOffset="27799.2488">11698 4083 35,'-16'-5'63,"6"2"5,-1-1-1,11 4-4,-9-7-38,9 7-9,0 0-3,0 0-5,6 0-3,5 0 0,5 2-2,8 3 1,3-1 2,11 4 2,5 0-1,6 3-2,7-1-1,-3 1-1,3 0-1,-5 6-1,-4-1-1,-10 3-1,-8 1 0,-12 8 2,-12 9 1,-13 5 0,-16 7-8,-14 1-25,-3 6-33,-10-8-4,4-2-3,-3-17-6,8-8-1</inkml:trace>
    <inkml:trace contextRef="#ctx0" brushRef="#br0" timeOffset="33602.459">13232 4066 44,'-10'0'62,"10"0"3,-11-14 2,11 14-28,-10-11-7,8 4-1,2 7-6,-5-13-3,5 6-7,0-2-4,2 1-5,5-2-3,4-2-2,3 2-1,4-4-1,4 1 1,5-1-1,0 3 1,2 1 0,-1 0 0,3 6-1,0 0 0,-4 4-1,-4 4 0,-3 6 0,-3 3 0,-10 7 0,-5 6 2,-8 9 0,-13 4 0,-6 7 2,-6 3 0,-5 6 1,-3-1 0,3 1 1,2-5 0,3-11-1,6-2 0,7-9-1,5-5-1,6-8 1,2-4-2,5 0 1,5-3 1,8-1 0,6-2 1,9-4 1,6-1 1,8-4 0,7-6-1,4-5-2,3-1-5,1-3-5,-4-2-9,-6-2-23,3 2-33,-13-1-2,-4 0-6,-10-7-1,0 4 2</inkml:trace>
    <inkml:trace contextRef="#ctx0" brushRef="#br0" timeOffset="34179.6599">13836 4095 48,'-1'-17'56,"5"2"4,7 3 3,9-28-21,3 31-19,12 5-1,8 4-1,3 8 0,2 7-1,-1 11-5,-2 3-3,-9 12-1,-2 5-2,-18 6-1,-15 3-1,-7 2 0,-16 0 1,-10-6-2,-10-2-2,-1-7-6,-8-8-18,5-10-50,6 12 17,4-34-22,9-2-6,7-16-5</inkml:trace>
    <inkml:trace contextRef="#ctx0" brushRef="#br0" timeOffset="33867.6593">13963 3970 57,'2'-8'57,"-2"8"-5,0-7 1,0 7 2,-44 7-42,40 13 3,2 9-1,2 6 2,0 12 3,0 6 5,0 7-1,4-2-7,0 2-5,1-3-5,0-8-2,1-4-3,-2-9-5,-2-11-8,2-7-13,-2-6-19,-2-12-27,6-4-5,-6-11-4,4-8-2</inkml:trace>
    <inkml:trace contextRef="#ctx0" brushRef="#br0" timeOffset="35131.2614">15236 3988 35,'0'0'41,"14"-11"5,-14 11 2,6-11-37,-6 11 1,0 0-1,1-7-1,-1 7 1,-9 0-1,-3 0-3,-2 4-3,-6 3-1,-6 6 1,-1 1 3,-8 1 4,2 2 1,1 0 1,1-1-1,2-2-1,6 0-1,4-4-3,7 0-2,6-1-3,6 1-2,5-1 1,8 2-1,6-3 1,9 4 1,6-1-1,4 3 0,3-2 1,-1 9-2,0 1 0,-5 1 0,-5 5 4,-14-1 2,-9 6 3,-9-4 1,-12 4 3,-11-9 2,-7-4 1,-4-3-1,-5-3-2,1-1-3,2-7-2,5-2-5,2-4-5,8 1-16,8-1-22,6-8-33,13-2-2,7-8-6,13-1-6,2-4 4</inkml:trace>
    <inkml:trace contextRef="#ctx0" brushRef="#br0" timeOffset="35552.4623">15429 4178 27,'23'-6'63,"-9"0"1,-4 6-2,-10 0 1,0 6-1,23 5-50,-28 5-2,-2 4 1,-4 6 2,2 3 0,3-1-1,1 1-1,5-5-3,0 0-1,5-8-2,4-4 1,7-11-3,-1-5-4,7-10-4,-6-8-9,7-3-6,0-9-2,-1 4 2,-4-3 7,-5 6 6,-2 4 1,-5 5 4,5 8 9,-11 10 7,0 0 3,0 16-2,-1 2-6,-2 9-3,2 6 2,0 3 1,1 4 0,0-1-1,3-1-1,3-5-1,2-3-1,0-11-3,3-6-2,1-9-8,1-4-9,-2-13-22,5-5-33,-6-7-4,1-7-4,-4-9-3,0 1 4</inkml:trace>
    <inkml:trace contextRef="#ctx0" brushRef="#br0" timeOffset="35973.6628">15876 3921 56,'9'0'62,"-9"0"0,11 14 0,-11 2-2,1-21-27,-1 34-25,0 15 3,-1 5 3,-3 8 1,3 5 0,-2-1-2,3-5-1,0-5-3,0-4-3,0-13-1,4-5 2,0-13 1,-4-16-1,0 0-3,0 0-4,7-14-1,-2-6-2,2-5-2,2-2-3,4-2 0,1 1-1,3 5 4,3 1 4,1 10 0,0-1 2,2 13 0,-5 0-1,4 9 0,-1 6 1,-6-1 0,-4 6 0,-8 1 2,-6 2 0,-10-1 1,-9 1 0,-7-5-2,-7 0-4,-1-3-15,1 3-22,2-9-23,9-9-11,4-5-5,13-8-5,7-6 2</inkml:trace>
    <inkml:trace contextRef="#ctx0" brushRef="#br0" timeOffset="36457.2637">16509 4163 6,'0'0'67,"9"-18"0,-9 18-6,0-13-3,-10 12-2,-5 1-44,-10 5-7,-3 3-4,-4 7-1,-2-2 0,0 4 2,5-4-1,2 2 2,11-1 2,14-2 1,4-1-1,17 0 0,10 7 0,4-7 0,5 7 0,3-3-2,-3 5-2,-4-7 1,-8 7 4,-11 0 1,-14-2 1,-12 3 1,-13-1 2,-11-2 0,-3-3 0,-5 0-1,-1-5-6,4-1-8,6-7-24,12-2-42,14-10-3,8-5-4,12-6-5,9-4-3</inkml:trace>
    <inkml:trace contextRef="#ctx0" brushRef="#br0" timeOffset="36940.8648">16737 4211 55,'18'-1'69,"-6"1"1,-4 6-2,-4 3-3,-3 9 0,-1 11-61,-1 7 0,-1 12 4,-2 7 2,2 5 0,-1 1 0,1 5-1,0-2-1,0-3-3,0-5-1,0-10-1,-1-8 0,-1-6 0,-1-14-3,-1-6 0,-1-13-4,-5-12-1,2-12 0,-4-8-3,4-6-3,-3-8-3,4-6-2,0-5-1,5-2 3,3 3 1,3-2 3,11 3 3,2 5 7,10 1 4,1 10 8,6 3 0,1 10 3,6 4-2,-6 8-2,-3 6-1,-2 8-3,-7 1-2,-4 10-1,-7 4-1,-9 9 0,-6 6 0,-9 5 2,-7 0-1,-4 2 2,-4-2-2,-1-2-5,-2-2-8,3-8-19,7-7-43,5-9-3,9 17 23,6-27-30,4-8-5</inkml:trace>
    <inkml:trace contextRef="#ctx0" brushRef="#br0" timeOffset="37362.0653">17209 4184 11,'26'-13'66,"-5"-1"8,-4 4 0,-8-3-3,-1 4-5,-8 9-44,-5 4-1,-10 10-3,-4 7-2,-6 3-6,0 5-4,-1 3 0,-1 3 1,3-1-2,6-4-2,7-3-1,7-5-1,4-3 0,7-6-1,3-3-2,6-8-2,2-7-3,4-6-2,1-9 0,0-7 0,0-2 4,-5-1 5,-1 0 5,-6 4 2,1 7 0,-9 6 2,1 5-2,-4 8 1,0 0-3,0 7-5,0 4-1,0 8 1,1 4 2,2 0 0,0 6 0,2-1-5,1 1-9,2-4-28,2-25-34,1 10-1,5-5-6,-3-7-5,5-7-2</inkml:trace>
    <inkml:trace contextRef="#ctx0" brushRef="#br0" timeOffset="37830.0663">17651 4132 48,'0'0'68,"0"0"5,-8 2 3,-9 10-3,-4 5-23,-3 6-29,5 5 1,-3 3-2,4 3-3,3-3-7,6 0-3,5-4-2,5 0-2,10-6 1,6-4 1,7-2-1,5-6-1,11-4-1,1-5-2,9-4 0,0-8-3,4-7-2,-2-8-1,3-5 0,-5-4 1,-6-2 1,-8 1 3,-7 5 2,-7 2 0,-11 4 1,-6 10 0,-10 7 1,-11 9 2,-5 2-2,-9 8 1,0 5 0,-1 4-1,1 6-1,3 3-2,10 1 0,5 1 0,8 1 0,4-1 0,11 1 0,6-4 0,4-1 0,5-7 0,5-1-8,-1-4-36,2-7-34,7-7-3,-5-8-5,5-4-4,-9-8 1</inkml:trace>
    <inkml:trace contextRef="#ctx0" brushRef="#br0" timeOffset="38188.867">18572 4140 63,'5'-7'67,"-5"7"-2,5-9-2,-5 9 2,-11 0-35,-2 0-13,-4 5-3,-3 2-4,0 0 1,-2 1-1,4 4 0,2-3-3,9 5-1,6-1-3,2 2 0,15 3-2,2 2 3,5 1 0,1 1 0,-1 0 0,0 0 1,-6-6 4,-7 2 1,-10-3 1,-14-1-1,-11-3-5,-9 0-5,-8-1 0,-10 1-16,-4 0-54,5-7-11,-1-8-3,16-7-5,3-13-6</inkml:trace>
    <inkml:trace contextRef="#ctx0" brushRef="#br0" timeOffset="48703.2855">4552 5877 33,'0'0'64,"0"0"1,13 7-4,3-7-1,7 2-3,5 0-59,4-1 2,6 0 1,4-1-2,5 0 1,-6-2 0,8-12 0,-2 14-57,-5-5-3,2 0-4,-9-1-3,-2 0 1</inkml:trace>
    <inkml:trace contextRef="#ctx0" brushRef="#br0" timeOffset="48422.485">4903 5589 48,'0'0'54,"9"-16"0,-7 8-3,4-5-19,-3 5-28,0 0-1,0 1-4,0-1 3,-2 2 2,-1-4 2,-1 1 4,-5 1-2,-2 1 2,-3 2 0,-1 2-3,-5 3-2,2 1-3,-6 6-2,4 6-2,-1 5 0,2 3-1,1 5 2,5 4 0,3 6 1,3 3 2,4 8 1,4 4-3,4-1 5,3 4 1,5-2 2,-4 2-2,5-8-4,-4-1-7,2-10-15,25-1-35,-32-10-7,-1-7-1,-7-9-5,0-8 9</inkml:trace>
    <inkml:trace contextRef="#ctx0" brushRef="#br0" timeOffset="49186.8864">5129 5792 3,'-15'19'49,"7"-12"3,-2 7 1,-1 2-53,-9-3 54,6 11-35,-6-5-9,11 12 0,-1-12 0,5 8 1,2-11-1,3-4-1,11 1-1,-2-7-3,6-5-4,-3-6-5,2-3-4,0-11-1,3-2-3,0-4 12,5-7-8,1 4 1,4-1 2,-1 8 3,1 3 5,2 9 2,0 3 1,-2 7 0,-4 9-3,-3 6-3,-4 11 1,-11-1 4,-2 4 4,-4-5 5,-1 2 4,-8-9 5,5 1 0,-3-12 1,8-7-2,-8-9-2,8-8-6,5-9-14,6 1 6,2-6-12,4-1-13,0-1-18,11 1-37,5 2-1,-2 0-6,6 7-3,-4-3 9</inkml:trace>
    <inkml:trace contextRef="#ctx0" brushRef="#br0" timeOffset="50169.6881">6622 5649 35,'-2'-9'56,"2"9"1,0 0-4,-9 0-1,-19 7-46,26 6-2,3 12-8,9 1 3,-4 12 5,10 7 7,-5 2 4,7-4 2,-3-3 2,8-2 0,-6-8 1,1-2 0,1-11-2,-5-11-5,-1-2 0,0-3-2,-3-1-1,1-5 0,-2-3-1,-2-5-2,3-5-1,-1-2-2,1-10-4,0 0 3,-1-6-3,0-3-1,1-1-1,1 2-1,-1-1-2,1 3-6,1 6-8,-2 2-16,1 6-40,3 6-2,-6 5-3,-1 1-3,-7 10 1</inkml:trace>
    <inkml:trace contextRef="#ctx0" brushRef="#br0" timeOffset="50341.2884">6697 5927 68,'-11'18'83,"8"-7"-3,3-11-6,4 1-7,7-6-8,10 0-82,3 1-20,0-9-30,9 1 73,-5-2-76,3 0-5,-7-4-2</inkml:trace>
    <inkml:trace contextRef="#ctx0" brushRef="#br0" timeOffset="51542.4905">7747 5815 37,'-10'-1'76,"10"1"-4,0 0-3,-3 9-2,3-9-2,26 22-55,1 4-6,8 3-7,-1 1-3,9 1-15,-7 3-13,6-9-31,-2 2-3,-17-19-7,0-2-3</inkml:trace>
    <inkml:trace contextRef="#ctx0" brushRef="#br0" timeOffset="51355.2899">7992 5720 25,'11'-11'58,"0"5"0,-11 6-1,9-2 3,-9 7-37,-7 12-2,-4 7-8,-18 17 3,-2 3 2,-3 3 2,0-4-2,0-3-3,0-3-6,8-8-6,0-3-13,19-22-56,7-4-2,-5-12-6,5-3-4,2-11-2,2 0 80</inkml:trace>
    <inkml:trace contextRef="#ctx0" brushRef="#br0" timeOffset="51932.4909">8265 6004 4,'8'4'74,"-6"4"0,-2-8-3,2 22-2,-2-4-3,0-32-23,0 35-41,0 9-6,0 1-9,-1 0-22,1-1-29,0-12-4,0-6-4,0-12-5</inkml:trace>
    <inkml:trace contextRef="#ctx0" brushRef="#br0" timeOffset="53102.4932">11133 5821 26,'-23'13'70,"6"-6"-1,10-1-3,7-6-5,13 2 0,11 1-56,10 1-5,29 4 2,7-3-2,8-1 6,5-1 2,-2-2 1,-1 1-1,-4-1-1,-4-1-3,-32-4-4,-3 1-9,-6-1-19,-12-1-36,-2 3-6,-12-8-4,-2 2-3,-6-9 3</inkml:trace>
    <inkml:trace contextRef="#ctx0" brushRef="#br0" timeOffset="52821.6925">11218 5640 57,'-14'1'65,"4"0"-3,2-1-4,0-1-3,8 1-47,0 0-3,0 0-1,8 3 0,9 0 5,4-1 0,9 0 2,11-2 1,8 0 2,7 0-2,6 0-4,2-2-2,0 0-2,-1 2-3,-7-2-2,-9 0-5,-6 2-8,-13 0-13,-4 0-4,-10 21-21,-14-21-18,0 0-3,-8 4 0</inkml:trace>
    <inkml:trace contextRef="#ctx0" brushRef="#br0" timeOffset="53445.6935">11559 5540 64,'-18'-11'71,"2"1"-4,5-2-4,3 4-3,19 0-49,-11 8-6,0 0-10,0 0-4,0 0-1,0 0 3,11 3 4,4 4 3,9 3 1,8 5 3,7 2 3,8 2 2,0 4-1,9 1-1,-2 0-4,-3 3-1,-7 0-2,-12 1 1,-6-4 0,-18 5 2,-19 15 1,-17-2-4,-12-1-10,-6-1-18,-3 4-31,-6-9-4,6-3-4,4-15-2</inkml:trace>
    <inkml:trace contextRef="#ctx0" brushRef="#br0" timeOffset="55567.2973">13091 5565 32,'0'0'57,"-11"0"8,11 0 2,-36-6-34,36 6-1,0 0-4,-6-9-3,6 9-5,0-11-4,1 4-6,2-4-5,1-4-3,1-2-1,0-2-1,-2-4 0,2-1 0,0-1 0,-2 3-1,0-1 1,0 5 0,-3 2-2,1 5-4,0 2-3,-1 9-3,2 4 2,1 13 4,-3 12 1,0 9 2,0 7 3,-4 6 5,1 6 4,-1-2 4,-1 1 0,0-10-2,3-10-1,1-6-3,1-12-6,1-3-7,-1-15-17,7 11-42,-7-11-3,11-1-5,-6-7-5,-2-6-1</inkml:trace>
    <inkml:trace contextRef="#ctx0" brushRef="#br0" timeOffset="55988.4983">13626 5419 23,'0'0'47,"0"0"1,0 0 7,6 7 5,-11 8-38,4 10 0,-2 5-7,2 6 2,0 4 5,-2 1 1,3 0-7,0-6-5,0-2-2,2-8-4,1-5 0,1-8-4,1-5-16,-5-7-21,11 0-29,-7-10-4,-1-10-4,1-6-5</inkml:trace>
    <inkml:trace contextRef="#ctx0" brushRef="#br0" timeOffset="56300.4988">13552 5427 25,'-13'-8'62,"-1"-1"1,5-1-2,0-9-3,-1 4-41,18 0 0,10 8-4,18 3-2,5 6-4,9 9 0,4 5 1,7 17 1,-5 2 1,-8 9-1,-6 5 2,-15 2-2,-15-5 1,-12-2 0,-15 0 0,-11-8 1,-13-6-3,-7-6-3,-3-5-12,0-8-26,1-3-38,48-8-1,-41 0-7,15-8-4,8-9-3</inkml:trace>
    <inkml:trace contextRef="#ctx0" brushRef="#br0" timeOffset="57049.3002">14879 5536 16,'21'-15'47,"-8"4"5,5-1 3,27 0-24,-49-2-2,15 3 0,7-1 2,-4 0 2,-3 2-3,-3 2-2,-8 8-6,0-11-8,-7 7-4,-9 4-3,-10 0-5,-6 4-4,-5 2-1,-5 3-1,0 0 2,0 3 0,5 1 0,8 0-1,9-2 0,9 4 1,11 4 0,10-1 1,11 2-1,11 6 1,7 1 1,3 2 0,1 2 1,-3 1-1,-4 0 0,-13 0 1,-26 5 5,-15-4 0,-17-7 1,-6 0 1,-9-9 0,2-2-2,-7-11-4,9 2-12,23-14-27,-8-7 37,26-2-73,16-7-2,17-3-4,4-5-6,13 0 2</inkml:trace>
    <inkml:trace contextRef="#ctx0" brushRef="#br0" timeOffset="57439.3008">15122 5579 19,'33'-13'74,"-10"2"-5,-6 6-6,-7 5-1,-7 9 1,-4 7-47,-6 5-8,-4 8-7,1 3 0,3 6 4,0-6 5,2 1-3,4-7-1,1-6 1,6-5 0,2-8-1,6-6 0,1-4-4,0-8-5,2-8-9,-1-2-8,2-5-3,-1 0 2,-3 1 5,-1 2 4,-3 5-1,-1 6 4,-5 3 8,-4 9 9,0 0 4,9 13-3,-9 4-3,0 4 0,2 5 2,2 0 4,2 6 1,3-4-2,5 4-2,-2-5-4,6-6-8,-4-10-17,1 7 20,2-19-64,-2-18-4,-4-5-4,-5-13-5,1-6-1</inkml:trace>
    <inkml:trace contextRef="#ctx0" brushRef="#br0" timeOffset="57860.5016">15512 5399 54,'9'-6'59,"-9"6"-1,10 13 1,-6 5 0,3 9-46,1 10-7,-1 4 3,-2 2 2,-3 3-1,3-3 0,-3-1-3,2-9 0,-3-5 1,2-8-1,-2-5 3,3-7-1,-4-8-8,0 0-5,12-9-4,1-3-2,-2-3 0,6-2-3,1-3-1,6 5 2,0 2 4,9 4 7,-5 5 2,-2 3 2,-3 1-1,-1 6 2,-7 5 3,-7 0 2,-8 7 2,-11 1 1,-10 4 1,-21 6-1,-8-6-8,4 2-13,-2-6-24,17 16-7,2-34-29,10-1 69,12-9-74,22-14-5,18 1 4</inkml:trace>
    <inkml:trace contextRef="#ctx0" brushRef="#br0" timeOffset="58234.9022">16262 5572 37,'11'-8'56,"-11"8"0,0 0-1,-14 0-2,-43 2-43,23 11-3,1 2-4,-3 1-1,5 2 1,1-1 2,12-2 3,10-2-1,14 1 1,12-1-2,12 1 2,7 0-1,3 3 0,-2-1-2,-3 2-2,-3-5 4,-16 2 1,-8 3 2,-27 1 2,-19-2-1,-5-5 1,-7 1-3,2-6-9,-2-2-30,9-6 30,14-9-68,27-15-2,12 2-5,15-11-7,14 2 2</inkml:trace>
    <inkml:trace contextRef="#ctx0" brushRef="#br0" timeOffset="58687.303">16486 5647 56,'23'7'75,"-3"3"-3,-5 4-2,-5 6-3,-6 0 0,5 11-67,-6 23 1,0 4 4,0 3 2,0 1 1,-3-3 0,0-5 0,0-3 1,-6-14 0,-2-21-2,-2-11-2,-1-5-1,-4-13-2,-1-6-1,0-9-2,3-10-2,-3-7-1,8-9 4,6 1 0,5-3-7,11 1 0,8 1 1,7 4 1,3 8 0,10 7 1,-1 12 0,0 3 0,-2 12 1,-10 7 1,-4 5 2,-11 12 1,-7 7 1,-11 5 1,-13 4 1,-7 5 1,-15 3 2,-2 0-1,-1-8-4,4-1-5,0-10-17,10 30-23,16-42-30,3-13 73,18-11-75,5-7-8,13-2-1</inkml:trace>
    <inkml:trace contextRef="#ctx0" brushRef="#br0" timeOffset="59077.3037">16996 5624 31,'33'-13'78,"-8"3"-2,-6 3-7,-7 2-5,-12 5 2,7 0-54,-11 5-3,-11 10-4,-6 6-1,0 5 1,-6 1 3,2 3 1,-1 2-1,6-6-4,6-3 0,7-3 0,7-5-1,7-7-2,10-5-3,3-4-4,9-11-4,-3-3-1,6-6 0,-6-2 3,0 0 6,-2 0 3,-6 3 3,-5 7 2,-4 0 2,-9 13 1,7-4-1,-7 4-2,0 11-6,-3 4-2,0 2 2,1 2 2,1 5 2,1-2-1,0 4-4,12 2-21,-3-6-49,35-5-1,-32-9-2,4-5 74,1-4-84,3-11-2</inkml:trace>
    <inkml:trace contextRef="#ctx0" brushRef="#br0" timeOffset="59514.1045">17520 5571 69,'8'-7'71,"-8"7"-1,0 0 0,-10 6-3,-5 9-26,-5-2-32,0 5-2,-1 3 0,3 1 2,1 1 1,9-2-2,8 0-2,13-1 2,11-3 0,6-4-1,13-4-1,3-1-2,9-8-1,1 0-1,4-11-3,-3-6-1,-3-3-1,-7-4 0,-9 0 0,-6-4 2,-11 4-1,-13 0 1,-9 7 0,-16 7 1,-10 3 1,-9 5 1,-8 2 1,2 8-1,0 1 1,7 4 0,8 4 0,8 0 0,13 2 0,8 4 0,15-2 0,11 1 1,6 2 0,6-6-3,3 0-5,5-5-7,1 0-24,-1-8-42,8-5 23,-16-2-28,-5-12-6,2-1 0</inkml:trace>
    <inkml:trace contextRef="#ctx0" brushRef="#br0" timeOffset="59794.905">18558 5519 29,'14'-7'77,"-5"2"-5,-9 5-3,0 0-3,-8-5-1,-7 5-52,-2 6-7,-3 3-5,2 2 0,0 1 3,7 5 2,9-1 1,7 3 0,13 0-1,5 2 1,3 2-1,0-5-1,-2 0 2,-5-3 0,-5-3 0,-14-2 0,-17-1-2,-15-3-4,-8 2-26,-10-8-24,-11 4-25,1-4-5,-3-10-5,13-7-6</inkml:trace>
    <inkml:trace contextRef="#ctx0" brushRef="#br1" timeOffset="71728.9259">-512 7863 6,'-15'-4'67,"2"-4"7,0 1 1,-1-1 0,1-3-33,1 5-5,3-2-4,1 3-8,8 5-9,-12-9-6,12 9-5,0 0-2,7-9-2,6 8-1,7 1-1,5-1-1,8 1 2,7 0 0,1 0 0,0 0 0,3 4 0,-3 0-1,-6 3 0,-5 3 0,-10 6-1,-6 2 0,-12 8 0,-2 3 0,-16 9 1,-10 5 1,-5 0 1,-6 3 0,0-3 1,-2-2 1,3-5-1,2-3 0,4-11 0,7-3-1,6-4 0,7-2-1,6-2 0,4-3 0,13 1 0,5-1 0,12 1 0,4 0 1,9 1-1,3-3 2,5 2-1,5-2 0,0 0 0,-6 1-2,-1 0-3,-4-5-6,-9 2-19,21-1-44,-34-4-2,-9-1-4,-9-12-5,-5-1-1</inkml:trace>
    <inkml:trace contextRef="#ctx0" brushRef="#br1" timeOffset="71962.9264">-503 8182 39,'-26'5'74,"9"-2"-3,6-2-1,11-1 0,1-7 0,16-4-57,9 0-5,15-2-2,1-1 3,16-1 0,1 1-1,9 0-3,1 3-3,-2 4-8,-6 1-15,-5 3-50,0 3 0,-16-1-5,-9-1-5,-10-3-4</inkml:trace>
    <inkml:trace contextRef="#ctx0" brushRef="#br1" timeOffset="72399.7271">187 8098 37,'0'10'73,"0"-2"2,0-8 2,4 9-4,-4-9 0,20 1-61,2-1 0,1-6 1,10-1-1,2-3-3,5-5-5,0 1-3,-1-7-3,-7-2-1,-4-2-2,-5 1-2,-10-1-2,-9 4-2,-6 1 2,-17 8 1,-5 4 3,-11 8 4,-5 5 3,-5 10 5,-1 7 3,4 1 1,5 5 0,5 1 0,7 4-1,10-2-2,10 5-1,5-2-2,14-1 0,7-2-1,10-2 0,6-1-2,8-10-4,7-1-9,-1-9-24,-2-7-42,6-6-2,-10-10-5,-3-4-6,-11-11-1</inkml:trace>
    <inkml:trace contextRef="#ctx0" brushRef="#br1" timeOffset="73008.1282">795 7957 29,'11'-3'69,"1"6"6,3 5-1,-1 8-2,-2 6 1,-27 5-59,23 11-1,1 5 1,-2 2-1,3 1-5,-9-1-2,2-9 1,-3-6 1,0-6 0,0-9-1,0-15-1,-4-7 0,3-12 0,-4-9-3,4-4-3,1-6 0,0-4 0,6-3 0,4 5 0,2 2 0,5 5-3,1 5 1,5 2 0,1 8 1,1 3-1,2 7 0,2 3 0,0 2-4,3 3-1,-3 3-2,6 5-4,0-4-3,0 4-5,1-5 0,-2 2 1,-1-3 1,-8 0 11,2-2 6,-12 0 7,-1 2 8,-14-2 7,0 23 2,-16-4 2,-8 9-1,1 1-6,-4 4-4,7 0-3,-1 3-1,9-7-9,12-10 0,16-4 0,13-14 0,12-2 0,5-17 0,4-3 0,-1-10 0,-4-4 0,-10-3 0,-12 6 0,-15 0 0,-10 10-5,-16 4-7,-10 11-6,-9 4-8,-5 8-16,-2 12-35,-1 2-1,6 2-3,3-1-2,12 1 2</inkml:trace>
    <inkml:trace contextRef="#ctx0" brushRef="#br1" timeOffset="73772.5295">2314 8003 39,'0'0'56,"0"0"1,-10 0 3,10 0 3,-3 13-32,6 3-14,3 7-5,4 6 2,5 4 6,-4 2 0,8 1-5,-3-5-3,2-1-4,-1-6 0,0-7 1,-5-4 1,-2-7 1,1-6-1,-2-4 0,0-8-2,-2-8 1,0-4-2,1-10-2,0-2-5,1-6 0,-2-2 0,-1 6 0,-1 3 0,-2 6 0,1 4 0,0 7 0,-1 7 0,3 4-2,4 7-8,0 0-7,2 5-11,1 3-16,5 11-34,6-2-2,-4 2-3,3 2-4,-5-5 8</inkml:trace>
    <inkml:trace contextRef="#ctx0" brushRef="#br1" timeOffset="74162.5301">2762 8124 51,'-8'5'69,"8"-5"0,-11 5 2,11-5-1,5-5-42,8 2-7,9-3-3,3-3-4,13-5-2,3-2-4,2 0-3,1-6-1,-2 1-1,-5 1 1,-6 1 0,-4 2-1,-14 4-1,-12-1-1,-7 9-1,-11 3 0,-12 3 1,-2 7-1,-6 7 2,-1 5 0,3 4 1,3 0 1,9 2 0,6 0 0,10-1 0,7 2 0,7-8 0,12 3 0,7-1-3,8-6-4,7 4-9,5 6-29,5-23-36,3-4 26,1-11-29,2-10-8,-3-6 0</inkml:trace>
    <inkml:trace contextRef="#ctx0" brushRef="#br1" timeOffset="74568.1309">3551 7930 19,'6'-13'72,"-6"13"4,-20 0 3,-8 9-1,-3 5-1,0 8-42,3-1-21,2 8 1,5-3-1,9 2-1,12-6-5,10 2-2,10-4-1,10-8-5,10-4 0,6-6 0,8-4 0,2-11 0,4-7 0,-6-14-2,-3-2-9,-10-10-4,-6-5-4,-7-5-1,-7-1 2,-11-1 4,-5 2 5,-3 6 8,-5 2 8,-1 10 7,-3 7 4,1 6 0,0 10-1,6 15-3,0 0-3,0 0-6,-1 22-4,3 7-2,7 11 0,4 7 3,2 7 2,4 4-4,-3 7 0,2 0 0,0-1-26,-2-5-24,-2-37-1,-4 5-3,-5-8-1,15-8-30,-20-15-4,0-11 4</inkml:trace>
    <inkml:trace contextRef="#ctx0" brushRef="#br1" timeOffset="74802.1313">3681 7925 77,'-28'-2'88,"8"-3"-4,8-2-7,12-2 0,6-7-3,14 2-67,9 3-2,7 3-3,9-1-1,10-1 0,6 1-1,5 3-4,1 0-5,1 4-14,-3 17-29,-2-15-25,1 0-1,-14-1-7,-1 1-3,-9-3 11</inkml:trace>
    <inkml:trace contextRef="#ctx0" brushRef="#br1" timeOffset="75192.132">4560 7818 0,'-13'0'71,"0"-3"1,-7 3 4,2 0-3,-2 4 1,-6 3-32,1 9-26,-2 9-2,0 6 1,3 4 0,9 2-4,6 0-4,7-1-1,6-9 0,11-1-1,12-6-1,4-6-3,5-9-1,3-5-1,-5-7-2,-3-8-4,-6-5-1,-8-5-2,-11-3-1,-6-2 1,-9-2 0,-10 2 2,-7 0 1,-4 6 2,0 5 2,-3 5 1,4 3 2,1 2-2,8 8-7,3 1-11,7 5-16,9 5-32,1-2-1,11 1-8,1-3-2</inkml:trace>
    <inkml:trace contextRef="#ctx0" brushRef="#br1" timeOffset="75831.7331">4611 7886 29,'15'-4'56,"-3"-2"9,0 6 4,-3 0-2,-9 0-39,10 17-1,-3 0 0,2 7 1,-1 6-2,-2 6-6,3-1-6,-6 6-2,4-4-1,-3-1-5,0-4-1,0-8 0,-2-5 1,-1-8 0,-1-11-2,0 0-4,0 0 0,-8-11 0,2-6 0,-3-2 0,0-3-3,-1-6-7,0-1-3,3-6 1,1 2 1,2-3 1,3-1 2,2-4 3,5 2 2,5 1 3,4-2 2,2 4 1,6-1 0,2 6 1,3 3 0,-1 5-1,2 5 0,-2 5-2,2 6 0,-3 6 0,-2 1-1,0 7-1,-6 7 0,-1 6 1,-9 5 0,-5 7 1,-8 7 0,-8-1 1,-7 4 0,-8 0 0,-1-4 1,-3-5 0,2-3 1,2-6 0,4-8-1,5-2 1,4-4-1,3-1-1,3-3 0,7 2 0,2-8 1,5 13 1,12-7-1,9 4 1,14-4-4,14 0 0,11-2 0,9-3 0,6-1 0,-4 0 0,-4-1 0,-9-4 0,-9 5-8,-18 0-71,-43 0-2,7 0-3,-26-2-4,-4-3-7</inkml:trace>
    <inkml:trace contextRef="#ctx0" brushRef="#br0" timeOffset="81244.9424">8135 8059 24,'0'0'64,"-11"-4"5,11 4 2,-8-10-2,7-28-29,1 38-20,0 0-4,0 0-2,5 0-2,-5 0-4,19-9-4,3 6-1,4-4 1,11-5 0,13 2 1,11-3 0,12 1 1,8 1-2,16 0 0,3 0 0,13-2 0,-2 1-1,4-2-1,0 2 0,-6 0-1,-5 0 0,-12 1 0,-13 3-1,-10 0-4,-17 3-7,-10 4-7,-18 1-13,-13 1-14,-11 7-28,-18 1-5,-11 2-2,-16 1 0</inkml:trace>
    <inkml:trace contextRef="#ctx0" brushRef="#br0" timeOffset="81572.5431">8404 8138 16,'-31'10'54,"2"-3"10,5 0 4,4-5-1,10 0-43,2-1 1,8-1 3,12 3 0,15-3-2,15-6-7,10-3-5,23 0-2,14-1-1,21-3-2,6 1-2,17 1-2,1-2-2,8 5-1,-7 1 0,-4 1-4,-11 3-2,-12 1-6,-14-1-7,-18 2-10,-18 0-19,-19 0-29,-12-3-4,-27 4-2,-4-14-1</inkml:trace>
    <inkml:trace contextRef="#ctx0" brushRef="#br0" timeOffset="81931.3437">9301 7701 58,'-17'-8'73,"-1"4"2,6-2-1,0 1-5,5 0-40,7 5-11,0 0-4,10-3-4,11 3-4,10 2-3,9 3-4,8 2 1,10 2 0,2 2 1,8 5 0,0 3 0,-1 5 0,-6 1 1,-9 6-1,-6 0 0,-17 5 2,-13 5-1,-20 2-1,-21 2-1,-13-2-4,-13 1-6,-8-2-21,-10 4-39,0-11-3,7-5-4,7-13-4,16-4 2</inkml:trace>
    <inkml:trace contextRef="#ctx0" brushRef="#br0" timeOffset="83085.7459">11110 7791 18,'12'-17'62,"-7"6"5,-1 1 1,-3-3 0,-1 2-41,0 2-1,0 1-3,0 8-4,-6-10-6,-1 10-4,-7 3-3,1 8 1,-5 10 1,-4 5-1,1 6-1,1 2 2,4 9-1,5-1 1,11-1 1,9-5-2,19-6-3,11-6 1,13-12-2,5-12-1,10-10-2,1-17-3,-3-4-1,-11-6-1,-10-6-1,-15-1 0,-16 0 2,-13 9 1,-15 5 3,-17 7 1,-11 6 0,-8 7 1,-4 6-1,0 4 1,1 6-1,7 8 0,11 1-2,12 1-3,13 5-11,11-3-15,17 2-43,17 0 0,7-12-6,11-3-2,4-5-3</inkml:trace>
    <inkml:trace contextRef="#ctx0" brushRef="#br0" timeOffset="83569.3467">11760 7693 36,'3'-18'62,"6"0"6,15 7 4,10 3 0,10 5-39,11 5-4,3 11-3,3 2-2,-3 7-3,-4 5-5,-11 4-4,-15 2-6,-16 6 0,-15-3-1,-16 2 0,-11-2 0,-10-1-4,-9-1-5,-2-5-22,2-1-47,20-12 20,-16-6 0,6-10-30,11-6-4,5-14-2</inkml:trace>
    <inkml:trace contextRef="#ctx0" brushRef="#br0" timeOffset="83350.9461">11771 7671 5,'18'-17'53,"0"0"12,-7 3 6,-1 3-5,-10 11-26,0 0-18,8 0 1,-7 8 2,2 10-1,-1 7-8,1 6-5,-2 8 0,1 2 0,2 6-1,2-1-1,0-3-3,-1-1 0,1-6-1,-1-7-1,-2-7-2,0-7-3,-3-15-7,0 0-10,-4-5-14,-3-14-15,0 0-30,0-7-3,-3-2-4,0-2 1</inkml:trace>
    <inkml:trace contextRef="#ctx0" brushRef="#br0" timeOffset="84957.7491">13710 7616 52,'10'-6'62,"1"-3"-2,-1 0 1,3-1-36,-5 4 0,-8 6-2,11-13-3,-11 13-5,4-9-5,-4 9-1,-6-6-1,-6 5-3,-8 1-2,-5 1-2,-5 4-2,-5 1 1,-8 3 1,2 1 0,-2 0 2,5 0-2,7 2 1,8-2-1,5 2 1,14 2 0,8 0 0,19 4-1,10 2 0,7 5 1,12 0-1,3 5 1,0-2-2,-1 5 1,-5-7 0,-12 2 2,-11-4 4,-16-2 1,-16 1 1,-17-9 2,-10 1 0,-9-6 1,-8-2 0,-1-6-4,-3-1-2,9 0-2,8-10-5,11 0-4,8-6-6,18 2-6,10-5-6,14 3-7,12-3-4,12 1 0,7-1 4,8-4 8,4 6 11,0-4 10,1 6 9,-7 0 8,-8 4 2,-8 2 2,-7 5 0,-9 4-3,-8 4-6,-11 8-3,-8 6 0,-2 2 0,-1 1 0,-5 4-1,1-2 0,1 0 1,1-4-1,3-3 2,0-7-2,7-4 1,4-5-1,6-12-2,-3-5-3,7-3-1,-2-6-3,1-4-1,-3 5-1,-3-1 0,-3 7 0,-4 3-1,-2 7 1,-5 9 1,0 0 2,0 0 0,7 15 1,-3 2 0,0 3 0,4 3 3,1 3 1,3 1 1,0-4-1,5 0-1,-2-9-4,4-5-8,-4-9-11,6-5-16,-2-4-13,-1-15-26,1-4-5,-7-8-5,2-3 4</inkml:trace>
    <inkml:trace contextRef="#ctx0" brushRef="#br0" timeOffset="85347.7499">14536 7617 37,'-8'-24'78,"7"8"-5,-5 7-3,6 9-1,0 0 0,0 6-50,3 9-12,3 10-2,1 4 1,-1 5 3,2 1-1,1 6-1,1-3-1,-2 0-3,2-6 1,-4-7-1,2-4 2,-2-5 2,1-7-2,-7-9-1,14-2 0,-6-12-1,3 0-1,5-5-2,1 0-2,5-1-2,3 3 2,0 7 1,3 3-1,-1 5 1,-2 2 1,-2 6-1,-3 5 1,-8 4 1,-10 2 0,-5 2 1,-13 3 0,-11 1 1,-7-2-1,-3 4-1,-7-7-7,-1 3-14,-2 28-32,16-46-27,15-3-1,8-8-6,8-4-5,12-10 3</inkml:trace>
    <inkml:trace contextRef="#ctx0" brushRef="#br0" timeOffset="85815.7507">15271 7695 19,'23'-9'75,"-5"0"1,-2-1-3,-7 2-6,-9 8-1,-10-7-50,-13 10-8,-10 5-5,-7 4-2,3 2-1,-3 2 0,6 2 0,5 0 2,13 0 0,14-1 1,14 4 1,17-4 0,4 5 1,9-1 0,2 1 0,-2-3-1,-5-2-2,-5-2 3,-15-1 1,-17 4 0,-11-5 1,-19 1 0,-7-5 1,-10-1-1,-2-3-2,-5-1-6,5-4-8,3-7-18,13-4-48,15-2-3,12-3-3,11-5-6,13-4-2</inkml:trace>
    <inkml:trace contextRef="#ctx0" brushRef="#br0" timeOffset="86236.9514">15437 7755 38,'51'-4'79,"-6"4"1,-4 9-2,-11 5-3,-7 4 2,-7 8-61,-2 6-1,-4 8 0,-3 6-3,-2 1-3,-4 4-1,1-4-2,-2 0-3,0-5-3,-3-7 0,-7-8 0,-4-10 0,-2-9 0,-4-9 0,-5-11 0,0-9-3,-2-9-6,0-12 1,2-3-1,5-8 1,4 0 0,6-3 0,9 1 1,5 2 1,13 3 2,9 8 1,12 7 3,8 9 1,5 9 2,4 7 0,-4 10 2,0 8 1,-11 12 0,-6 4 0,-17 8 0,-14 4-1,-11 2-1,-20 2 1,-8 2 0,-9-3-1,-7-5-2,-6-2-5,0-7-9,0-7-15,7-9-21,11-7-30,7-8-3,13-8-5,10-10-4</inkml:trace>
    <inkml:trace contextRef="#ctx0" brushRef="#br0" timeOffset="86642.5521">16026 7725 31,'44'-8'77,"-9"1"-1,-8 2-1,-12 2 0,-15 3 0,-18 4-56,-1 9-3,-9 5-3,-1 8-1,-2 0-1,-1 0-2,3 3-4,4-2 0,8-5 0,12-3 0,7-8-3,13-4-2,8-7 0,5-9 0,3-5 0,3-8 0,-1-4 0,-1-6-2,-3 0-1,-7 3 3,-6 4 2,-5 5 1,-4 2-3,-1 8 0,-6 10 0,0 0 0,0 0 0,0 8 0,-4 4 0,4 6 0,-1 3 0,1 3 0,0 1 0,3 1 0,4 0 0,1-4-17,4 1-19,2-17-15,0 8-30,2-5-3,1-9-3,6-2-3</inkml:trace>
    <inkml:trace contextRef="#ctx0" brushRef="#br0" timeOffset="87126.153">16536 7673 29,'11'-17'75,"-9"5"6,-2 12-2,-13-7-3,-3 9 0,0 7-54,-2 7-6,2 3-2,3 4-1,5 0-3,8 4-2,11 0-1,9 0-2,9-4-5,7-2 0,7-4 0,4-7 0,4-5 0,1-7 0,-4-10 0,-2-7 0,-1-5 0,-7-8 0,-7-2 0,-7 0 0,-7 1 0,-10 3 0,-7 4 0,-9 4 0,-9 8 0,-7 7 0,-1 7 0,-2 0 0,3 11 0,3 4 0,6 5 0,10 4 0,6 3 0,11 2 0,8 2 0,7 1 0,3-1 0,6-1 0,0-8 0,4-1-41,-6-5-17,-1-6-2,-3-9 0,-2-3 0,3-7-1,-10-9 4,5 2 13,-6-6 41,0-1 4,-1 0 0,2 6 0,-4 1 0,-4 2-1,-1 2-29,-3 4-2</inkml:trace>
    <inkml:trace contextRef="#ctx0" brushRef="#br0" timeOffset="87968.5545">17487 7635 24,'-10'3'53,"10"-3"7,0 0-1,0 0-33,0 0-5,0 0-1,0 0-3,0 0-5,0 0-5,0 0-5,0 0-1,0 0 0,0 0 1,0 0 3,0 0-1,0 0 1,0 0 2,0 0-2,0 0 0,0 0 0,0 0-2,0 0-1,0 0 2,0 0 1,0 0 3,0 0 2,0 0 0,0 0 0,0 0-1,0 0 0,0 0-1,0 0-3,0 0-1,0 0-2,0 0 0,0 0 0,0 0 0,0 0 2,0 0-1,0 0 2,0 0 0,0 0 1,0 0 0,0 0 0,0 0 0,0 0-2,0 0 0,0 0-1,0 0 0,0 0-2,0 0-1,0 0 0,0 0 0,-14-1-1,-1 1 1,-5 0-2,-3 0 1,-4 0 0,2 0 1,0 2 0,5 2 0,4 3 0,6 4 1,8 3 1,7 2-1,9 3 0,7 2 1,4 2 0,4-1-1,3 0-1,-2-2 0,-3-2 0,-6-4 0,-7-1 0,-13-4 1,-11-3 0,-16-1 1,-13-1-3,-8 4-13,-11 1-60,-10-5 23,3-4-1,0-4-1,15-4-2,7-8-3,25-5-28</inkml:trace>
    <inkml:trace contextRef="#ctx0" brushRef="#br0" timeOffset="95752.9681">-614 10256 36,'-7'0'60,"-2"0"5,9 0-4,-9-7-4,9 7-44,0 0-2,0 0-1,12 11 0,2 2-3,7 3-2,3 5 3,8 6 1,0 2 1,9 5 1,-2 0-3,7 6 1,-1-3-1,1 3-1,0 2-7,-1-8 1,-1-2-17,-6-13-48,-2-19 7,-8-1 57,-9-14-71,-4-15-4,-7-13-4</inkml:trace>
    <inkml:trace contextRef="#ctx0" brushRef="#br0" timeOffset="95940.1685">-62 10216 31,'-13'-1'69,"-2"7"2,-3 11-1,-4 7-1,-4 4-1,-6 10-54,-5 6-5,-2 13 1,-1 1 1,0 6-11,-1-4 11,8-1-6,1-5-17,7-8-54,10-6-2,4-18-4,11-7-6,0-15-3</inkml:trace>
    <inkml:trace contextRef="#ctx0" brushRef="#br0" timeOffset="96189.7689">140 10472 3,'24'12'72,"-12"6"3,0 8-2,-7 7-73,-2 3 76,-5 39-4,1-47-25,-2 22-38,0-6-1,-2 2-10,4-7-59,2-7-4,-1-14-7,6-5-5,-6-13-5,8-13 6</inkml:trace>
    <inkml:trace contextRef="#ctx0" brushRef="#br0" timeOffset="97234.9707">652 10336 27,'0'0'43,"0"0"3,0 0 7,-3 4-34,3 9 5,0 4 2,0 6 3,2 4 2,1 5 0,3-1-2,-1 7-3,8-8-7,12 4 1,3-9-2,1-7-3,2-11-15,8-7 12,-1-13-1,10-14-3,-5-7-1,-8-8-1,-2-5-5,-3-4-1,0 6-1,-8 5 2,-5 8-1,-5 9 0,-4 2-1,-5 11 0,-3 10 0,0 0 0,0 9 0,-1 9 0,1 3-1,4 6 2,3 6 1,9 2 1,2 4-1,8 8-8,5-3 7,15-11-48,-2-4-28,-7-14 0,5-4-4,-8-11-6,2-11-3</inkml:trace>
    <inkml:trace contextRef="#ctx0" brushRef="#br0" timeOffset="99200.5742">2047 10322 37,'-8'0'67,"0"0"5,8 0-3,-12-1-4,12 1-39,0 0-9,0 0-4,12 0-3,4-1-2,8 1-4,3 0-1,9-3 3,2 1 0,8-3 1,3 1 0,0 0-1,-2 1-1,-4 0-3,-3 0-4,-7 3-9,-5-1-11,-10 1-16,-8 0-31,-10 0-5,0 0-4,-10-14-1</inkml:trace>
    <inkml:trace contextRef="#ctx0" brushRef="#br0" timeOffset="99434.5746">2328 10115 52,'-15'5'63,"6"6"1,-4 1 1,6 4-1,6 11-44,-4 2-7,5 11 3,0-6 0,0 5-1,3 3-5,0-2-2,3 3-4,-1-10-9,5-1-14,-3-10-16,5-5-31,6-8-5,-1-11-3,9-9-7</inkml:trace>
    <inkml:trace contextRef="#ctx0" brushRef="#br0" timeOffset="99668.575">3186 10025 22,'32'0'66,"-12"10"8,-11 7 0,-9 11-1,-15 3-1,-8 8-57,-4 10 2,-7 0 1,0 2-2,-2-5-6,1 3-2,2-9-3,-1-4-3,10-8-4,-3-7-7,11-5-23,0-3-41,0-12-1,5-4-6,-2-15-5,8-7-1</inkml:trace>
    <inkml:trace contextRef="#ctx0" brushRef="#br0" timeOffset="99871.3754">2777 10256 27,'-10'-4'64,"10"4"4,0 7 1,6 2 1,4 0 0,9 1-54,9 4-6,2 2 4,6 4 2,3 4-1,5 0-4,2 4-3,0 2-4,0 2-8,-8-7-20,-16 2-48,17-4 0,-8-11-6,-2-5-5,-7-7-3</inkml:trace>
    <inkml:trace contextRef="#ctx0" brushRef="#br0" timeOffset="100323.7761">3395 10412 64,'0'0'73,"0"0"0,-10-3-3,10 3-2,0-7-39,8 0-16,6 0-3,1-2-2,6 0-4,0 0-1,7-1-3,-3 0 0,3 2 0,-3 4 0,-2 3-1,-1 1-1,-4 6 1,-4 5 1,-10 3 0,-4 6 2,-4 5 0,-13 3 2,-4 3 3,-5-1 1,-7 2 1,4-1-1,-1-2-1,9-6 1,5-1 0,15-6 0,5-5-2,17-6 0,8-1-2,8-2-3,10-2-6,0 0-14,2 35-33,-5-41-25,1 33 77,-10-34 0,-3-4 0,-9-7-80,1-2-6,-12-2-5,5-39 5</inkml:trace>
    <inkml:trace contextRef="#ctx0" brushRef="#br0" timeOffset="101306.5779">4004 10175 13,'-5'-9'71,"0"-3"3,0 4-2,4-3-7,-4-61-17,5 72-23,0 0-8,7 22-5,1-1-2,0 11-3,4-1 3,1 13 4,3-2 0,0 2-3,1-6 0,-1-3-2,2-5-2,-3-7 0,1-5 1,-1-4-2,-3-11-6,1-3 0,-3-5 0,-2-9 0,0-5 0,1-5 0,1-6 0,2-7 0,0-1 0,-2-4 0,-1 0 0,1-2 0,2 5-2,-2 1-79,1 2-3,1 3-2,-2-1-3,4 10-5</inkml:trace>
    <inkml:trace contextRef="#ctx0" brushRef="#br0" timeOffset="102180.1794">4875 10287 20,'-17'0'70,"2"0"1,8 2-1,7-2-1,0 0-3,7-2-44,16 2-13,4-5-3,10 4 1,9-4 1,9 0-2,4-1-2,3 3-4,-2-1-7,0 1-16,-2 0-44,-3-1-2,-5-2-6,-9-2-3,-3-1-2</inkml:trace>
    <inkml:trace contextRef="#ctx0" brushRef="#br0" timeOffset="101961.779">5056 10029 46,'5'-17'68,"-1"6"-4,-2 0-1,-2 11-1,24-3-38,-24 3-3,9 14-4,-3 7-5,1 5 0,0 7 1,1 6-1,-1 6-1,-1 6-3,1-4-3,-1 0 0,-1-5 0,-2-7-3,1-4-3,-2-8-5,2-5-11,-4-7-53,0-11-2,0 0-5,-8-5-4,0-9-3</inkml:trace>
    <inkml:trace contextRef="#ctx0" brushRef="#br0" timeOffset="102710.5804">5747 9985 30,'0'0'67,"0"0"7,8-3 0,2 5-3,7 4 1,4 7-56,6 3-3,9 5 3,0 4-1,8 3-4,-1 2-3,3 4 0,0-2-4,4 3-4,-4-2-12,-3-3-28,2-3-34,-6-7-1,0-6-7,-7-11-5,2-3 0</inkml:trace>
    <inkml:trace contextRef="#ctx0" brushRef="#br0" timeOffset="102492.18">6219 9839 8,'27'-6'62,"-7"4"5,-5 3 5,-10 8-1,-5 4-2,-14 13-48,-6 7-4,-6 7 3,-6 5 1,-2 2-4,-6 1-5,4 0-3,-3-5-1,6-2-2,3-3 0,3-10-3,6-3-4,2-4-6,4-6-14,0-5-53,3-6-2,-1-7-3,3-9-6,-3-10-4</inkml:trace>
    <inkml:trace contextRef="#ctx0" brushRef="#br0" timeOffset="103287.7814">6473 10232 25,'-8'0'64,"8"0"5,-11-3 1,8-5-3,3 8-40,-2-8-3,2 8-1,0 0-6,2-9-6,-2 9-4,10-8-2,-1 3-1,2 1 0,2-2-1,1 1-1,6 2 0,-1 0 0,3 3 0,3 0 0,-2 4 0,1 3-1,-3 4-1,-2 1 1,-8 3 1,0 2 1,-10 2 0,-4 0-1,-9 0 2,-8 1-1,2-2 0,-2 0-1,5-5 0,-1-1-1,13 1 0,3-2-1,9 0-1,10 0 2,2 2 0,6 1 0,-4 3 1,-1-1 2,-11 0 1,-9 1 1,-10 0 0,-17-2 0,-9 1 0,-12-1-1,-3 4-3,-6-4-2,7 3-23,2-4-52,5-3-2,13-7-2,6-5 79,15-8-86,7-10-5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0.3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4B7A10D-475B-49B4-AD44-0E9D697B940E}" emma:medium="tactile" emma:mode="ink">
          <msink:context xmlns:msink="http://schemas.microsoft.com/ink/2010/main" type="inkDrawing"/>
        </emma:interpretation>
      </emma:emma>
    </inkml:annotationXML>
    <inkml:trace contextRef="#ctx0" brushRef="#br0">26 7 45,'-10'0'64,"10"0"3,-9 0 0,9 0 0,0 0-36,-9-4-3,9 4-7,0 0-6,0 0-4,0 0-4,8-3-2,-1 3-3,1 0-1,9 0-1,5 0 0,5 1 2,5 1 0,5 0 1,4 0-1,3 3 0,2-1 0,-2 2 1,-4-1-1,-1-1 0,-7-2 0,-3 2-1,-6-4-2,-2 1-6,-9-1-3,-2 0-20,-10 0-14,0 0-25,0 0-3,-3-9-6,-5-1 0,-9-4 13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16.6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44 32 42,'0'0'58,"-13"-5"1,13 5-2,-18-8-2,18 8-40,-9-2-2,9 2-2,0 0 2,-8 0 2,8 0 0,0 0 2,0 0-1,0 0-1,6 0-1,2 2-6,3-2-3,6 0-4,7 0 1,1 0-1,7 0 1,2 0-1,4 0 0,-2 0-1,2 0 2,-7-2-2,-4 2 0,-4-1 1,-4 0-1,-3-2 0,-7 1-1,-1 2-12,-8 0-18,0 0-36,0 0-4,0 0-4,0 0-4,-10-11 1</inkml:trace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7:51.3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12E4F8A-3887-4BCF-9C7D-D4A5665464AA}" emma:medium="tactile" emma:mode="ink">
          <msink:context xmlns:msink="http://schemas.microsoft.com/ink/2010/main" type="inkDrawing"/>
        </emma:interpretation>
      </emma:emma>
    </inkml:annotationXML>
    <inkml:trace contextRef="#ctx0" brushRef="#br0">-671 5723 8,'-9'-10'51,"0"-1"4,1-2 1,-3-1-29,5 5 3,-2 1-3,4 1 0,-1-1-3,5 8-2,-6-11-7,6 11-5,0 0-4,0 0-5,0 0-3,6 12-3,3 7-1,6 5 0,4 11 4,6 2 3,8 19 6,3 2 0,2-1 1,-5-3 1,6-6-1,-13-5 0,3-9-3,-8-4-2,-8-20-3,-4-7-7,-2-3-18,-2-6-9,1-9-32,3-6-4,-4-7-4,5-8 1,-6-6 73</inkml:trace>
    <inkml:trace contextRef="#ctx0" brushRef="#br0" timeOffset="187.2004">-273 5681 0,'2'-20'55,"-2"13"-1,-11 6-1,-1 9 4,-10 13-33,-5 15-4,-9 19-8,-6 4 0,-2 10 0,-2-2 0,10 3 1,-4-11-4,8 2-7,4-16-11,16-17-16,9-3-33,2-16-4,5-4-2,5-12-3</inkml:trace>
    <inkml:trace contextRef="#ctx0" brushRef="#br0" timeOffset="1014.0018">-44 6113 24,'-5'-10'63,"3"2"-2,-2 1-4,4 7-3,4-2-35,-4 8-2,-1 7-9,-1 7-5,2 7-1,0 1 2,0 2 2,0 1 3,0-3-5,0 2-13,5-3-15,3-5-34,-2-2-3,-4-13-2,5 2-4</inkml:trace>
    <inkml:trace contextRef="#ctx0" brushRef="#br0" timeOffset="1840.8032">411 5798 42,'0'-17'49,"0"9"1,0 8-2,0 0-35,0 0-8,0 0 0,-4 3 3,1 9 4,-1 5 2,2 21 8,-2 6 0,4 4 3,0 3 0,5-2-2,3 1-3,7-10-5,3-1-1,5-27-5,2-8 0,6-6-1,-3-12-2,1-10-1,0-6-1,0-5-2,-8-5-3,0-3-1,-5-4 2,-2 2-5,-4 2 1,-2 5 1,-3 6 2,-2 7 0,-1 4-4,1 10 2,-3 11 1,0 0 2,-2 17 1,0 7-2,1 5 1,1 11 1,0 4 2,0 3 3,5-1 0,7 0-6,2-5-17,1-4-50,6-10 11,-4-11-17,10-7-7,-8-9-4</inkml:trace>
  </inkml:traceGroup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0.2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5E1B4DF-5ECE-4B4C-B1D0-64052CD8EABB}" emma:medium="tactile" emma:mode="ink">
          <msink:context xmlns:msink="http://schemas.microsoft.com/ink/2010/main" type="writingRegion" rotatedBoundingBox="18504,2278 18948,2278 18948,4528 18504,4528"/>
        </emma:interpretation>
      </emma:emma>
    </inkml:annotationXML>
    <inkml:traceGroup>
      <inkml:annotationXML>
        <emma:emma xmlns:emma="http://www.w3.org/2003/04/emma" version="1.0">
          <emma:interpretation id="{3C11DA7B-A77F-40A1-BFB1-1EF8E8F60389}" emma:medium="tactile" emma:mode="ink">
            <msink:context xmlns:msink="http://schemas.microsoft.com/ink/2010/main" type="paragraph" rotatedBoundingBox="18504,2278 18948,2278 18948,4528 18504,45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BCE93F-B4CF-4606-89A0-C4B65A15632C}" emma:medium="tactile" emma:mode="ink">
              <msink:context xmlns:msink="http://schemas.microsoft.com/ink/2010/main" type="line" rotatedBoundingBox="18504,2278 18948,2278 18948,4528 18504,4528"/>
            </emma:interpretation>
          </emma:emma>
        </inkml:annotationXML>
        <inkml:traceGroup>
          <inkml:annotationXML>
            <emma:emma xmlns:emma="http://www.w3.org/2003/04/emma" version="1.0">
              <emma:interpretation id="{EDA34D26-0367-447E-B2E7-5B0CBF18557C}" emma:medium="tactile" emma:mode="ink">
                <msink:context xmlns:msink="http://schemas.microsoft.com/ink/2010/main" type="inkWord" rotatedBoundingBox="18504,2278 18948,2278 18948,4528 18504,4528"/>
              </emma:interpretation>
              <emma:one-of disjunction-type="recognition" id="oneOf0">
                <emma:interpretation id="interp0" emma:lang="ko-KR" emma:confidence="0">
                  <emma:literal>{</emma:literal>
                </emma:interpretation>
                <emma:interpretation id="interp1" emma:lang="ko-KR" emma:confidence="0">
                  <emma:literal>[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423 154 70,'8'-5'74,"3"1"-3,-11 4-3,7-10-5,-7 10-44,-3-9-14,-6 5-3,-4-1-3,-2-2 1,-5-2 0,-2 2 1,-5-3 3,2 0 1,-4 0 1,1 2 1,3 1-2,1-1-2,1 3-1,3-1 0,3 4 1,3-2-1,4-3 4,2 3-1,8 4 1,-10-5-1,10 5 0,-4-8-2,4 8-3,0 0-1,0 0-4,0 0 0,0 18 1,3 3 0,-1 13 4,1 7 1,-1 20 4,-1 18 2,-1 24 3,0 8 0,-3 23-1,-2 13 0,0 7-2,-2 2-7,1 3 7,-4-10-1,3-15-1,-3-5-1,3-18-2,-3-16 1,3-11-1,-2-8 0,0-17-4,5-10 2,-1-9-1,2-12 2,1-9-1,2-4 0,0-6 2,3-2-2,-3-7 0,15 6 0,0-4 0,6 0 0,6 3 0,8-4 0,5 2 0,4-2 0,0 2 0,-3-3-6,-4 0-36,-11 5-35,-9-5-4,-10-1-3,-8-16-4,-14-22 30</inkml:trace>
        </inkml:traceGroup>
      </inkml:traceGroup>
    </inkml:traceGroup>
  </inkml:traceGroup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06.25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C061F8A-3281-40D4-9100-D0E525E71B19}" emma:medium="tactile" emma:mode="ink">
          <msink:context xmlns:msink="http://schemas.microsoft.com/ink/2010/main" type="writingRegion" rotatedBoundingBox="15197,3103 19367,2487 19487,3302 15317,3918"/>
        </emma:interpretation>
      </emma:emma>
    </inkml:annotationXML>
    <inkml:traceGroup>
      <inkml:annotationXML>
        <emma:emma xmlns:emma="http://www.w3.org/2003/04/emma" version="1.0">
          <emma:interpretation id="{B95FE0AC-8484-400B-8820-5275B23FF3DE}" emma:medium="tactile" emma:mode="ink">
            <msink:context xmlns:msink="http://schemas.microsoft.com/ink/2010/main" type="paragraph" rotatedBoundingBox="15197,3103 19367,2487 19487,3302 15317,39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E09E48-A917-472E-BD00-47C9DF2919A6}" emma:medium="tactile" emma:mode="ink">
              <msink:context xmlns:msink="http://schemas.microsoft.com/ink/2010/main" type="line" rotatedBoundingBox="15197,3103 19367,2487 19487,3302 15317,3918"/>
            </emma:interpretation>
          </emma:emma>
        </inkml:annotationXML>
        <inkml:traceGroup>
          <inkml:annotationXML>
            <emma:emma xmlns:emma="http://www.w3.org/2003/04/emma" version="1.0">
              <emma:interpretation id="{55855E23-19B0-4D42-8427-AAEEE1E3D5F7}" emma:medium="tactile" emma:mode="ink">
                <msink:context xmlns:msink="http://schemas.microsoft.com/ink/2010/main" type="inkWord" rotatedBoundingBox="15240,3396 15316,3385 15347,3595 15272,3606"/>
              </emma:interpretation>
              <emma:one-of disjunction-type="recognition" id="oneOf0">
                <emma:interpretation id="interp0" emma:lang="ko-KR" emma:confidence="0">
                  <emma:literal>'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,</emma:literal>
                </emma:interpretation>
                <emma:interpretation id="interp3" emma:lang="ko-KR" emma:confidence="0">
                  <emma:literal>’</emma:literal>
                </emma:interpretation>
                <emma:interpretation id="interp4" emma:lang="ko-KR" emma:confidence="0">
                  <emma:literal>/</emma:literal>
                </emma:interpretation>
              </emma:one-of>
            </emma:emma>
          </inkml:annotationXML>
          <inkml:trace contextRef="#ctx0" brushRef="#br0">-3183 1107 63,'-10'4'67,"10"-4"1,-5 11 0,5 0-4,-3 3-42,3 5-16,0 5-1,0 1 1,0 1-4,-3 0-12,-2-6-13,-3 0-40,6-4-3,-6-10-6,8-6-2</inkml:trace>
        </inkml:traceGroup>
        <inkml:traceGroup>
          <inkml:annotationXML>
            <emma:emma xmlns:emma="http://www.w3.org/2003/04/emma" version="1.0">
              <emma:interpretation id="{CAE6620D-745B-4525-8984-73567ED971E4}" emma:medium="tactile" emma:mode="ink">
                <msink:context xmlns:msink="http://schemas.microsoft.com/ink/2010/main" type="inkWord" rotatedBoundingBox="16368,2930 17842,2712 17962,3527 16489,3745"/>
              </emma:interpretation>
              <emma:one-of disjunction-type="recognition" id="oneOf1">
                <emma:interpretation id="interp5" emma:lang="ko-KR" emma:confidence="0">
                  <emma:literal>냐</emma:literal>
                </emma:interpretation>
                <emma:interpretation id="interp6" emma:lang="ko-KR" emma:confidence="0">
                  <emma:literal>야</emma:literal>
                </emma:interpretation>
                <emma:interpretation id="interp7" emma:lang="ko-KR" emma:confidence="0">
                  <emma:literal>뱌</emma:literal>
                </emma:interpretation>
                <emma:interpretation id="interp8" emma:lang="ko-KR" emma:confidence="0">
                  <emma:literal>먀</emma:literal>
                </emma:interpretation>
                <emma:interpretation id="interp9" emma:lang="ko-KR" emma:confidence="0">
                  <emma:literal>凸</emma:literal>
                </emma:interpretation>
              </emma:one-of>
            </emma:emma>
          </inkml:annotationXML>
          <inkml:trace contextRef="#ctx0" brushRef="#br0" timeOffset="2839.205">-935 838 0,'-7'0'82,"7"0"3,-15 0-3,15 0-7,0 0-2,-5-13-34,5 13-29,9-2-4,3 2-4,5 2-3,4 2 1,3 0 1,6 1 2,3-1-2,-1-1 1,2-2-4,-4-1-6,2 0-17,-7 1-47,0-1-2,-4 0-4,-9-1-6,-3 1-2</inkml:trace>
          <inkml:trace contextRef="#ctx0" brushRef="#br0" timeOffset="3026.4053">-857 1041 80,'-8'11'86,"8"0"-3,0-11-5,17 10-3,4-10-3,8 0-76,1 0-13,3 0-24,5-1-33,-2-2-2,-1 1-7,-8-1-5,0-2 3</inkml:trace>
          <inkml:trace contextRef="#ctx0" brushRef="#br1" timeOffset="756398.5285">-2053 935 12,'0'0'50,"0"0"3,0-10-2,0 10-27,-4-7-8,4 7 0,0-9-2,0 9 0,0-17 0,0 17 2,0-17 1,0 8-1,0 0 1,0 1-1,0-3-3,0 11-1,0-13-3,0 13 0,0-8-3,0 8 0,0 0-1,-2-9-1,2 9-2,0 0-3,0 0-2,0 0 1,-2 6-1,-1 7 1,3 9 0,-2 5 1,2 9 2,0 3 3,0 10 1,0-1-1,3 4-1,3-5-1,0-6 0,3-6 0,-3-6-1,0-8 0,0-7 2,-1-3 1,-5-11 4,5 8-2,-5-8 1,0 0 1,0 0-2,9-14 1,-5 4-3,3-7-1,1-1-2,0-3-3,1-3 1,-1-1-1,0 2 1,1 2-2,-4 4 1,0 4-2,-1 2-1,-4 11 1,10-3-1,-10 3 2,11 16 0,-4 3 1,3 7 2,2 7 1,1 1 1,3 5 1,2 5 0,0-9 1,4-1-2,-4-9 2,3-5 1,-4-12 1,3-6-1,-1-9-5,-4-14 6,1-2 0,-4-4 0,0-5-1,-2-5-2,0 1 0,-3 0-1,-5 0 0,-2 2-2,0 3 0,-1 2 0,-3 0 0,0 7 0,-1 2 0,-1 3 0,1 1 0,0 6 0,1 0 0,4 10 0,-3-12-13,3 12-7,0 0-11,0 0-13,0 0-36,7 0-3,6 5-5,-2-2 4</inkml:trace>
          <inkml:trace contextRef="#ctx0" brushRef="#br1" timeOffset="757490.5304">-1635 876 17,'-23'1'81,"4"2"1,4-3-7,15 0-4,0 0-2,-23-8-50,36 2-7,18 3-10,2-3-3,12 0 1,3-2 0,1 3 0,0 1 0,-3 4-4,0 0-10,-11-2-19,-4 2-36,-10 0-3,-4 0-4,-9-4-3,-8 4-1</inkml:trace>
          <inkml:trace contextRef="#ctx0" brushRef="#br1" timeOffset="757256.53">-1632 648 56,'0'0'62,"0"0"2,0 0-2,4 35-14,5-11-31,6-4-8,6-1 2,-2 8-2,4 3-2,-3 1-2,7 3-1,-6-6-2,3 1 1,-6-5-1,-1 2 2,-3-11 0,1-5-1,-5 0-1,-3-5-1,1-1-15,-8-4-46,0 0-5,0 0-4,0-12-4,-4-1-1</inkml:trace>
          <inkml:trace contextRef="#ctx0" brushRef="#br1" timeOffset="756991.3296">-1357 568 14,'1'-9'71,"-1"1"5,0 8-6,0-13-5,0 13-38,0 0-8,-8 2-6,1 9-7,1 6-1,-3 8-1,-2 6 1,-1 4 5,-2 6 2,1 1 0,2 3-1,2-5-3,1-4-2,2-6-1,4-6-1,-1-5 1,3-4-1,0-7-3,0-8-7,0 0-13,-7-1-20,25-8-33,-18-4-3,-3-1-8,-6-7-2</inkml:trace>
        </inkml:traceGroup>
        <inkml:traceGroup>
          <inkml:annotationXML>
            <emma:emma xmlns:emma="http://www.w3.org/2003/04/emma" version="1.0">
              <emma:interpretation id="{61C3186B-74FE-4697-A751-3DA508E19710}" emma:medium="tactile" emma:mode="ink">
                <msink:context xmlns:msink="http://schemas.microsoft.com/ink/2010/main" type="inkWord" rotatedBoundingBox="18935,2706 19390,2638 19469,3178 19015,3245"/>
              </emma:interpretation>
              <emma:one-of disjunction-type="recognition" id="oneOf2">
                <emma:interpretation id="interp10" emma:lang="ko-KR" emma:confidence="0">
                  <emma:literal>기</emma:literal>
                </emma:interpretation>
                <emma:interpretation id="interp11" emma:lang="ko-KR" emma:confidence="0">
                  <emma:literal>ㅓ</emma:literal>
                </emma:interpretation>
                <emma:interpretation id="interp12" emma:lang="ko-KR" emma:confidence="0">
                  <emma:literal>ㄱ</emma:literal>
                </emma:interpretation>
                <emma:interpretation id="interp13" emma:lang="ko-KR" emma:confidence="0">
                  <emma:literal>ㅢ</emma:literal>
                </emma:interpretation>
                <emma:interpretation id="interp14" emma:lang="ko-KR" emma:confidence="0">
                  <emma:literal>어</emma:literal>
                </emma:interpretation>
              </emma:one-of>
            </emma:emma>
          </inkml:annotationXML>
          <inkml:trace contextRef="#ctx0" brushRef="#br1" timeOffset="773776.959">493 649 20,'0'0'44,"-12"-7"1,12 7-3,-5-8-36,5 8-2,0 0-2,-5-8 4,5 8 4,0 0 6,0 0 4,0 0 3,-6-7 2,6 7-1,0 0 0,0 0-3,0 0-7,0 0-3,0 0-3,0 0-3,0 0-2,0 0-1,0 0-1,0 0 0,0 0 1,0 0-2,0 0 0,0 0-1,0 0 1,0 0 0,0 0 1,9-5 0,-1 5 0,7-3 2,4-2-1,-1 1 0,3 0-1,-3-1 0,0 2-1,-2 0 1,1-1 0,-8 2-1,0 1 1,-9 1 0,11-1 0,-11 1 0,0 0 1,7-1 0,-7 1-1,0 0 2,0 0 0,0 0 0,0 0-1,0 0 1,0 0-1,0 0 0,0 0-1,0 0-3,0 0-2,0 0-3,0-7-3,0 7-6,0 0-7,-3-10-9,3 10-37,0 0-2,0 0-1,-8 0 0</inkml:trace>
          <inkml:trace contextRef="#ctx0" brushRef="#br1" timeOffset="774634.9605">886 409 1,'0'-8'43,"0"8"-2,0 0 3,0 0-29,0 0-4,0-8 0,0 8 3,0-11 2,0 11 4,4-8 0,-4 8 0,1-13-4,-1 13-3,0 0-5,0 0-3,1 10-2,-1 2-3,0 8 2,1 6 0,-1 8 4,0-3 2,2 3 3,0 6-3,0-3-1,2 2-1,-1-7-1,-1 2-1,0-8 1,0-1 0,-1-3 0,0-3 0,-1-7 1,0 0-1,0 4-1,-1-7 0,0 3-2,1-12-1,-3 14 0,3-14 0,-2 15 0,2-15 1,0 9 0,0-9 1,0 0 1,0 0 0,0 9 1,0-9 0,0 0 3,0 0 0,0 0 1,0 0-1,0 0 0,0 0 0,0 0 0,0 0-2,0 0-2,0 0-1,0 0-1,0 0-1,0 0 1,0 0-2,0 0-2,0 0-7,0 0-27,0 0-41,1-10-1,0-1-5,4-6-7,-5-12-2</inkml:trace>
        </inkml:traceGroup>
      </inkml:traceGroup>
    </inkml:traceGroup>
  </inkml:traceGroup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48:14.3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300E31A-DF3E-4C07-9477-EA1137DD13B0}" emma:medium="tactile" emma:mode="ink">
          <msink:context xmlns:msink="http://schemas.microsoft.com/ink/2010/main" type="writingRegion" rotatedBoundingBox="20929,2677 20149,5054 18884,4638 19664,2262"/>
        </emma:interpretation>
      </emma:emma>
    </inkml:annotationXML>
    <inkml:traceGroup>
      <inkml:annotationXML>
        <emma:emma xmlns:emma="http://www.w3.org/2003/04/emma" version="1.0">
          <emma:interpretation id="{7123E926-04E0-4C2A-88A7-BAD2829FDF5B}" emma:medium="tactile" emma:mode="ink">
            <msink:context xmlns:msink="http://schemas.microsoft.com/ink/2010/main" type="paragraph" rotatedBoundingBox="20929,2677 20149,5054 18884,4638 19664,22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F7AF12-C75F-4FB7-BF1E-F0EFBC729EF6}" emma:medium="tactile" emma:mode="ink">
              <msink:context xmlns:msink="http://schemas.microsoft.com/ink/2010/main" type="line" rotatedBoundingBox="20929,2677 20149,5054 18884,4638 19664,2262"/>
            </emma:interpretation>
          </emma:emma>
        </inkml:annotationXML>
        <inkml:traceGroup>
          <inkml:annotationXML>
            <emma:emma xmlns:emma="http://www.w3.org/2003/04/emma" version="1.0">
              <emma:interpretation id="{32FA02FA-8DE8-44F8-B639-E4AFB649E935}" emma:medium="tactile" emma:mode="ink">
                <msink:context xmlns:msink="http://schemas.microsoft.com/ink/2010/main" type="inkWord" rotatedBoundingBox="19212,4564 19322,2442 20431,2499 20321,4621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t</emma:literal>
                </emma:interpretation>
                <emma:interpretation id="interp3" emma:lang="ko-KR" emma:confidence="0">
                  <emma:literal>士</emma:literal>
                </emma:interpretation>
                <emma:interpretation id="interp4" emma:lang="ko-KR" emma:confidence="0">
                  <emma:literal>七</emma:literal>
                </emma:interpretation>
              </emma:one-of>
            </emma:emma>
          </inkml:annotationXML>
          <inkml:trace contextRef="#ctx0" brushRef="#br0">5 57 42,'-3'-11'59,"3"11"1,0-12-5,7 7-3,34 0-43,-23 4-11,9-2-1,2 1-3,7-1 2,2 0-1,3 1 2,-5 0 2,3 1 0,-9-2 0,-4 2 0,-7-1 1,-5 1 1,-5 1 1,-9 0-1,11 0 0,-11 0 0,0 0 0,0 6 1,-3 5 7,1 7 3,-2 14 3,0 14 4,-4 14 3,2 15 0,-2 21 4,0 19-3,-1 15-5,3 12-4,0 2-14,0 0 13,6-4-4,0-5-1,0-12-1,2-15-3,4-14 0,-2-9 1,2-12-1,-4-9-1,-2-9 0,0-6 0,-1-9 1,-3-7 1,-4-4-5,-3-6 0,-4-6 0,-3-6 0,-3-3 0,-4-3 0,-2-1 0,-6-4-12,3 0-65,3-4-4,2-4-2,8 0-6,3-4-5</inkml:trace>
          <inkml:trace contextRef="#ctx0" brushRef="#br0" timeOffset="-2106.0037">-568 604 5,'6'27'32,"-4"-7"-32,-2-1-31</inkml:trace>
          <inkml:trace contextRef="#ctx0" brushRef="#br0" timeOffset="-1747.2031">-549 871 4,'0'0'63,"-6"11"1,6-11 2,-16 23 1,2-14-28,-2 17 2,4 3-26,-4 10-1,2 7-14,4-1 17,3 4-2,8-3-3,14-10-3,10-7-5,3-11-1,9-13-1,0-10-1,0-10-1,2-11 5,-8-6 0,-4-3 2,-11 1 1,-7-4 0,-9 6-1,-2 4-1,-13 2-3,-9 10-6,-5 3-6,-5 7-7,0 6-10,-4 5-12,0 9-10,3 5-27,1 1-5,5 3 0,6 1 2</inkml:trace>
        </inkml:traceGroup>
        <inkml:traceGroup>
          <inkml:annotationXML>
            <emma:emma xmlns:emma="http://www.w3.org/2003/04/emma" version="1.0">
              <emma:interpretation id="{344FBDF4-624E-43D5-8A1E-5840E2D04932}" emma:medium="tactile" emma:mode="ink">
                <msink:context xmlns:msink="http://schemas.microsoft.com/ink/2010/main" type="inkWord" rotatedBoundingBox="19318,4782 19327,4286 19337,4286 19328,4783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.</emma:literal>
                </emma:interpretation>
                <emma:interpretation id="interp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14383.2252">-624 1883 26,'0'0'41,"3"-12"5,-3 12-29,0-14 2,0 14-1,0-14 0,0 14 1,-2-12 2,2 12-2,-1-10-1,1 10-2,-1-8 2,1 8-2,0-7 1,0 7-2,0 0-2,-4-9 1,4 9-1,0 0-3,-1-8-1,1 8-3,0 0-3,0 0-2,0 0-2,0 0-1,0 0 1,0 11 1,0 5 0,0 2 1,0 6 2,0 3 1,0 0 1,0 5 0,0-3-2,0-3-1,0-4 1,0-2 1,0-4 0,0-2 1,0-1-1,0-2 1,0 0-1,0 1 1,0-2-2,0 0-1,0 0-1,0-1 1,0-2-1,0-7 0,0 13 1,0-13 0,0 9 2,0-9-1,0 0 2,0 0-2,0 0 2,0 0-1,0 7-1,0-7-1,0 0 0,0 0-2,0 0 0,0 0 0,0 0 0,0 0 0,0 0 0,0 0 0,0 0 0,0 0 0,0 0 0,-5 8 0,5-8 0,0 0 0,0 0 0,-1 9 0,1-9 0,0 0 0,0 9 0,0-9 0,0 12 0,0-12 0,0 12-2,0-12 2,2 12 0,-2-12-1,0 7 1,0-7 0,0 8 0,0-8 0,0 7 0,0-7 0,0 0-1,0 0 2,0 9-1,0-9 1,0 0-1,0 0 2,0 0-2,0 0 0,0 0 0,0 0 0,0 0 0,0 0 0,0 0 0,0 0-4,0 0-37,0 0-36,0 0-4,0-17-3,2-1-4,-6-20-4</inkml:trace>
        </inkml:traceGroup>
      </inkml:traceGroup>
    </inkml:traceGroup>
  </inkml:traceGroup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58:50.28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3EADF91-3390-44F7-956E-8EF020CA4F0C}" emma:medium="tactile" emma:mode="ink">
          <msink:context xmlns:msink="http://schemas.microsoft.com/ink/2010/main" type="writingRegion" rotatedBoundingBox="14635,12187 23737,11761 24040,18247 14938,18673"/>
        </emma:interpretation>
      </emma:emma>
    </inkml:annotationXML>
    <inkml:traceGroup>
      <inkml:annotationXML>
        <emma:emma xmlns:emma="http://www.w3.org/2003/04/emma" version="1.0">
          <emma:interpretation id="{0167A703-C72C-4F26-B919-36D6EE3137AB}" emma:medium="tactile" emma:mode="ink">
            <msink:context xmlns:msink="http://schemas.microsoft.com/ink/2010/main" type="paragraph" rotatedBoundingBox="14640,12145 22477,11940 22501,12831 14663,130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015427-F949-449D-8EC0-BD3BFE3E8A2E}" emma:medium="tactile" emma:mode="ink">
              <msink:context xmlns:msink="http://schemas.microsoft.com/ink/2010/main" type="inkBullet" rotatedBoundingBox="14646,12408 15302,12391 15316,12902 14660,12920"/>
            </emma:interpretation>
            <emma:one-of disjunction-type="recognition" id="oneOf0">
              <emma:interpretation id="interp0" emma:lang="ko-KR" emma:confidence="0">
                <emma:literal>W</emma:literal>
              </emma:interpretation>
              <emma:interpretation id="interp1" emma:lang="ko-KR" emma:confidence="0">
                <emma:literal>w</emma:literal>
              </emma:interpretation>
              <emma:interpretation id="interp2" emma:lang="ko-KR" emma:confidence="0">
                <emma:literal>U</emma:literal>
              </emma:interpretation>
              <emma:interpretation id="interp3" emma:lang="ko-KR" emma:confidence="0">
                <emma:literal>N</emma:literal>
              </emma:interpretation>
              <emma:interpretation id="interp4" emma:lang="ko-KR" emma:confidence="0">
                <emma:literal>u</emma:literal>
              </emma:interpretation>
            </emma:one-of>
          </emma:emma>
        </inkml:annotationXML>
        <inkml:trace contextRef="#ctx0" brushRef="#br0">6968 9937 18,'0'-10'66,"3"2"5,-3 2-3,0 6-3,2 18-25,-1-40-19,-1 22-4,10 10-3,-4 5-3,1 8 0,2 5 1,3 9 1,-1 6 1,4 3-2,-1 2-2,1-1-2,1-3-1,0-7-2,0-8-2,-3-7 1,0-5 2,-2-9 0,-2-4 1,-2-4-5,0-10-2,-2-4 0,0-4 0,-2-3 0,3-3 0,2 0 0,-1 1 0,1 4 0,0 2 0,-1 6 0,1 7 0,3 4 0,3 6 0,-2 7 0,3 4 0,5 1 0,3 5 0,2 0 0,4-4 0,0 1 0,3-6 0,-1-3 0,0-7 0,-2-4 0,-3-8 0,-5-7 0,-3-6 0,-6-9 0,-5-3 0,-7-7 0,-1-2 0,-6-1 0,-5 1 0,-3 3 0,-1 0-8,3 6-37,1 4-35,4 4-2,6 1-4,2 0-4,6 6 0</inkml:trace>
      </inkml:traceGroup>
      <inkml:traceGroup>
        <inkml:annotationXML>
          <emma:emma xmlns:emma="http://www.w3.org/2003/04/emma" version="1.0">
            <emma:interpretation id="{A78A9C85-9442-4D4C-9B51-F099DACC8458}" emma:medium="tactile" emma:mode="ink">
              <msink:context xmlns:msink="http://schemas.microsoft.com/ink/2010/main" type="line" rotatedBoundingBox="16161,12106 22477,11940 22501,12831 16184,12996"/>
            </emma:interpretation>
          </emma:emma>
        </inkml:annotationXML>
        <inkml:traceGroup>
          <inkml:annotationXML>
            <emma:emma xmlns:emma="http://www.w3.org/2003/04/emma" version="1.0">
              <emma:interpretation id="{E4515726-5D88-45C7-BBE2-34841BEE3D07}" emma:medium="tactile" emma:mode="ink">
                <msink:context xmlns:msink="http://schemas.microsoft.com/ink/2010/main" type="inkWord" rotatedBoundingBox="16161,12106 16847,12088 16867,12876 16182,12894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千</emma:literal>
                </emma:interpretation>
                <emma:interpretation id="interp7" emma:lang="ko-KR" emma:confidence="0">
                  <emma:literal>+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404.0021">8505 10088 29,'-6'-6'73,"1"-2"2,5 8-3,2-17-3,13 7 0,7 2-54,12-1-5,9 3-3,12-4-2,1 3-1,10 0-5,-2 2-12,3 2-17,-6 3-39,-4 0-1,-2 0-5,-11-2-5,-1 1 1</inkml:trace>
          <inkml:trace contextRef="#ctx0" brushRef="#br0" timeOffset="1170.002">9088 9611 37,'10'-6'56,"-2"4"1,0-9 2,-1 3-3,-7-4-46,0 12 0,-7-14-5,-7 9 1,-2 1-2,-7 1-3,1 2-1,-9 1-1,1 0 1,-5 4 1,1 10 0,3-1 3,2 10 0,6 0 1,3 12 3,8 3 1,6 10 1,6-1 1,7 4 1,7 4-1,4-2-1,4 5-1,1-3-1,-2-6-2,-1 0-2,-2-8-2,-4-5-2,-5-6-7,-7-3-13,-5-9-46,-10-1-3,-6-11-4,-1-6-5,-8-4 2</inkml:trace>
        </inkml:traceGroup>
        <inkml:traceGroup>
          <inkml:annotationXML>
            <emma:emma xmlns:emma="http://www.w3.org/2003/04/emma" version="1.0">
              <emma:interpretation id="{09E3EB39-F6BF-4B38-AB9C-275CCF3B0515}" emma:medium="tactile" emma:mode="ink">
                <msink:context xmlns:msink="http://schemas.microsoft.com/ink/2010/main" type="inkWord" rotatedBoundingBox="16815,12374 17481,12357 17490,12712 16824,12729"/>
              </emma:interpretation>
              <emma:one-of disjunction-type="recognition" id="oneOf2">
                <emma:interpretation id="interp10" emma:lang="ko-KR" emma:confidence="0">
                  <emma:literal>아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W</emma:literal>
                </emma:interpretation>
                <emma:interpretation id="interp13" emma:lang="ko-KR" emma:confidence="0">
                  <emma:literal>나</emma:literal>
                </emma:interpretation>
                <emma:interpretation id="interp1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1872.0032">9203 9925 46,'-16'15'62,"-4"0"6,5 7-3,14-2-34,-7 9-1,6-1 0,2-1-3,10-1-1,3-7-10,6 3-4,2-9-3,3-3-1,-2-10-4,-4-2-2,-4-8 0,-3-7-2,-5-2-2,0-6 0,-5 1 1,0-4-1,2 4 1,3 0 0,4 5 0,4 5 0,6 3 2,3 7 0,5 4 1,5 3 0,-3 10 0,0 2-1,-2 6 1,-7 6 0,-1 1 0,-6 3-1,-6-6 1,-3 0 1,-4-7 1,-1-4-1,0-14 1,0 0-2,0-15 1,3-7 0,4-5-2,0-4-4,5-1-5,2-3-8,5 1-15,-2 2-14,8-1-27,5-1-5,1 0-4,3 2 0</inkml:trace>
        </inkml:traceGroup>
        <inkml:traceGroup>
          <inkml:annotationXML>
            <emma:emma xmlns:emma="http://www.w3.org/2003/04/emma" version="1.0">
              <emma:interpretation id="{964B29C2-C636-412C-84A9-AD562DA6BF30}" emma:medium="tactile" emma:mode="ink">
                <msink:context xmlns:msink="http://schemas.microsoft.com/ink/2010/main" type="inkWord" rotatedBoundingBox="18069,12134 18538,12122 18550,12574 18081,12586"/>
              </emma:interpretation>
              <emma:one-of disjunction-type="recognition" id="oneOf3">
                <emma:interpretation id="interp15" emma:lang="ko-KR" emma:confidence="0">
                  <emma:literal>₩</emma:literal>
                </emma:interpretation>
                <emma:interpretation id="interp16" emma:lang="ko-KR" emma:confidence="0">
                  <emma:literal>U</emma:literal>
                </emma:interpretation>
                <emma:interpretation id="interp17" emma:lang="ko-KR" emma:confidence="0">
                  <emma:literal>ⅴ</emma:literal>
                </emma:interpretation>
                <emma:interpretation id="interp18" emma:lang="ko-KR" emma:confidence="0">
                  <emma:literal>Ⅴ</emma:literal>
                </emma:interpretation>
                <emma:interpretation id="interp1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3369.6059">10407 9661 17,'-7'-7'54,"7"7"3,-10-11-1,10 11 2,6-5-36,-3 10 0,1 8 0,5 8-1,2 5-2,3 4 2,3 5 0,3 3-7,-1 1-1,2-1-2,0-6-1,0-2-1,-3-3-2,0-6-1,-1-5 1,-5-3 3,-1-5-1,0-6 0,0-2-2,-1-11 0,0-4-5,1-6-2,-1-1 0,6-8 0,-2-3 0,2-5 0,0 0 0,1-1 0,-3 1 0,3 2 0,-4 1 0,1 6 0,-6 2 0,3 10-15,-4-2-30,-24 10-34,17 9-3,0 0-3,0 0-3,0 0 0</inkml:trace>
          <inkml:trace contextRef="#ctx0" brushRef="#br0" timeOffset="3556.8062">10535 9841 31,'-26'15'79,"10"-3"-2,7-6-4,9-6-2,4-2-3,12-5-50,7 2-13,1 0-18,7-22-30,5 23-23,-4-6-5,2 4-6,-7-5-1,-3 1 4</inkml:trace>
        </inkml:traceGroup>
        <inkml:traceGroup>
          <inkml:annotationXML>
            <emma:emma xmlns:emma="http://www.w3.org/2003/04/emma" version="1.0">
              <emma:interpretation id="{5E10FC23-9322-4841-8CB7-888419FFB1C8}" emma:medium="tactile" emma:mode="ink">
                <msink:context xmlns:msink="http://schemas.microsoft.com/ink/2010/main" type="inkWord" rotatedBoundingBox="19025,12208 19552,12195 19563,12641 19037,12655"/>
              </emma:interpretation>
              <emma:one-of disjunction-type="recognition" id="oneOf4">
                <emma:interpretation id="interp20" emma:lang="ko-KR" emma:confidence="0">
                  <emma:literal>게</emma:literal>
                </emma:interpretation>
                <emma:interpretation id="interp21" emma:lang="ko-KR" emma:confidence="0">
                  <emma:literal>Ⅹ</emma:literal>
                </emma:interpretation>
                <emma:interpretation id="interp22" emma:lang="ko-KR" emma:confidence="0">
                  <emma:literal>X</emma:literal>
                </emma:interpretation>
                <emma:interpretation id="interp23" emma:lang="ko-KR" emma:confidence="0">
                  <emma:literal>×</emma:literal>
                </emma:interpretation>
                <emma:interpretation id="interp2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4742.4082">11373 9817 1,'-5'-22'75,"-6"5"0,8 6-4,3 11-1,-6-10-1,6 38-26,10-21-25,9 1-5,6 4-4,6 3 2,5 6 1,4 1-3,4 6-2,-1-2-3,1 4-2,-9-3-5,-1 5-8,-9-7-20,0-1-43,-5-5-1,-8-9-6,3-5-5,-15-5-3</inkml:trace>
          <inkml:trace contextRef="#ctx0" brushRef="#br0" timeOffset="4539.6079">11871 9647 1,'0'14'63,"-10"8"6,-8 7 1,-8 5 1,-32 2-33,26 6 0,-8 0 0,4-3-10,-3-4-9,5-6-3,3-5-4,1-3-4,9-5-3,0-5-6,7-1-6,1-6-8,2 0-17,2 17-14,1-21-29,3-6-4,-1-11-4,4 1 0</inkml:trace>
        </inkml:traceGroup>
        <inkml:traceGroup>
          <inkml:annotationXML>
            <emma:emma xmlns:emma="http://www.w3.org/2003/04/emma" version="1.0">
              <emma:interpretation id="{CBBD08C9-ACB3-4DDA-B806-04DB32239C40}" emma:medium="tactile" emma:mode="ink">
                <msink:context xmlns:msink="http://schemas.microsoft.com/ink/2010/main" type="inkWord" rotatedBoundingBox="19745,12270 19788,12269 19796,12588 19753,12589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'</emma:literal>
                </emma:interpretation>
                <emma:interpretation id="interp27" emma:lang="ko-KR" emma:confidence="0">
                  <emma:literal>’</emma:literal>
                </emma:interpretation>
                <emma:interpretation id="interp28" emma:lang="ko-KR" emma:confidence="0">
                  <emma:literal>)</emma:literal>
                </emma:interpretation>
                <emma:interpretation id="interp2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194.8091">12065 9752 14,'3'-12'71,"1"3"1,-4 9-2,9-9-4,-9 9 1,9 0-42,-4 9-11,-1 5-4,-1 5 0,1 3 0,-2 2 0,0 4-2,-1 0-1,-1 1 1,0 0-3,0-4-3,-1 2-7,-1-9-20,-1 2-46,0-1-1,1-11-5,2-8-7,0 0-3</inkml:trace>
        </inkml:traceGroup>
        <inkml:traceGroup>
          <inkml:annotationXML>
            <emma:emma xmlns:emma="http://www.w3.org/2003/04/emma" version="1.0">
              <emma:interpretation id="{EC025460-E22F-485B-B28D-18352051C4DA}" emma:medium="tactile" emma:mode="ink">
                <msink:context xmlns:msink="http://schemas.microsoft.com/ink/2010/main" type="inkWord" rotatedBoundingBox="19930,12541 20087,12537 20092,12735 19936,12739"/>
              </emma:interpretation>
              <emma:one-of disjunction-type="recognition" id="oneOf6">
                <emma:interpretation id="interp30" emma:lang="ko-KR" emma:confidence="0">
                  <emma:literal>,</emma:literal>
                </emma:interpretation>
                <emma:interpretation id="interp31" emma:lang="ko-KR" emma:confidence="0">
                  <emma:literal>」</emma:literal>
                </emma:interpretation>
                <emma:interpretation id="interp32" emma:lang="ko-KR" emma:confidence="0">
                  <emma:literal>1</emma:literal>
                </emma:interpretation>
                <emma:interpretation id="interp33" emma:lang="ko-KR" emma:confidence="0">
                  <emma:literal>?</emma:literal>
                </emma:interpretation>
                <emma:interpretation id="interp34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5491.2096">12390 9990 44,'5'7'67,"2"3"3,-4-2 1,-1 3-4,-2 2-41,-5 3-5,-4 7 3,-9-2-9,-2 1-12,-3-1-20,0 0-47,0-6-4,6-2-4,3-13-4,14 0-4</inkml:trace>
        </inkml:traceGroup>
        <inkml:traceGroup>
          <inkml:annotationXML>
            <emma:emma xmlns:emma="http://www.w3.org/2003/04/emma" version="1.0">
              <emma:interpretation id="{1D460BE8-8989-4D97-99B2-B7BBAC35A57D}" emma:medium="tactile" emma:mode="ink">
                <msink:context xmlns:msink="http://schemas.microsoft.com/ink/2010/main" type="inkWord" rotatedBoundingBox="20336,12196 21204,12173 21216,12644 20349,12667"/>
              </emma:interpretation>
              <emma:one-of disjunction-type="recognition" id="oneOf7">
                <emma:interpretation id="interp35" emma:lang="ko-KR" emma:confidence="0">
                  <emma:literal>서</emma:literal>
                </emma:interpretation>
                <emma:interpretation id="interp36" emma:lang="ko-KR" emma:confidence="0">
                  <emma:literal>선</emma:literal>
                </emma:interpretation>
                <emma:interpretation id="interp37" emma:lang="ko-KR" emma:confidence="0">
                  <emma:literal>은</emma:literal>
                </emma:interpretation>
                <emma:interpretation id="interp38" emma:lang="ko-KR" emma:confidence="0">
                  <emma:literal>사</emma:literal>
                </emma:interpretation>
                <emma:interpretation id="interp39" emma:lang="ko-KR" emma:confidence="0">
                  <emma:literal>산</emma:literal>
                </emma:interpretation>
              </emma:one-of>
            </emma:emma>
          </inkml:annotationXML>
          <inkml:trace contextRef="#ctx0" brushRef="#br0" timeOffset="5818.8102">13139 9636 38,'20'-1'69,"-8"1"0,-4 4 1,-7 3-1,-3 3 1,-11 3-56,-7 8-4,-10 5 2,-7 1 3,-6 5-1,-4 2-4,0-1-3,-3-1 0,7-1-2,2-4-6,5-4-8,9-1-24,4-5-41,0-8 0,9-5-5,2-8-7,5-7-1</inkml:trace>
          <inkml:trace contextRef="#ctx0" brushRef="#br0" timeOffset="6037.2106">12701 9741 39,'11'7'75,"0"4"1,1-3 0,3 5-4,6-1 0,1 2-60,7 2 1,1 7 0,3 1-4,2-1-5,-2 4-7,-3-5-22,-4 2-46,-1-2 1,-8-7-8,0-8-3,-6-7-6</inkml:trace>
          <inkml:trace contextRef="#ctx0" brushRef="#br0" timeOffset="6520.8114">13180 9874 49,'0'0'68,"0"0"3,0 0-1,0 0-31,0-4-7,0 4-3,13-7-4,-3 1-11,4 2-7,3-1-3,2 2-1,0 0-1,4 1-1,-3 2 0,-1 0-1,-2 5-1,-4 2 2,-4 3 1,-7 6 4,-4 4 2,-14 4 1,-7 2 0,-5 2 2,-1-4 1,-1 3-2,2-7-2,4 1-2,6-8-2,9-5 0,9-8-1,9 12 1,8-10-4,8-2 0,4 0 0,10 0-4,-2-9-16,6 1-56,4-3-4,-6-6-2,0 0-6,-3 0-4</inkml:trace>
        </inkml:traceGroup>
        <inkml:traceGroup>
          <inkml:annotationXML>
            <emma:emma xmlns:emma="http://www.w3.org/2003/04/emma" version="1.0">
              <emma:interpretation id="{50DFAB08-3C7F-461E-B068-C254BD5CF46E}" emma:medium="tactile" emma:mode="ink">
                <msink:context xmlns:msink="http://schemas.microsoft.com/ink/2010/main" type="inkWord" rotatedBoundingBox="21256,12536 21412,12532 21417,12709 21261,12713"/>
              </emma:interpretation>
              <emma:one-of disjunction-type="recognition" id="oneOf8">
                <emma:interpretation id="interp40" emma:lang="ko-KR" emma:confidence="0">
                  <emma:literal>,</emma:literal>
                </emma:interpretation>
                <emma:interpretation id="interp41" emma:lang="ko-KR" emma:confidence="0">
                  <emma:literal>.</emma:literal>
                </emma:interpretation>
                <emma:interpretation id="interp42" emma:lang="ko-KR" emma:confidence="0">
                  <emma:literal>」</emma:literal>
                </emma:interpretation>
                <emma:interpretation id="interp43" emma:lang="ko-KR" emma:confidence="0">
                  <emma:literal>/</emma:literal>
                </emma:interpretation>
                <emma:interpretation id="interp4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6801.6119">13725 9985 68,'5'10'78,"-3"-1"-4,-2 1-2,-1 0-5,-7 3 4,-8 4-71,-2 3-1,-3 3-4,0-2-14,1 0-48,-2-6-1,8-4-5,3-11-6,11 0-2</inkml:trace>
        </inkml:traceGroup>
        <inkml:traceGroup>
          <inkml:annotationXML>
            <emma:emma xmlns:emma="http://www.w3.org/2003/04/emma" version="1.0">
              <emma:interpretation id="{741456FD-2CD9-4D70-AFC4-2EBAD4341E17}" emma:medium="tactile" emma:mode="ink">
                <msink:context xmlns:msink="http://schemas.microsoft.com/ink/2010/main" type="inkWord" rotatedBoundingBox="21620,12077 22122,12064 22133,12488 21631,12501"/>
              </emma:interpretation>
              <emma:one-of disjunction-type="recognition" id="oneOf9">
                <emma:interpretation id="interp45" emma:lang="ko-KR" emma:confidence="0">
                  <emma:literal>×</emma:literal>
                </emma:interpretation>
                <emma:interpretation id="interp46" emma:lang="ko-KR" emma:confidence="0">
                  <emma:literal>Ⅹ</emma:literal>
                </emma:interpretation>
                <emma:interpretation id="interp47" emma:lang="ko-KR" emma:confidence="0">
                  <emma:literal>ⅹ</emma:literal>
                </emma:interpretation>
                <emma:interpretation id="interp48" emma:lang="ko-KR" emma:confidence="0">
                  <emma:literal>X</emma:literal>
                </emma:interpretation>
                <emma:interpretation id="interp4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7082.4124">14381 9518 46,'23'0'72,"-3"4"-1,-8 3 2,-6 5-2,-6 5 1,-9 0-59,-6 11-3,-9 0 3,-6 10 1,-8-2-2,-4 4-2,-3-1-4,-1-2-4,-1 1-6,1-8-13,2-1-55,9-7-4,5-13-2,8-5-6,3-8-6</inkml:trace>
          <inkml:trace contextRef="#ctx0" brushRef="#br0" timeOffset="7300.8128">13957 9663 44,'0'0'77,"0"9"2,5-1-1,6 0-2,10 1-1,4 2-61,3 3 0,9 3 2,2 3-4,0-1-5,-1 6-7,-2-2-11,-4 3-29,-2 0-35,-5-6-1,-2-5-4,-5-11-8,4-2-1</inkml:trace>
        </inkml:traceGroup>
        <inkml:traceGroup>
          <inkml:annotationXML>
            <emma:emma xmlns:emma="http://www.w3.org/2003/04/emma" version="1.0">
              <emma:interpretation id="{7A7F3363-3431-40E8-8826-3A083D5F7F38}" emma:medium="tactile" emma:mode="ink">
                <msink:context xmlns:msink="http://schemas.microsoft.com/ink/2010/main" type="inkWord" rotatedBoundingBox="22108,12338 22487,12328 22501,12831 22121,12841"/>
              </emma:interpretation>
              <emma:one-of disjunction-type="recognition" id="oneOf10">
                <emma:interpretation id="interp50" emma:lang="ko-KR" emma:confidence="0">
                  <emma:literal>3</emma:literal>
                </emma:interpretation>
                <emma:interpretation id="interp51" emma:lang="ko-KR" emma:confidence="0">
                  <emma:literal>j</emma:literal>
                </emma:interpretation>
                <emma:interpretation id="interp52" emma:lang="ko-KR" emma:confidence="0">
                  <emma:literal>}</emma:literal>
                </emma:interpretation>
                <emma:interpretation id="interp53" emma:lang="ko-KR" emma:confidence="0">
                  <emma:literal>了</emma:literal>
                </emma:interpretation>
                <emma:interpretation id="interp5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7909.2138">14540 9814 26,'0'0'64,"0"0"7,0 0 0,-4-8-1,4 8-34,3-9-9,-3 9-5,0 0-4,8-5-4,-8 5-5,0 0-4,7-5-2,-7 5 0,8 2-1,-8-2 0,10 6-1,-10-6 1,13 6-1,-5-4 1,4 1 0,-2-3-1,4 0 1,4 0-1,1 0 0,-1 3 0,2 2-1,-2 1 0,0 1-1,-2 3 0,-5-2-1,-3 3 1,-4 1 1,-4 0 0,-3 2 1,-9 0 1,-3-3 0,-5 0 2,1 0-1,-2-1 0,3-1-1,4-1 0,4-4 0,10-4 0,1 13-2,15-3 1,4-1 0,5 5 0,-1 2 1,0-1 1,0 2-1,-4 2 2,-7 1 1,-11 3 1,-10 1 0,-13-2-1,-9 4-5,-6-2 0,-9-1-4,-8 4-72,1-11 23,3-15-23,12-1-7,9-4-9,11-11-2</inkml:trace>
        </inkml:traceGroup>
      </inkml:traceGroup>
    </inkml:traceGroup>
    <inkml:traceGroup>
      <inkml:annotationXML>
        <emma:emma xmlns:emma="http://www.w3.org/2003/04/emma" version="1.0">
          <emma:interpretation id="{09D0FF45-1CA0-4B7A-AA9E-996CAAD17036}" emma:medium="tactile" emma:mode="ink">
            <msink:context xmlns:msink="http://schemas.microsoft.com/ink/2010/main" type="paragraph" rotatedBoundingBox="15233,14000 23808,13467 23861,14321 15286,148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0164F2-E178-454E-9B89-59E23FC01ECE}" emma:medium="tactile" emma:mode="ink">
              <msink:context xmlns:msink="http://schemas.microsoft.com/ink/2010/main" type="inkBullet" rotatedBoundingBox="15234,14020 16130,13964 16179,14752 15283,14808"/>
            </emma:interpretation>
            <emma:one-of disjunction-type="recognition" id="oneOf11">
              <emma:interpretation id="interp55" emma:lang="ko-KR" emma:confidence="0">
                <emma:literal>D</emma:literal>
              </emma:interpretation>
              <emma:interpretation id="interp56" emma:lang="ko-KR" emma:confidence="0">
                <emma:literal>弓</emma:literal>
              </emma:interpretation>
              <emma:interpretation id="interp57" emma:lang="ko-KR" emma:confidence="0">
                <emma:literal>B</emma:literal>
              </emma:interpretation>
              <emma:interpretation id="interp58" emma:lang="ko-KR" emma:confidence="0">
                <emma:literal>ㅲ</emma:literal>
              </emma:interpretation>
              <emma:interpretation id="interp59" emma:lang="ko-KR" emma:confidence="0">
                <emma:literal>틱</emma:literal>
              </emma:interpretation>
            </emma:one-of>
          </emma:emma>
        </inkml:annotationXML>
        <inkml:trace contextRef="#ctx0" brushRef="#br0" timeOffset="13057.2229">7688 11991 41,'-42'19'57,"13"-2"10,7-5 2,16-6 0,6-6-41,16 0-4,18 0-2,9-3 0,10-4-1,8-2-6,7-2-5,1 0-3,4 3 0,-5 1-2,-7-1-2,-7 3-4,-8 1-5,-6 2-5,-10-2-9,-8 3-19,8-3-35,-30 4-1,5-14-4,-7 1-2,-6-2 4</inkml:trace>
        <inkml:trace contextRef="#ctx0" brushRef="#br0" timeOffset="13447.2236">7956 11539 23,'-34'-11'71,"2"-2"4,4 0 0,7 0-3,1 0 0,6 0-56,5 7-1,9 6-5,0 0-4,0 0-3,9 6-3,8 3-3,4 0 1,8 2 2,5 1 2,7 3-1,4 0 1,9 4 0,1-1-1,2 3 1,1 0 0,3 6 0,-3-2-2,-9 4 1,-4 3 0,-16 1-2,-16 5 2,-13 4-2,-18 4 1,-16 3 0,-12-2 2,-8 2-1,-4-6-2,1 0-5,5-10-21,4 1-43,16-6-2,7-14-3,14-6-7,11-8 0</inkml:trace>
        <inkml:trace contextRef="#ctx0" brushRef="#br0" timeOffset="12807.6225">7821 11765 25,'-14'0'66,"-1"0"7,2-3 3,1-3-3,-15-1-34,20 2-3,7 5-9,-11-7-8,11 7-7,0 0-4,0 0-5,12 0-2,6 0-3,6 0 1,7 2 0,5-2 1,8 2 2,0-2-1,6 2-3,-6-2-3,4 1-9,-5-1-11,-4 3-10,-7 0-8,-12 3-30,-4 2-3,-16-8-4,-1 13 5</inkml:trace>
      </inkml:traceGroup>
      <inkml:traceGroup>
        <inkml:annotationXML>
          <emma:emma xmlns:emma="http://www.w3.org/2003/04/emma" version="1.0">
            <emma:interpretation id="{4D40EA51-7045-4DD0-96E2-C51D87038159}" emma:medium="tactile" emma:mode="ink">
              <msink:context xmlns:msink="http://schemas.microsoft.com/ink/2010/main" type="line" rotatedBoundingBox="16848,13900 23808,13467 23861,14321 16901,14753"/>
            </emma:interpretation>
          </emma:emma>
        </inkml:annotationXML>
        <inkml:traceGroup>
          <inkml:annotationXML>
            <emma:emma xmlns:emma="http://www.w3.org/2003/04/emma" version="1.0">
              <emma:interpretation id="{DE4EA397-305B-45EA-A042-F134DEDA57EB}" emma:medium="tactile" emma:mode="ink">
                <msink:context xmlns:msink="http://schemas.microsoft.com/ink/2010/main" type="inkWord" rotatedBoundingBox="16857,14032 17502,13992 17545,14677 16899,14717">
                  <msink:destinationLink direction="with" ref="{8F0600E8-CF27-4E46-B1E5-88EA7A4283D8}"/>
                  <msink:destinationLink direction="with" ref="{EC9F99ED-78E7-445C-B562-9C81FFB971F9}"/>
                </msink:context>
              </emma:interpretation>
              <emma:one-of disjunction-type="recognition" id="oneOf12">
                <emma:interpretation id="interp60" emma:lang="ko-KR" emma:confidence="0">
                  <emma:literal>3</emma:literal>
                </emma:interpretation>
                <emma:interpretation id="interp61" emma:lang="ko-KR" emma:confidence="0">
                  <emma:literal>긍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2</emma:literal>
                </emma:interpretation>
                <emma:interpretation id="interp64" emma:lang="ko-KR" emma:confidence="0">
                  <emma:literal>금</emma:literal>
                </emma:interpretation>
              </emma:one-of>
            </emma:emma>
          </inkml:annotationXML>
          <inkml:trace contextRef="#ctx0" brushRef="#br0" timeOffset="14508.0254">9347 11575 23,'-14'-6'47,"-3"-3"6,0-1 4,-4 26-24,7-21-3,-6-3-1,6-2 2,-3 3-2,5-1-3,0 4-3,12 4-3,-11-8-6,11 8-4,0 0-2,5-10-3,10 6-2,9 0-2,10-3-2,5 0 1,14 0 1,7 0-1,5 3 1,1 4-1,0 2 0,-3 7 1,-5 6-1,-11 6 0,-13 2 1,-15 7 0,-14 0 1,-16 7-1,-14 0 0,-15-2-1,-10-3 1,-9-2 0,-2-3 0,2-6-1,5-2 1,11-9-1,7-4 0,14-2 0,15-1 0,7-3 1,25 0-2,12 4 0,9-2 0,11 4 1,2 4-1,3 2 1,-4 3 0,-10 5 2,-12 2 2,-15 3 2,-15 4 1,-16-2 2,-15-1 0,-15-2 1,-12-1-1,-4-5-5,-1-2-4,3-4 0,6-8 0,11 0 0,9-4-19,16-1-58,6-7 22,24-5 2,20-6-4,7-7-30,15-4-2</inkml:trace>
        </inkml:traceGroup>
        <inkml:traceGroup>
          <inkml:annotationXML>
            <emma:emma xmlns:emma="http://www.w3.org/2003/04/emma" version="1.0">
              <emma:interpretation id="{B3955282-4A46-4127-B7E1-752B061FB02D}" emma:medium="tactile" emma:mode="ink">
                <msink:context xmlns:msink="http://schemas.microsoft.com/ink/2010/main" type="inkWord" rotatedBoundingBox="17849,14036 18354,14004 18388,14550 17883,14581">
                  <msink:destinationLink direction="with" ref="{8F0600E8-CF27-4E46-B1E5-88EA7A4283D8}"/>
                  <msink:destinationLink direction="with" ref="{EC9F99ED-78E7-445C-B562-9C81FFB971F9}"/>
                </msink:context>
              </emma:interpretation>
              <emma:one-of disjunction-type="recognition" id="oneOf13">
                <emma:interpretation id="interp65" emma:lang="ko-KR" emma:confidence="0">
                  <emma:literal>그</emma:literal>
                </emma:interpretation>
                <emma:interpretation id="interp66" emma:lang="ko-KR" emma:confidence="0">
                  <emma:literal>2</emma:literal>
                </emma:interpretation>
                <emma:interpretation id="interp67" emma:lang="ko-KR" emma:confidence="0">
                  <emma:literal>a</emma:literal>
                </emma:interpretation>
                <emma:interpretation id="interp68" emma:lang="ko-KR" emma:confidence="0">
                  <emma:literal>D</emma:literal>
                </emma:interpretation>
                <emma:interpretation id="interp69" emma:lang="ko-KR" emma:confidence="0">
                  <emma:literal>ㅈ</emma:literal>
                </emma:interpretation>
              </emma:one-of>
            </emma:emma>
          </inkml:annotationXML>
          <inkml:trace contextRef="#ctx0" brushRef="#br0" timeOffset="15085.2265">10175 11553 12,'-3'-13'64,"11"3"3,5-2 4,13-3 0,12 1-3,8 5-47,8 7 3,3 8-3,6 9-2,-2 9-5,-6 4-4,-11 14-2,-13 4-3,-11 1 0,-18 4-2,-13-4 1,-15-1 0,-13-4 1,-9-6-3,-6-5-4,-1-10-16,0-5-55,8-5-3,3-7 24,11-6-32,1-11-7,18-4 2</inkml:trace>
          <inkml:trace contextRef="#ctx0" brushRef="#br0" timeOffset="14804.426">10318 11515 29,'0'0'64,"-16"-12"-1,16 12-3,-11 0 2,11 8-1,0 9-50,0 10 1,4 8 3,2 11 2,2 4 1,-2 5-1,3 0-1,-5-2-3,4-3-3,-5-6-5,3-11-7,-2-5-4,-3-13-19,-21-8-47,20-7-1,0-11-6,0-7-4,-8-9-2</inkml:trace>
        </inkml:traceGroup>
        <inkml:traceGroup>
          <inkml:annotationXML>
            <emma:emma xmlns:emma="http://www.w3.org/2003/04/emma" version="1.0">
              <emma:interpretation id="{744ABDA6-6CBF-4C1B-ADB7-169AE9DC154A}" emma:medium="tactile" emma:mode="ink">
                <msink:context xmlns:msink="http://schemas.microsoft.com/ink/2010/main" type="inkWord" rotatedBoundingBox="18870,13815 20552,13710 20591,14348 18909,14453">
                  <msink:destinationLink direction="with" ref="{8F0600E8-CF27-4E46-B1E5-88EA7A4283D8}"/>
                  <msink:destinationLink direction="with" ref="{EC9F99ED-78E7-445C-B562-9C81FFB971F9}"/>
                </msink:context>
              </emma:interpretation>
              <emma:one-of disjunction-type="recognition" id="oneOf14">
                <emma:interpretation id="interp70" emma:lang="ko-KR" emma:confidence="0">
                  <emma:literal>知</emma:literal>
                </emma:interpretation>
                <emma:interpretation id="interp71" emma:lang="ko-KR" emma:confidence="0">
                  <emma:literal>꿰</emma:literal>
                </emma:interpretation>
                <emma:interpretation id="interp72" emma:lang="ko-KR" emma:confidence="0">
                  <emma:literal>쉐</emma:literal>
                </emma:interpretation>
                <emma:interpretation id="interp73" emma:lang="ko-KR" emma:confidence="0">
                  <emma:literal>줴</emma:literal>
                </emma:interpretation>
                <emma:interpretation id="interp74" emma:lang="ko-KR" emma:confidence="0">
                  <emma:literal>抗</emma:literal>
                </emma:interpretation>
              </emma:one-of>
            </emma:emma>
          </inkml:annotationXML>
          <inkml:trace contextRef="#ctx0" brushRef="#br0" timeOffset="15880.8278">11229 11398 30,'-14'-7'74,"2"3"0,12 4-3,-7-11-2,14 0 2,11-2-56,21-2 1,11 0-4,16-2-4,12-2 0,9 2 0,6 0-1,3 5-3,-2 0-1,-6 9-2,-11 0-6,-11 3-8,-13 6-13,-14 1-11,-10 4-37,-22-1-2,-8 5-5,-21-3-2,-9 4 7</inkml:trace>
          <inkml:trace contextRef="#ctx0" brushRef="#br0" timeOffset="16411.2288">11583 11575 26,'-29'21'59,"7"-4"10,10-6 1,12-11 1,10-31-26,15 31-20,12-3-3,7-1 0,11-5-4,9-3-6,4-2-5,3-2-3,-2-1-2,-6 1 0,-8 3-1,-8 2-1,-11 6-2,-8 2-2,-10 3 0,-8 4 1,-8 11 2,-4 4 1,-8 8 1,0 4 2,-1 6 2,1 6 2,-3-3 2,7 0 0,6-3-1,3-8 0,9-7-1,5-9 1,7-11-3,4-10-5,2-10 0,2-10 0,1-6 0,-4-4 0,1-5 0,-4 1 0,-3 3-5,-6 7 1,-2 4 0,-6 10-1,-1 4 2,-8 14 1,0 0 2,4 4 0,-4 13 0,0 3-1,0 6 2,4 1 2,4 5 1,3 0 0,4-2 0,4 0 0,4-5 0,1-5-4,5-5-3,1-9-8,-1-6-26,29 17-14,-37-34-2,0-10-26,-8-12-5,2-8-3,-7-6 0</inkml:trace>
          <inkml:trace contextRef="#ctx0" brushRef="#br0" timeOffset="15631.2274">11714 11279 0,'-10'-12'62,"-2"0"-3,4 6-1,-1 6 2,6 7 5,-2 11-44,5 10-3,0 10-2,0 9 0,2 4 7,1 7-1,-1 0-3,2-3-8,-3-2-1,1-8-2,-1-7-1,-1-6-2,0-6-6,0-7-8,-2-7-13,-6-9-22,-2-3-30,-6-3-3,-2-11-6,-9-12-3,2-3 5</inkml:trace>
          <inkml:trace contextRef="#ctx0" brushRef="#br0" timeOffset="16645.2291">12794 11222 27,'-10'-20'73,"2"6"-1,5 5-3,3 9 1,-5 12 2,5 9-46,3 11-11,3 10-4,-3 12 1,1 6 3,-4 3 0,0 0-6,2-3 0,0-1-3,3-12-1,1-4-4,4-8-1,1-14-5,-1-7-10,2-14-25,2-10-37,-5-14-1,5-8-5,-5-13-3,4-7-1</inkml:trace>
        </inkml:traceGroup>
        <inkml:traceGroup>
          <inkml:annotationXML>
            <emma:emma xmlns:emma="http://www.w3.org/2003/04/emma" version="1.0">
              <emma:interpretation id="{42BA1903-8226-42B7-96CB-AA0946FD4B27}" emma:medium="tactile" emma:mode="ink">
                <msink:context xmlns:msink="http://schemas.microsoft.com/ink/2010/main" type="inkWord" rotatedBoundingBox="20690,13661 20813,13653 20850,14245 20726,14253">
                  <msink:destinationLink direction="with" ref="{8F0600E8-CF27-4E46-B1E5-88EA7A4283D8}"/>
                  <msink:destinationLink direction="with" ref="{EC9F99ED-78E7-445C-B562-9C81FFB971F9}"/>
                </msink:context>
              </emma:interpretation>
              <emma:one-of disjunction-type="recognition" id="oneOf15">
                <emma:interpretation id="interp75" emma:lang="ko-KR" emma:confidence="0">
                  <emma:literal>)</emma:literal>
                </emma:interpretation>
                <emma:interpretation id="interp76" emma:lang="ko-KR" emma:confidence="0">
                  <emma:literal>1</emma:literal>
                </emma:interpretation>
                <emma:interpretation id="interp77" emma:lang="ko-KR" emma:confidence="0">
                  <emma:literal>]</emma:literal>
                </emma:interpretation>
                <emma:interpretation id="interp78" emma:lang="ko-KR" emma:confidence="0">
                  <emma:literal>?</emma:literal>
                </emma:interpretation>
                <emma:interpretation id="interp7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6848.0294">13011 11143 50,'17'-23'71,"1"14"2,1 9-2,1 6-4,-2 9 1,-4 9-58,-1 10-1,-6 9 2,-2 8 0,0 5-1,-3 6-1,-2-3-1,0-5-7,4 4-18,-1-5-52,-2-37 21,7 10 0,-25-8-32,19-5-4,-2-13-2</inkml:trace>
        </inkml:traceGroup>
        <inkml:traceGroup>
          <inkml:annotationXML>
            <emma:emma xmlns:emma="http://www.w3.org/2003/04/emma" version="1.0">
              <emma:interpretation id="{FBBFC5E2-DC64-493C-B262-D591B9F41842}" emma:medium="tactile" emma:mode="ink">
                <msink:context xmlns:msink="http://schemas.microsoft.com/ink/2010/main" type="inkWord" rotatedBoundingBox="21359,13701 21851,13671 21881,14143 21388,14174">
                  <msink:destinationLink direction="with" ref="{8F0600E8-CF27-4E46-B1E5-88EA7A4283D8}"/>
                  <msink:destinationLink direction="with" ref="{EC9F99ED-78E7-445C-B562-9C81FFB971F9}"/>
                </msink:context>
              </emma:interpretation>
              <emma:one-of disjunction-type="recognition" id="oneOf16">
                <emma:interpretation id="interp80" emma:lang="ko-KR" emma:confidence="0">
                  <emma:literal>S</emma:literal>
                </emma:interpretation>
                <emma:interpretation id="interp81" emma:lang="ko-KR" emma:confidence="0">
                  <emma:literal>s</emma:literal>
                </emma:interpretation>
                <emma:interpretation id="interp82" emma:lang="ko-KR" emma:confidence="0">
                  <emma:literal>8</emma:literal>
                </emma:interpretation>
                <emma:interpretation id="interp83" emma:lang="ko-KR" emma:confidence="0">
                  <emma:literal>5</emma:literal>
                </emma:interpretation>
                <emma:interpretation id="interp8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8782.4329">14106 11223 37,'13'-7'54,"1"-3"9,-2-6 3,-5 4-33,0-2-2,-1 6-2,-2-3-3,-2 4-4,-2-3-7,0 10-5,-12-3-6,-5 3-4,-10 6-2,-10 8-1,-5 5-2,-8 2 4,-4 8 0,-3-4 2,1 4-1,8-4 0,13 2 2,6-7 3,14-3-2,15-2 1,10 1-1,19-4-1,8 1 1,13-1 1,8 2 0,5 0-1,0-1 0,-7 1-2,-3-1 1,-17 0 4,-6 0 3,-16 1 1,-14 0 1,-16 0 0,-15-3 0,-9 1 0,-8-2 0,1-3-3,-2 0-3,6-2-7,7-5-7,11 0-16,10 0-49,40-5 20,-14-5 2,9-5-32,11-3-4,3-10 1</inkml:trace>
        </inkml:traceGroup>
        <inkml:traceGroup>
          <inkml:annotationXML>
            <emma:emma xmlns:emma="http://www.w3.org/2003/04/emma" version="1.0">
              <emma:interpretation id="{0E9017B1-6CD5-4EA8-9AB8-751A8BFDAF4E}" emma:medium="tactile" emma:mode="ink">
                <msink:context xmlns:msink="http://schemas.microsoft.com/ink/2010/main" type="inkWord" rotatedBoundingBox="21881,13801 22347,13772 22386,14412 21921,14441">
                  <msink:destinationLink direction="with" ref="{8F0600E8-CF27-4E46-B1E5-88EA7A4283D8}"/>
                  <msink:destinationLink direction="with" ref="{EC9F99ED-78E7-445C-B562-9C81FFB971F9}"/>
                </msink:context>
              </emma:interpretation>
              <emma:one-of disjunction-type="recognition" id="oneOf17">
                <emma:interpretation id="interp85" emma:lang="ko-KR" emma:confidence="0">
                  <emma:literal>p</emma:literal>
                </emma:interpretation>
                <emma:interpretation id="interp86" emma:lang="ko-KR" emma:confidence="0">
                  <emma:literal>P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%</emma:literal>
                </emma:interpretation>
                <emma:interpretation id="interp8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9234.8337">14338 11314 24,'23'-8'63,"-8"3"4,-8 5-1,-7 0 2,0 14 0,-1 7-48,-4 10-2,1 8-1,-4 10 4,2 4-1,1 6-4,-1 0-4,2-1-2,1-5-2,-3-4-2,1-8-1,0-11-3,3-10-2,-4-8 0,-2-12 0,-1-8 0,-3-12 0,1-11 0,-1-5 0,-1-6 0,-1-6 0,3-5-8,6-2-2,6-2-2,10 2 1,11 1-2,7 4 2,14 5 3,5 5 0,9 9 3,0 10 4,-3 10 1,-5 11 1,-10 7 2,-11 12 0,-18 9 1,-10 7 0,-24 2 0,-11 2 1,-8-2 0,-8-5 0,-4-1-1,-1-5-3,3-7-7,6-8-13,8-4-20,16-4-8,6-4 1,17 1-3,4-23-30,21 4-2,7-5 8</inkml:trace>
        </inkml:traceGroup>
        <inkml:traceGroup>
          <inkml:annotationXML>
            <emma:emma xmlns:emma="http://www.w3.org/2003/04/emma" version="1.0">
              <emma:interpretation id="{BD8159D7-EB62-4EE0-ADEC-04D1D23DBCFF}" emma:medium="tactile" emma:mode="ink">
                <msink:context xmlns:msink="http://schemas.microsoft.com/ink/2010/main" type="inkWord" rotatedBoundingBox="22407,13741 22807,13716 22831,14101 22431,14126">
                  <msink:destinationLink direction="with" ref="{8F0600E8-CF27-4E46-B1E5-88EA7A4283D8}"/>
                  <msink:destinationLink direction="with" ref="{EC9F99ED-78E7-445C-B562-9C81FFB971F9}"/>
                </msink:context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우</emma:literal>
                </emma:interpretation>
                <emma:interpretation id="interp92" emma:lang="ko-KR" emma:confidence="0">
                  <emma:literal>그</emma:literal>
                </emma:interpretation>
                <emma:interpretation id="interp93" emma:lang="ko-KR" emma:confidence="0">
                  <emma:literal>드</emma:literal>
                </emma:interpretation>
                <emma:interpretation id="interp94" emma:lang="ko-KR" emma:confidence="0">
                  <emma:literal>도</emma:literal>
                </emma:interpretation>
              </emma:one-of>
            </emma:emma>
          </inkml:annotationXML>
          <inkml:trace contextRef="#ctx0" brushRef="#br0" timeOffset="19624.8344">14946 11231 11,'53'-22'72,"-8"6"-1,-15 0-2,-12 10 1,-18 6 2,-8 14-40,-16 10-10,-15 13-9,-6 3-1,-5 5 2,0 4-1,5-2-4,7-4-2,12-9-1,11-4 0,12-11-1,6-7-1,15-10-1,5-4-3,8-10 0,3-7-2,-1-7-4,1-4-2,0-3 1,-6 2 2,-5 4 3,-6 3 2,-5 5 0,-5 6 0,-7 13 3,0 0 2,0 0-1,-2 11-3,-3 7 0,1 2-1,1 4 3,-1 2 0,4 1-3,0 0-3,5-2-12,-1-6-19,6-1-41,26-7 24,-18-11-29,7-3-5,-2-15-3</inkml:trace>
        </inkml:traceGroup>
        <inkml:traceGroup>
          <inkml:annotationXML>
            <emma:emma xmlns:emma="http://www.w3.org/2003/04/emma" version="1.0">
              <emma:interpretation id="{FF1687D5-09C4-4FDA-A6D0-266A2DB863B4}" emma:medium="tactile" emma:mode="ink">
                <msink:context xmlns:msink="http://schemas.microsoft.com/ink/2010/main" type="inkWord" rotatedBoundingBox="22900,13735 23821,13677 23844,14049 22923,14107">
                  <msink:destinationLink direction="with" ref="{8F0600E8-CF27-4E46-B1E5-88EA7A4283D8}"/>
                  <msink:destinationLink direction="with" ref="{EC9F99ED-78E7-445C-B562-9C81FFB971F9}"/>
                </msink:context>
              </emma:interpretation>
              <emma:one-of disjunction-type="recognition" id="oneOf19">
                <emma:interpretation id="interp95" emma:lang="ko-KR" emma:confidence="0">
                  <emma:literal>u</emma:literal>
                </emma:interpretation>
                <emma:interpretation id="interp96" emma:lang="ko-KR" emma:confidence="0">
                  <emma:literal>K</emma:literal>
                </emma:interpretation>
                <emma:interpretation id="interp97" emma:lang="ko-KR" emma:confidence="0">
                  <emma:literal>우</emma:literal>
                </emma:interpretation>
                <emma:interpretation id="interp98" emma:lang="ko-KR" emma:confidence="0">
                  <emma:literal>나</emma:literal>
                </emma:interpretation>
                <emma:interpretation id="interp99" emma:lang="ko-KR" emma:confidence="0">
                  <emma:literal>난</emma:literal>
                </emma:interpretation>
              </emma:one-of>
            </emma:emma>
          </inkml:annotationXML>
          <inkml:trace contextRef="#ctx0" brushRef="#br0" timeOffset="20046.0351">15442 11192 49,'12'-10'73,"-12"1"3,-5 9 0,-11 3-1,-5 8 1,-8 9-59,-3 9-2,-2 10 0,3 0-1,4 4-2,12-2-4,6-1-3,15-4-5,15-4 0,14-10 0,12-10 0,13-7 0,8-5 0,11-11 0,-1-10 0,0-9 0,-1-8 0,-5-4 0,-9-4 0,-14-1 0,-11 4 0,-15 2 0,-12 5 0,-14 10 0,-19 9 0,-9 11 0,-8 7 0,-5 12 0,-2 3 0,3 7 0,8 5 0,11 4 0,12 1 0,12 1 0,13-2 0,15-1 0,12-4 0,6 0 0,5-8 0,1-4-55,2-3-1,-10-43-1,-1 59-29,-16-37-6,-5-9-3</inkml:trace>
        </inkml:traceGroup>
      </inkml:traceGroup>
    </inkml:traceGroup>
    <inkml:traceGroup>
      <inkml:annotationXML>
        <emma:emma xmlns:emma="http://www.w3.org/2003/04/emma" version="1.0">
          <emma:interpretation id="{E5481313-18DA-4306-AEB2-697705D9CB53}" emma:medium="tactile" emma:mode="ink">
            <msink:context xmlns:msink="http://schemas.microsoft.com/ink/2010/main" type="paragraph" rotatedBoundingBox="16726,15238 23228,14934 23385,18277 16882,185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66F01B-CCEE-4017-9BF3-B4FDA5D523A1}" emma:medium="tactile" emma:mode="ink">
              <msink:context xmlns:msink="http://schemas.microsoft.com/ink/2010/main" type="line" rotatedBoundingBox="16726,15238 23228,14934 23274,15908 16771,16212"/>
            </emma:interpretation>
          </emma:emma>
        </inkml:annotationXML>
        <inkml:traceGroup>
          <inkml:annotationXML>
            <emma:emma xmlns:emma="http://www.w3.org/2003/04/emma" version="1.0">
              <emma:interpretation id="{FED60C91-8B87-4AB4-AEDE-AE2B0D937C17}" emma:medium="tactile" emma:mode="ink">
                <msink:context xmlns:msink="http://schemas.microsoft.com/ink/2010/main" type="inkWord" rotatedBoundingBox="16935,15281 17568,15666 17233,16215 16600,15830"/>
              </emma:interpretation>
              <emma:one-of disjunction-type="recognition" id="oneOf20">
                <emma:interpretation id="interp100" emma:lang="ko-KR" emma:confidence="0">
                  <emma:literal>ㄹ</emma:literal>
                </emma:interpretation>
                <emma:interpretation id="interp101" emma:lang="ko-KR" emma:confidence="0">
                  <emma:literal>2</emma:literal>
                </emma:interpretation>
                <emma:interpretation id="interp102" emma:lang="ko-KR" emma:confidence="0">
                  <emma:literal>그</emma:literal>
                </emma:interpretation>
                <emma:interpretation id="interp103" emma:lang="ko-KR" emma:confidence="0">
                  <emma:literal>고</emma:literal>
                </emma:interpretation>
                <emma:interpretation id="interp104" emma:lang="ko-KR" emma:confidence="0">
                  <emma:literal>二</emma:literal>
                </emma:interpretation>
              </emma:one-of>
            </emma:emma>
          </inkml:annotationXML>
          <inkml:trace contextRef="#ctx0" brushRef="#br1" timeOffset="145766.656">9174 12994 29,'-10'-4'68,"-1"-1"4,4-2-3,-4 0-4,6-5-32,5 4-14,0-1-4,3-1-7,7 1-3,0-4-2,6 0 0,5 0 0,4 0 0,5 3-1,2 1 1,1 2-2,-1 5-1,3 2 0,-6 0 0,4 7-1,-11 2 0,-5 4 2,-4 6-1,-7 0 1,-6 5 1,-7 4 0,-11 3 0,-7 0 1,-11 6 0,-6-4-1,-3 3-1,0-5 1,2 5-2,3-3 0,6-3-1,1-2 0,9-5-1,10 0 1,4-7 0,6 2 2,7-6 0,9-5 3,14-3 0,14-2 1,9-2 1,9-5 0,10-2 0,3-3-1,4-1-2,-6-2 0,-9 1-3,-8-1-7,-2 2-9,-15-1-17,-11 5-39,-7-1-3,-11-2-4,2-2-5,-8-6 1</inkml:trace>
        </inkml:traceGroup>
        <inkml:traceGroup>
          <inkml:annotationXML>
            <emma:emma xmlns:emma="http://www.w3.org/2003/04/emma" version="1.0">
              <emma:interpretation id="{0F08B8BB-2EB4-4C0A-B224-E8E526187225}" emma:medium="tactile" emma:mode="ink">
                <msink:context xmlns:msink="http://schemas.microsoft.com/ink/2010/main" type="inkWord" rotatedBoundingBox="17543,16008 17589,15353 17997,15381 17950,16037"/>
              </emma:interpretation>
              <emma:one-of disjunction-type="recognition" id="oneOf21">
                <emma:interpretation id="interp105" emma:lang="ko-KR" emma:confidence="0">
                  <emma:literal>D</emma:literal>
                </emma:interpretation>
                <emma:interpretation id="interp106" emma:lang="ko-KR" emma:confidence="0">
                  <emma:literal>B</emma:literal>
                </emma:interpretation>
                <emma:interpretation id="interp107" emma:lang="ko-KR" emma:confidence="0">
                  <emma:literal>』</emma:literal>
                </emma:interpretation>
                <emma:interpretation id="interp108" emma:lang="ko-KR" emma:confidence="0">
                  <emma:literal>P</emma:literal>
                </emma:interpretation>
                <emma:interpretation id="interp10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146063.0563">9925 12808 27,'10'-1'58,"-10"1"11,10 16 0,-10 13-10,0 7-28,-4 2-1,2 8 1,-1 7 0,-1 3-10,4 6-7,-2-3-14,4-4 9,-1-5-3,5-7-2,-4-7-2,4-7-1,-2-7-2,-1-9-3,-3-13-8,0 0-22,20 0-39,-20-10-2,2-12-3,-2-9 78,0-4-84,-3-9 2</inkml:trace>
          <inkml:trace contextRef="#ctx0" brushRef="#br1" timeOffset="146343.857">9907 12889 32,'16'-10'64,"7"-3"7,8 4 2,9-22-7,3 31-38,-1 6 1,3 10 1,-2 13-6,-7 6-5,-5 11-4,-10 6-4,-11 2-1,-5 2-3,-6 1-7,-13-6 7,-7-4-1,-10-4-2,-5-5-3,-6-7-5,-1-3-12,-3-4-26,-2-9-35,5-6-1,0-7-7,12-6-4,1-15 0</inkml:trace>
        </inkml:traceGroup>
        <inkml:traceGroup>
          <inkml:annotationXML>
            <emma:emma xmlns:emma="http://www.w3.org/2003/04/emma" version="1.0">
              <emma:interpretation id="{22E38514-14BF-4FA6-BD55-AE1E3D669276}" emma:medium="tactile" emma:mode="ink">
                <msink:context xmlns:msink="http://schemas.microsoft.com/ink/2010/main" type="inkWord" rotatedBoundingBox="18778,15142 23228,14934 23274,15908 18823,16116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8</emma:literal>
                </emma:interpretation>
                <emma:interpretation id="interp113" emma:lang="ko-KR" emma:confidence="0">
                  <emma:literal>6</emma:literal>
                </emma:interpretation>
                <emma:interpretation id="interp11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48387.4606">11346 12789 5,'12'-4'56,"-9"-5"4,-3 9 4,4-15 0,-16 8-36,10-1-3,2 8-2,0-7-3,0 7-2,1-8-2,-1 8-4,0-8-4,0 8-2,-11-4-2,0 4-1,-2 0-1,-8 5-1,2 2-1,-8 4 0,3 1 0,0-1 1,3 2-1,2-3-1,5 2 0,4-2 1,5 1-2,5-1 1,1 3-1,10 0 1,1 4-1,9 2 2,-1 3-1,8 3 1,-1 2 1,3-1 0,-1 3 0,-2 2 2,-4-2 0,-8 0 2,-4 0 1,-11-3 1,-1-2 1,-11-1 1,-10-5 0,-2-2-1,-6-5 0,2-1-1,-2-7-2,1-3-1,2 0-2,4-5-3,4-7-6,8 3-10,6-5-24,5-2-35,12-2-2,6-4-5,9-2-4,1-2 1</inkml:trace>
        </inkml:traceGroup>
        <inkml:traceGroup>
          <inkml:annotationXML>
            <emma:emma xmlns:emma="http://www.w3.org/2003/04/emma" version="1.0">
              <emma:interpretation id="{59CC8B35-D073-450E-807C-964927AA8FBF}" emma:medium="tactile" emma:mode="ink">
                <msink:context xmlns:msink="http://schemas.microsoft.com/ink/2010/main" type="inkWord" rotatedBoundingBox="19348,15313 19740,15595 19525,15894 19133,15612"/>
              </emma:interpretation>
              <emma:one-of disjunction-type="recognition" id="oneOf23">
                <emma:interpretation id="interp115" emma:lang="ko-KR" emma:confidence="0">
                  <emma:literal>u</emma:literal>
                </emma:interpretation>
                <emma:interpretation id="interp116" emma:lang="ko-KR" emma:confidence="0">
                  <emma:literal>나</emma:literal>
                </emma:interpretation>
                <emma:interpretation id="interp117" emma:lang="ko-KR" emma:confidence="0">
                  <emma:literal>니</emma:literal>
                </emma:interpretation>
                <emma:interpretation id="interp118" emma:lang="ko-KR" emma:confidence="0">
                  <emma:literal>다</emma:literal>
                </emma:interpretation>
                <emma:interpretation id="interp11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148808.6613">11607 12850 13,'15'0'64,"-9"10"8,-6 6 0,-4 5-1,-8 22-6,-1-16-45,2 6-2,0-1 1,1 0-4,7-4-4,2-2-2,3-7-3,8-3-1,8-7 0,0-9-1,9-4-2,-3-9-2,4-6-3,-3-7-4,2-7-2,-4-2 0,-4 1-1,-4 2 1,-6 2 4,0 6 3,-4 4 1,-1 8 4,-4 12 2,0 0 3,0 5 0,0 11 0,0 7-3,0 7-1,0 3 2,0 5 0,4 1-1,0-1-2,5-3 0,1-4-1,1-4-1,0-8-1,5-7-6,-1-9-6,0-5-23,2-9-40,-6-8-1,0-6-6,-4-10-2,2 0-3</inkml:trace>
        </inkml:traceGroup>
        <inkml:traceGroup>
          <inkml:annotationXML>
            <emma:emma xmlns:emma="http://www.w3.org/2003/04/emma" version="1.0">
              <emma:interpretation id="{00E6600C-89F1-4347-B517-D2EA668C3D6B}" emma:medium="tactile" emma:mode="ink">
                <msink:context xmlns:msink="http://schemas.microsoft.com/ink/2010/main" type="inkWord" rotatedBoundingBox="19989,15054 20108,15654 19755,15724 19636,15124"/>
              </emma:interpretation>
              <emma:one-of disjunction-type="recognition" id="oneOf24">
                <emma:interpretation id="interp120" emma:lang="ko-KR" emma:confidence="0">
                  <emma:literal>b</emma:literal>
                </emma:interpretation>
                <emma:interpretation id="interp121" emma:lang="ko-KR" emma:confidence="0">
                  <emma:literal>6</emma:literal>
                </emma:interpretation>
                <emma:interpretation id="interp122" emma:lang="ko-KR" emma:confidence="0">
                  <emma:literal>"</emma:literal>
                </emma:interpretation>
                <emma:interpretation id="interp123" emma:lang="ko-KR" emma:confidence="0">
                  <emma:literal>5</emma:literal>
                </emma:interpretation>
                <emma:interpretation id="interp12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149276.6621">12097 12548 0,'3'13'59,"-2"3"5,-1 8 0,0 2 3,-4 8-2,0 6-42,-2 6-12,0 10 4,-2 0 0,3 1 0,3-3-3,0-3-4,2-8-1,0-11-1,0-7 1,2-11-2,4-7 1,-6-7-3,11-9 0,-4-7-1,5-9-1,3-1-1,7-6-3,1 4 0,4-1 0,1 6 2,4 6 0,-3 3 1,1 9 1,-2 5 1,-4 11 0,-3 4 1,-8 4 0,-3 4 0,-9 4 1,-4-1-1,-12-1 1,-4-2-2,-10-2 2,-4-4-4,-5-4-5,1-6-9,-2-1-21,9-3-39,-3-4-2,9-7-5,3-7-4,14-2-1</inkml:trace>
        </inkml:traceGroup>
        <inkml:traceGroup>
          <inkml:annotationXML>
            <emma:emma xmlns:emma="http://www.w3.org/2003/04/emma" version="1.0">
              <emma:interpretation id="{4CD213D2-B592-4955-800E-ED9F2D027C7C}" emma:medium="tactile" emma:mode="ink">
                <msink:context xmlns:msink="http://schemas.microsoft.com/ink/2010/main" type="inkWord" rotatedBoundingBox="20252,15704 20374,15221 20692,15301 20570,15784"/>
              </emma:interpretation>
              <emma:one-of disjunction-type="recognition" id="oneOf25">
                <emma:interpretation id="interp125" emma:lang="ko-KR" emma:confidence="0">
                  <emma:literal>s</emma:literal>
                </emma:interpretation>
                <emma:interpretation id="interp126" emma:lang="ko-KR" emma:confidence="0">
                  <emma:literal>S</emma:literal>
                </emma:interpretation>
                <emma:interpretation id="interp127" emma:lang="ko-KR" emma:confidence="0">
                  <emma:literal>5</emma:literal>
                </emma:interpretation>
                <emma:interpretation id="interp128" emma:lang="ko-KR" emma:confidence="0">
                  <emma:literal>8</emma:literal>
                </emma:interpretation>
                <emma:interpretation id="interp129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149682.2629">12852 12721 32,'17'-3'59,"-17"3"4,0 0-1,-7 0 3,-15 5-32,-1 13-15,-10 0-4,1 7 0,-3-4 1,5 5-3,4-5-3,11 3-1,10-7-3,8-2 0,19-2-1,6 3 0,12 0 1,-1-2-1,3 3 0,-3 1-1,-4-3 0,-10 1 1,-9 2 1,-14 0-1,-9-3 1,-15 3-1,-9-3 1,-8-2-1,-6 1-2,-4-4-6,2 0-9,4-9-25,7-1-37,14-4-1,10-12-5,13-6-5,13-7 2</inkml:trace>
        </inkml:traceGroup>
        <inkml:traceGroup>
          <inkml:annotationXML>
            <emma:emma xmlns:emma="http://www.w3.org/2003/04/emma" version="1.0">
              <emma:interpretation id="{0CDEA33C-4922-4238-B1C5-03F19DDB7CBB}" emma:medium="tactile" emma:mode="ink">
                <msink:context xmlns:msink="http://schemas.microsoft.com/ink/2010/main" type="inkWord" rotatedBoundingBox="20571,15925 20855,15192 21198,15324 20914,16058"/>
              </emma:interpretation>
              <emma:one-of disjunction-type="recognition" id="oneOf26">
                <emma:interpretation id="interp130" emma:lang="ko-KR" emma:confidence="0">
                  <emma:literal>p</emma:literal>
                </emma:interpretation>
                <emma:interpretation id="interp131" emma:lang="ko-KR" emma:confidence="0">
                  <emma:literal>P</emma:literal>
                </emma:interpretation>
                <emma:interpretation id="interp132" emma:lang="ko-KR" emma:confidence="0">
                  <emma:literal>了</emma:literal>
                </emma:interpretation>
                <emma:interpretation id="interp133" emma:lang="ko-KR" emma:confidence="0">
                  <emma:literal>8</emma:literal>
                </emma:interpretation>
                <emma:interpretation id="interp134" emma:lang="ko-KR" emma:confidence="0">
                  <emma:literal>%</emma:literal>
                </emma:interpretation>
              </emma:one-of>
            </emma:emma>
          </inkml:annotationXML>
          <inkml:trace contextRef="#ctx0" brushRef="#br1" timeOffset="150119.0636">13098 12842 33,'35'-2'76,"-9"2"3,-8 10 0,-10 7-2,-4 6 1,-7 7-56,-3 9-3,0 12 0,-1 4-2,2 6-7,-3 0-10,4 1 2,-1-6-2,4-3 0,0-10 0,1-7 0,0-11 0,0-12 0,0-13 0,0 0 0,-10-16 0,4-13 0,-2-9 0,-1-7-10,2-9-3,2-5 0,3-3 0,2-3 2,5 0 2,8 3 1,7 5 3,6 4 5,5 9 3,8 6 3,1 8-1,4 13 1,-5 7 0,0 10 0,-6 10-1,-4 11 0,-10 8-1,-10 6 0,-9 4-1,-14 0 2,-9 3-1,-8-6 0,-11-2-1,-6-4-4,-4-4-8,2-4-16,5-4-50,2-7-3,11-6-3,5-8-6,19-8-4</inkml:trace>
        </inkml:traceGroup>
        <inkml:traceGroup>
          <inkml:annotationXML>
            <emma:emma xmlns:emma="http://www.w3.org/2003/04/emma" version="1.0">
              <emma:interpretation id="{4F9B2B2B-152F-4217-AD8A-167947F458D6}" emma:medium="tactile" emma:mode="ink">
                <msink:context xmlns:msink="http://schemas.microsoft.com/ink/2010/main" type="inkWord" rotatedBoundingBox="21211,15639 21442,15276 21769,15483 21538,15846"/>
              </emma:interpretation>
              <emma:one-of disjunction-type="recognition" id="oneOf27">
                <emma:interpretation id="interp135" emma:lang="ko-KR" emma:confidence="0">
                  <emma:literal>디</emma:literal>
                </emma:interpretation>
                <emma:interpretation id="interp136" emma:lang="ko-KR" emma:confidence="0">
                  <emma:literal>리</emma:literal>
                </emma:interpretation>
                <emma:interpretation id="interp137" emma:lang="ko-KR" emma:confidence="0">
                  <emma:literal>괴</emma:literal>
                </emma:interpretation>
                <emma:interpretation id="interp138" emma:lang="ko-KR" emma:confidence="0">
                  <emma:literal>의</emma:literal>
                </emma:interpretation>
                <emma:interpretation id="interp13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150587.0643">13719 12795 12,'30'-11'73,"-8"3"5,-4 0-3,-7 2-3,-11 6-4,7-5-46,-7 5-3,-5 10-6,-8 11-1,-9 3-2,-4 8-1,-3 4 0,-4 5 2,1-1-2,1 4-1,8-9-3,6-3 1,12-8-6,5-6 0,14-6 0,5-6 0,9-6 0,1-6 0,6-9-2,0-6-4,1-5-2,-3-5 0,-3-2 2,-3-1 4,-7 2 3,-3 4 3,-5 3 3,-3 4 2,-4 9 0,-2 4-7,-3 8-2,0 0 0,-9 17 0,3 1 0,-2 4 0,1 4 0,0 5 0,0 2 0,2 2 0,1-2 0,4-2-26,27-3-54,-21-8-2,8-9-5,2-7-3,6-8-4</inkml:trace>
        </inkml:traceGroup>
        <inkml:traceGroup>
          <inkml:annotationXML>
            <emma:emma xmlns:emma="http://www.w3.org/2003/04/emma" version="1.0">
              <emma:interpretation id="{DD019A2B-293B-4217-9CEC-CFFF9A853E4D}" emma:medium="tactile" emma:mode="ink">
                <msink:context xmlns:msink="http://schemas.microsoft.com/ink/2010/main" type="inkWord" rotatedBoundingBox="21914,15279 22804,15198 22835,15542 21945,15623"/>
              </emma:interpretation>
              <emma:one-of disjunction-type="recognition" id="oneOf28">
                <emma:interpretation id="interp140" emma:lang="ko-KR" emma:confidence="0">
                  <emma:literal>나</emma:literal>
                </emma:interpretation>
                <emma:interpretation id="interp141" emma:lang="ko-KR" emma:confidence="0">
                  <emma:literal>u</emma:literal>
                </emma:interpretation>
                <emma:interpretation id="interp142" emma:lang="ko-KR" emma:confidence="0">
                  <emma:literal>와</emma:literal>
                </emma:interpretation>
                <emma:interpretation id="interp143" emma:lang="ko-KR" emma:confidence="0">
                  <emma:literal>선</emma:literal>
                </emma:interpretation>
                <emma:interpretation id="interp144" emma:lang="ko-KR" emma:confidence="0">
                  <emma:literal>신</emma:literal>
                </emma:interpretation>
              </emma:one-of>
            </emma:emma>
          </inkml:annotationXML>
          <inkml:trace contextRef="#ctx0" brushRef="#br1" timeOffset="151055.0653">14480 12709 14,'0'0'71,"-8"5"9,-12 8 0,-6 5-2,-5 3-2,-1 6-51,1 9-2,4-2-1,2 4-4,11-3-7,5-4-3,9-5-3,11-2-5,12-7 0,11-6 0,11-7 0,3-4 0,8-6 0,4-14 0,7-2 0,-2-11 0,-2-1-4,-8-6-4,-8 0 0,-10-2 3,-10 4 2,-10 6 1,-15 6 5,-5 9 3,-19 6 1,-6 11 2,-7 4-4,-4 12-5,3 6 0,2 5 0,6 1 0,8 3 0,12 1 0,8-2 0,15 0 0,12-3 0,7-3 0,8-6 0,7-2 0,0-4 0,7-7-18,-3-5-65,-6-8-4,-2-6-3,-8-10-5,-2 0-1</inkml:trace>
        </inkml:traceGroup>
        <inkml:traceGroup>
          <inkml:annotationXML>
            <emma:emma xmlns:emma="http://www.w3.org/2003/04/emma" version="1.0">
              <emma:interpretation id="{B655F139-9CDF-49DF-AE63-0886E6064CC1}" emma:medium="tactile" emma:mode="ink">
                <msink:context xmlns:msink="http://schemas.microsoft.com/ink/2010/main" type="inkWord" rotatedBoundingBox="22962,15480 23133,15101 23331,15190 23161,15570"/>
              </emma:interpretation>
              <emma:one-of disjunction-type="recognition" id="oneOf29">
                <emma:interpretation id="interp145" emma:lang="ko-KR" emma:confidence="0">
                  <emma:literal>s</emma:literal>
                </emma:interpretation>
                <emma:interpretation id="interp146" emma:lang="ko-KR" emma:confidence="0">
                  <emma:literal>S</emma:literal>
                </emma:interpretation>
                <emma:interpretation id="interp147" emma:lang="ko-KR" emma:confidence="0">
                  <emma:literal>」</emma:literal>
                </emma:interpretation>
                <emma:interpretation id="interp148" emma:lang="ko-KR" emma:confidence="0">
                  <emma:literal>’</emma:literal>
                </emma:interpretation>
                <emma:interpretation id="interp14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51398.2659">15558 12601 14,'-5'5'66,"-4"-3"5,-5 3 3,-1-1-1,-2-20-29,5 21-17,-4 8 0,7 4-4,1 2-4,7 2-6,4 4-1,7 1-1,4 2 0,2 1-1,1-3-1,-5-1-2,0-5-7,-8 0 0,-4-6 0,-13-1 0,-7-5 0,-6-1 0,-7 1 0,-3-4 0,1 3 0,2-5 0,5 0-80,10-2-4,6-5 0,12-7-8,12-8-3</inkml:trace>
        </inkml:traceGroup>
      </inkml:traceGroup>
      <inkml:traceGroup>
        <inkml:annotationXML>
          <emma:emma xmlns:emma="http://www.w3.org/2003/04/emma" version="1.0">
            <emma:interpretation id="{B5BEE6ED-A4F8-4C6B-8AA6-A03A63E78C98}" emma:medium="tactile" emma:mode="ink">
              <msink:context xmlns:msink="http://schemas.microsoft.com/ink/2010/main" type="line" rotatedBoundingBox="18153,16251 21342,16499 21187,18497 17998,18249"/>
            </emma:interpretation>
          </emma:emma>
        </inkml:annotationXML>
        <inkml:traceGroup>
          <inkml:annotationXML>
            <emma:emma xmlns:emma="http://www.w3.org/2003/04/emma" version="1.0">
              <emma:interpretation id="{C3B46555-BCAC-49B7-A95D-BE8327BE7965}" emma:medium="tactile" emma:mode="ink">
                <msink:context xmlns:msink="http://schemas.microsoft.com/ink/2010/main" type="inkWord" rotatedBoundingBox="18249,16420 19255,16954 18765,17877 17759,17343"/>
              </emma:interpretation>
              <emma:one-of disjunction-type="recognition" id="oneOf30">
                <emma:interpretation id="interp150" emma:lang="ko-KR" emma:confidence="0">
                  <emma:literal>W</emma:literal>
                </emma:interpretation>
                <emma:interpretation id="interp151" emma:lang="ko-KR" emma:confidence="0">
                  <emma:literal>w</emma:literal>
                </emma:interpretation>
                <emma:interpretation id="interp152" emma:lang="ko-KR" emma:confidence="0">
                  <emma:literal>U</emma:literal>
                </emma:interpretation>
                <emma:interpretation id="interp153" emma:lang="ko-KR" emma:confidence="0">
                  <emma:literal>ⅳ</emma:literal>
                </emma:interpretation>
                <emma:interpretation id="interp154" emma:lang="ko-KR" emma:confidence="0">
                  <emma:literal>Ⅳ</emma:literal>
                </emma:interpretation>
              </emma:one-of>
            </emma:emma>
          </inkml:annotationXML>
          <inkml:trace contextRef="#ctx0" brushRef="#br2" timeOffset="161319.883">10446 14268 17,'-1'-16'47,"-3"-4"5,0 2 4,12 1-30,-8-2-2,-2 6 1,1-2 0,1 3 2,0 2-5,-1 1-5,1 2-7,0 7-3,0 0 0,2 22 4,1 16 0,-3 17-1,3 15 0,0 15 2,3 19 2,0 4 0,5-1-4,0-3-5,6-20-2,2-10-1,4-17 0,2-21 0,4-20 1,2-16 0,-1-18-1,0-14 0,-1-10-2,-2-12-2,1-7-4,-2-9-2,-3 1-1,-2-1-1,-7 8 1,2 7 1,-5 8 2,1 10 2,-3 13 4,-3 14 3,0 15 2,-1 19 0,1 12 1,-2 12-1,5 9 1,3 1-1,2 4 0,5 0-3,7-7 0,6-9-1,4-9 2,4-16-2,4-11 1,-2-10-2,3-12 0,-5-17-1,-7-9-1,-2-7-1,-11-8 0,-3-3-1,-11-5 1,-6 4 1,-7 2 1,-8 4 1,-3 6-1,-2 4-2,0 11-7,-3 0-18,5 9-42,6 3-2,2-2-6,9 1-4,1-5 0</inkml:trace>
        </inkml:traceGroup>
        <inkml:traceGroup>
          <inkml:annotationXML>
            <emma:emma xmlns:emma="http://www.w3.org/2003/04/emma" version="1.0">
              <emma:interpretation id="{6C29AF65-FF20-47A1-B6AE-73547947ECC9}" emma:medium="tactile" emma:mode="ink">
                <msink:context xmlns:msink="http://schemas.microsoft.com/ink/2010/main" type="inkWord" rotatedBoundingBox="19408,16373 19729,17476 19324,17594 19003,16492"/>
              </emma:interpretation>
              <emma:one-of disjunction-type="recognition" id="oneOf31">
                <emma:interpretation id="interp155" emma:lang="ko-KR" emma:confidence="0">
                  <emma:literal>h</emma:literal>
                </emma:interpretation>
                <emma:interpretation id="interp156" emma:lang="ko-KR" emma:confidence="0">
                  <emma:literal>ⅱ</emma:literal>
                </emma:interpretation>
                <emma:interpretation id="interp157" emma:lang="ko-KR" emma:confidence="0">
                  <emma:literal>"</emma:literal>
                </emma:interpretation>
                <emma:interpretation id="interp158" emma:lang="ko-KR" emma:confidence="0">
                  <emma:literal>卜</emma:literal>
                </emma:interpretation>
                <emma:interpretation id="interp159" emma:lang="ko-KR" emma:confidence="0">
                  <emma:literal>b</emma:literal>
                </emma:interpretation>
              </emma:one-of>
            </emma:emma>
          </inkml:annotationXML>
          <inkml:trace contextRef="#ctx0" brushRef="#br2" timeOffset="161741.0839">11542 13880 8,'15'20'74,"-5"15"5,-2 10 1,-7 15-3,-1 12 1,0 18-55,-2 12 1,0 6-3,1-6-7,2-6-4,4-6-4,1-13-3,0-13-2,1-23 1,1-12-1,-1-16-2,-7-13 0,13-6-3,-7-18-1,2-11-1,1-9-1,3-7-1,3 0 0,2-4 2,2 2 1,4 6 3,3 6 1,0 11 2,1 10 2,-1 13-1,2 7 2,0 17 0,-5 10 1,-3 14 0,-6 10-1,-3 1 0,-1 5 0,-8 0 0,-2-1-2,0-5-6,-1-7-12,1-44-30,-1 26-31,-1-14-2,2-12-6,2-12-6,5-11 3</inkml:trace>
        </inkml:traceGroup>
        <inkml:traceGroup>
          <inkml:annotationXML>
            <emma:emma xmlns:emma="http://www.w3.org/2003/04/emma" version="1.0">
              <emma:interpretation id="{981695BA-F1BE-4B6B-8B36-85A0C38D11DA}" emma:medium="tactile" emma:mode="ink">
                <msink:context xmlns:msink="http://schemas.microsoft.com/ink/2010/main" type="inkWord" rotatedBoundingBox="20626,17047 20637,18421 19968,18426 19957,17053"/>
              </emma:interpretation>
              <emma:one-of disjunction-type="recognition" id="oneOf32">
                <emma:interpretation id="interp160" emma:lang="ko-KR" emma:confidence="0">
                  <emma:literal>y</emma:literal>
                </emma:interpretation>
                <emma:interpretation id="interp161" emma:lang="ko-KR" emma:confidence="0">
                  <emma:literal>g</emma:literal>
                </emma:interpretation>
                <emma:interpretation id="interp162" emma:lang="ko-KR" emma:confidence="0">
                  <emma:literal>8</emma:literal>
                </emma:interpretation>
                <emma:interpretation id="interp163" emma:lang="ko-KR" emma:confidence="0">
                  <emma:literal>닝</emma:literal>
                </emma:interpretation>
                <emma:interpretation id="interp164" emma:lang="ko-KR" emma:confidence="0">
                  <emma:literal>노</emma:literal>
                </emma:interpretation>
              </emma:one-of>
            </emma:emma>
          </inkml:annotationXML>
          <inkml:trace contextRef="#ctx0" brushRef="#br2" timeOffset="162333.8848">12277 14513 23,'20'0'77,"-8"12"1,-5 11-2,-7 7-3,0 7 0,-8-2-58,2 10-3,5 1 0,1-2-4,3-9-1,9-6-2,5-16-1,8-7-2,2-14-3,5-13-1,1-15-2,0-6 1,4-6-1,-5-4 0,0 4 1,-8 5 2,-1 10 2,-5 9 3,-1 13 3,-5 11 3,-4 18 0,-2 22 1,-4 15 1,0 22-1,-2 16-9,3 18-2,-3 13 0,-3 30 0,-5-8 0,-2-5 0,-4-16 0,-2-20 0,-3-24 0,-3-19 0,-4-20 0,5-42 0,-2-3 0,2-21 0,-1-6 0,1 0 0,4-5 0,2-11 0,11-9 0,4-3 0,14-8 0,5-2 0,11-3 0,10-6 0,1 4 0,5 5 0,-1 13 0,-1 3 0,-3 7 0,-5 11 0,-3 8 0,-8 9 0,-5 4 0,-3 4 0,-4 2-2,-2 2-16,-11 5-25,8-8-39,1-1 0,-6-8-2,6-1-5,-2-13 1</inkml:trace>
        </inkml:traceGroup>
        <inkml:traceGroup>
          <inkml:annotationXML>
            <emma:emma xmlns:emma="http://www.w3.org/2003/04/emma" version="1.0">
              <emma:interpretation id="{EE83DE20-E974-4A7D-811E-7AB9F4661A91}" emma:medium="tactile" emma:mode="ink">
                <msink:context xmlns:msink="http://schemas.microsoft.com/ink/2010/main" type="inkWord" rotatedBoundingBox="21300,16467 21437,17553 21082,17598 20946,16511"/>
              </emma:interpretation>
              <emma:one-of disjunction-type="recognition" id="oneOf33">
                <emma:interpretation id="interp165" emma:lang="ko-KR" emma:confidence="0">
                  <emma:literal>?</emma:literal>
                </emma:interpretation>
                <emma:interpretation id="interp166" emma:lang="ko-KR" emma:confidence="0">
                  <emma:literal>2</emma:literal>
                </emma:interpretation>
                <emma:interpretation id="interp167" emma:lang="ko-KR" emma:confidence="0">
                  <emma:literal>ⅰ</emma:literal>
                </emma:interpretation>
                <emma:interpretation id="interp168" emma:lang="ko-KR" emma:confidence="0">
                  <emma:literal>!</emma:literal>
                </emma:interpretation>
                <emma:interpretation id="interp169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162661.4857">13284 14114 52,'0'-17'69,"4"-2"-1,6-4 2,1 0-1,6-3-43,7 3-1,7 3-7,7 3-2,4 10 1,-1 7-1,0 9-2,-3 14-2,-7 12 0,-9 10-1,-12 14-2,-10 9-2,-9 4-7,-12-2 0,-4 1-23,-6-3-55,-5-15-3,3-8-5,2-22-6,5-14-3</inkml:trace>
          <inkml:trace contextRef="#ctx0" brushRef="#br2" timeOffset="162833.0859">13545 14901 12,'14'43'102,"-5"-8"-6,-5-13-6,-4-11-5,0-11-9,-1 17-42,1-17-117,3-10-3,-3-12-4,1-4-4,-5-18-6</inkml:trace>
        </inkml:traceGroup>
      </inkml:traceGroup>
    </inkml:traceGroup>
  </inkml:traceGroup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1:13.9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0600E8-CF27-4E46-B1E5-88EA7A4283D8}" emma:medium="tactile" emma:mode="ink">
          <msink:context xmlns:msink="http://schemas.microsoft.com/ink/2010/main" type="inkDrawing" rotatedBoundingBox="16703,14884 23546,13279 23569,13376 16726,14981" semanticType="strikethrough" shapeName="Other">
            <msink:sourceLink direction="with" ref="{744ABDA6-6CBF-4C1B-ADB7-169AE9DC154A}"/>
            <msink:sourceLink direction="with" ref="{DE4EA397-305B-45EA-A042-F134DEDA57EB}"/>
            <msink:sourceLink direction="with" ref="{FBBFC5E2-DC64-493C-B262-D591B9F41842}"/>
            <msink:sourceLink direction="with" ref="{B3955282-4A46-4127-B7E1-752B061FB02D}"/>
            <msink:sourceLink direction="with" ref="{42BA1903-8226-42B7-96CB-AA0946FD4B27}"/>
            <msink:sourceLink direction="with" ref="{0E9017B1-6CD5-4EA8-9AB8-751A8BFDAF4E}"/>
            <msink:sourceLink direction="with" ref="{BD8159D7-EB62-4EE0-ADEC-04D1D23DBCFF}"/>
            <msink:sourceLink direction="with" ref="{FF1687D5-09C4-4FDA-A6D0-266A2DB863B4}"/>
          </msink:context>
        </emma:interpretation>
      </emma:emma>
    </inkml:annotationXML>
    <inkml:trace contextRef="#ctx0" brushRef="#br0">26 1598 38,'-8'7'79,"0"0"-1,1-5-1,-1 0-6,8-2 0,-12-7-55,12 7-12,0 0-2,0 0-2,0 0-1,0 0-2,11-6 2,1 2 2,4-1 1,5-1 2,6 0 1,11-4 0,8-4 1,11-4 0,7 1 0,10-5-1,9-7 0,12-1-1,9-7 0,8 1-2,2-1 1,11 1-1,0-1-1,13-1 1,0 8-1,11-1-1,1-1 0,11-2 1,6-2 1,5-1-1,1-5 1,8 3 1,5-4 0,-5-1 1,8-2-4,-3 0 0,2 1 0,-2 0 0,4 0 0,-4-1 0,1 3 0,-2 3 0,-1-3 0,0 3 0,-5 3 0,0 0 0,-4 1 0,-3 1 0,-6 1 0,-10 1 0,-8 2 0,-14 2 0,-6 1 0,-18 6 0,-8 3 0,-15 2 0,-9 2 0,-14 0 0,-9 5 0,-12 3 0,-12 3 0,-7 1 0,-9-1 0,-4 4 0,-11 0-38,-24 10-43,-8-1-3,-16-4-3,-14 5-4,-21-8 2</inkml:trace>
  </inkml:traceGroup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1:14.7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C9F99ED-78E7-445C-B562-9C81FFB971F9}" emma:medium="tactile" emma:mode="ink">
          <msink:context xmlns:msink="http://schemas.microsoft.com/ink/2010/main" type="inkDrawing" rotatedBoundingBox="17272,13585 24137,14494 24111,14686 17246,13777" semanticType="strikethrough" shapeName="Other">
            <msink:sourceLink direction="with" ref="{744ABDA6-6CBF-4C1B-ADB7-169AE9DC154A}"/>
            <msink:sourceLink direction="with" ref="{DE4EA397-305B-45EA-A042-F134DEDA57EB}"/>
            <msink:sourceLink direction="with" ref="{FBBFC5E2-DC64-493C-B262-D591B9F41842}"/>
            <msink:sourceLink direction="with" ref="{B3955282-4A46-4127-B7E1-752B061FB02D}"/>
            <msink:sourceLink direction="with" ref="{42BA1903-8226-42B7-96CB-AA0946FD4B27}"/>
            <msink:sourceLink direction="with" ref="{0E9017B1-6CD5-4EA8-9AB8-751A8BFDAF4E}"/>
            <msink:sourceLink direction="with" ref="{BD8159D7-EB62-4EE0-ADEC-04D1D23DBCFF}"/>
            <msink:sourceLink direction="with" ref="{FF1687D5-09C4-4FDA-A6D0-266A2DB863B4}"/>
          </msink:context>
        </emma:interpretation>
      </emma:emma>
    </inkml:annotationXML>
    <inkml:trace contextRef="#ctx0" brushRef="#br0">221 119 59,'-44'-16'82,"2"-3"-2,5-3-2,5 2-3,7 0-3,6 9-59,4-1-7,5 7 0,10 5-4,0 0-2,0 0-2,2 5-1,10 3 0,10 7 1,2 0 1,12 4-1,8 4 0,5-2 1,13 3 0,6-1-1,8 3 1,12-3 0,13 3-1,9-5 2,8 5 1,19 1 0,8-1 0,15-2 0,11 0 0,8 4 0,-1-3 0,12 3 0,6-4-1,-2 2 1,9-2 1,-1 2 0,3 0 2,2 3 0,9-2 1,-5-1 0,2-3 1,0-2 0,-3 1 0,-2-3-1,0 1-1,-4-3-1,-8-1-3,-4-3 0,-5 3 0,-13-2 0,-4 1 0,-14-1 0,-10 0 0,-10-4 0,-12-2 0,-11 0 0,-10 0 0,-15 0 0,-15-2-12,-16-1-27,12 3-38,-56-1-4,-13-7-2,-29 4-7,-22-4 0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18.0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 81 10,'-2'-4'72,"2"4"1,0 0-4,-2-10-5,2 2-2,0 0-36,0 8-18,0 0-7,9 0-1,-9 0 3,13 11 3,-7 1 2,3 6 3,0 2 0,2 8 1,1 2-1,3 6-1,1-2-3,-1 4-2,4-5-3,-2-2-1,1-4 0,-3-4 0,0-7 0,-3-4 0,-4-2 2,1-6 2,-9-4 1,10 2 0,-10-2 1,9-13 1,1-2-8,-4-8 0,5-5 0,-4-7 0,2-6 0,-1-3 0,-1 0 0,-3 3 0,0 6 0,-3 3 0,0 5 0,-1 8 0,1 7 0,-1 2 0,0 10 0,0-9 0,0 9-4,0 0-18,0 0-19,2 9-12,-2-29-19,2 26-7,-2-6-3,0 12-1,0-12 8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18.4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88 4 26,'-20'2'82,"1"-2"-2,3 0-6,0 0-5,5 0-1,4 5-39,7-5-21,0 0-6,16 12-2,3-8 0,9 2 2,8-2 2,4 1 0,10-2 0,0-2 0,2 2-3,-4-1-5,-2-2-11,-7-26-48,-3 26-8,-12-4-3,-9-4-6,-15-6-2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29.63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59 115 17,'-8'-18'63,"4"-1"0,-2 2-2,6 1-2,-6-2-3,1 5-46,5 4-3,0 1 1,0 8 0,4-10 1,-4 10 1,0 0-2,0 0-1,0 0 0,2 10-2,-2 15-3,0 11-1,-2 10-2,-4 16 2,0 15 3,1 7-1,-2 10 1,4 2-1,-2-6 0,5-6 0,0-9-2,2-13 0,5-11 1,1-10 1,9-18 0,4-10 0,2-9 1,6-5-1,2-9 0,7-3 0,-1-3-6,5-3-6,-4 3-19,0 3-40,-2-6-3,2 6-4,-9-6-3,0 0-2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29.88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-1 0 42,'0'0'79,"10"17"-3,-6 2-3,-3 12-4,0 5 0,-1-4-37,0 12-32,3 5 0,-1-2 0,3-5 1,1-5-1,-3-10 0,0-7-1,1-7-5,-4-13-27,0 0-35,1-11-1,-1-14-6,-2-6-1,-7-15-4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0.02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46 30 36,'-15'-10'84,"6"4"-4,-3 4-7,12 2-15,-11 3-26,11-19-55,11 25-48,0 7-5,6 1-6,-2 3 0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0.58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-3-1 24,'12'2'61,"0"7"2,-5 0 0,-1 8-2,-2 4-2,1 5-46,1 14-4,-3 4 3,0 7 0,0-4 1,-1 2-1,-2-8 0,0-3 0,0-9-4,-3-12-3,3-17-5,0 0-9,-2-8-12,0-14-10,2-4-1,-1-6-1,-1-3-1,-2-7 1,-2 6 15,3 3 13,-5 5 17,3 4 8,-1 7 2,5 2 0,1 15 4,0 0 2,10 0-5,1 10-5,8 10-3,3 9-1,8 4 1,4 7-2,4 2-4,1 1-3,3-5-3,0-3 0,-5-8 0,-3-10 2,-7-9 1,-5-8 0,-7-11 0,-6-7 0,-5-10 1,-4-8-7,-8-3 0,-5-7 0,0 0 0,-4-2 0,1 5 0,0 0 0,4 9 0,1 3-14,5 9-17,4 9-17,1 5-29,1 8-2,4 2-5,5 11-4,-2-1 6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1.35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0 193 10,'10'20'74,"1"-3"4,0 1-5,-1-5-1,2-4-4,0 4-26,5-11-30,1 0-3,6-2-7,1-4-3,6-9 0,3-5-3,-1-1-2,2-6-3,-3-1-1,0-4 0,-4 1 1,-5 1 0,-9 3 4,-8 5 3,-6 2 5,-8 8 7,-10 2 2,-7 6 0,-4 2 1,-5 8 2,-2 7 1,-1 7-2,3 10-1,2 3-2,7 4-1,4 4-2,12 2-8,5-3 0,9 1 0,13-7 0,7-6 0,7-10 0,7-8 0,4-8 0,7-4 0,1-13-20,1-5-15,-3-6-8,-2-5-5,-2-2-4,-5-1-26,-1 0-1,-9-3 3,0-27 38,-5 48 16,-10-19 19,-1 3 17,-8 0 16,-3 8 35,-4 1 3,-6 9 3,-7 34-26,-6-34 0,-1 22-4,-6 10-9,0 9-6,-3 9-4,-1 4-5,4 4-4,2-1-8,10-2-5,5-5 0,10-5 0,2-11 0,12-11 0,7-9 0,5-8 0,3-11-13,2-11-9,-4-10-1,1-1 2,-6-1 9,-4 4 8,-3 3 4,-5 8 3,-3 6 5,-4 11 7,-3 8 3,3 12-1,0 1-7,1 10-6,-1 5-2,2 0 1,5 1-1,-2 1 0,5-2-3,-2-2-4,4-5-6,-2-7-9,0-7-16,0-7-12,-1-2-27,-3-11-4,2-5-2,-3-8 1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1.64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-2 41 50,'7'-11'80,"1"11"2,-8 0-4,13 22-2,-6 4-1,-3 8-51,2 6-9,2 2-3,0 1-5,1-5-5,-3-2 0,0-12 2,-1-5 0,-2-11-4,-3-8 0,5-16 0,-3-6 0,3-9 0,0-4 0,4-4 0,0-3 0,4-1 0,2 4 0,2 7 0,1 6 0,0 9 0,0 4 0,0 9 0,-4 0-8,1 6-70,-1 7-2,-7-2-2,4 2-7,-11-9-2,14 13 8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3.16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280 356 54,'13'-10'75,"-2"-5"-2,1-1-4,-1-3-2,-1-1-1,-3-3-58,2 1-1,-2-1-2,-1-2 2,-1-1 2,-4-2 1,-1 1 1,-5-1 0,-3 2 0,-4 5-1,-3 2-1,-4 12-3,-5 7-3,-3 10-3,-5 12 0,-3 12 0,-3 16 0,0 11 0,3 9 0,4 7 0,6 5 0,10-3 0,6 1 0,10-10 0,13-10 0,9-12 0,9-13 0,10-18 0,4-14 0,9-8 0,-2-18 0,3-12 0,-1-9 0,-3-5 0,-3-4 0,-6 0-9,-7 5 2,-10 3 2,-4 10 4,-7 3 4,-9 9 1,-4 10 0,-2 13 2,-8 0-1,-7 16-5,1 13 0,-2 3 0,4 10 0,1 3 0,4 2 0,6-5 0,3-1 0,9-9 0,5-7 0,3-8 0,1-13 0,3-6 0,2-11 0,-5-7 0,-4-7 0,-5-6 0,-5-1 0,-6-2 0,-4 3 0,-8 0 0,-5 5 0,2 2 0,0 7 0,3 1 0,2-1 0,7 4 0,3 1 0,2 3 0,10 2 0,4 2 0,2 4 0,4 3 0,3 12 0,2 8 0,-1 8 0,1 8 0,0 5 0,-3 5 0,-2 0 0,-4-3 0,-4-6 0,-2-5 0,-4-9 0,-1-6 0,-5-10 0,-2-7 0,4-11 0,-4-6 0,2-7 0,1-5 0,3-4 0,-2-2 0,2 0 0,0 3 0,1 9 0,-1 4 0,1 6 0,2 8 0,-1 8 0,2 11 0,-2 7 0,3 5 0,1 6 0,3 1 0,-2 3 0,2-2 0,-3-6 0,0-2 0,-3-8 0,0-5 0,-2-11 0,0-2 0,2-14 0,-3-8 0,4-6 0,3-5 0,-1-2 0,3 0 0,-3 3-4,1 5-2,-3 7 2,1 8 4,-4 10 6,1 8 2,-3 10-8,-1 8 0,2 8 0,-1 2 0,2 5 0,1 2 0,1-4 0,1-3 0,-1-7 0,1-5 0,-3-8 0,0-5 0,1-9 0,-5-5 0,0-19-64,-3-3 7,0-10-26,0-9-3,-5-11-6,5-4 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0.5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B310E92-0E5A-4CF2-945B-922F3E194C87}" emma:medium="tactile" emma:mode="ink">
          <msink:context xmlns:msink="http://schemas.microsoft.com/ink/2010/main" type="inkDrawing"/>
        </emma:interpretation>
      </emma:emma>
    </inkml:annotationXML>
    <inkml:trace contextRef="#ctx0" brushRef="#br0">13 3 24,'-8'-8'66,"8"8"0,0 0-66,-6 10 65,6 5-2,0 8-1,5 16-42,0 4-8,2 8-1,-4 3 0,2 1 2,-1 1-1,1-5-1,-3-2-2,-1-12-1,1-3 0,-2-9-3,0-8-2,0-5-7,0-12-23,0 0-41,0 0-2,2-14-3,-2-7-7,0-3-4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3.58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2-3 23,'9'4'91,"2"20"0,-1 8-6,2 18-3,-2 9-1,2 10-23,1 8-58,4 7 0,-1-7 0,-1-9 0,0-8 0,-3-15 0,0-11 0,-3-14 0,-5-11 0,-4-9 0,4-6 0,-2-9 0,0-6 0,0-7 0,2-3 0,3 0-5,3-1-6,2 2 3,2 5 3,3 6 4,5 6 4,0 9 2,-3 5 0,3 11 1,-5 5 1,-4 8-3,-4 3-4,-7 0 0,-3 2 0,-11-3 0,-9-5 0,-5-3 0,-6-5 0,-5-4 0,-2-5 0,3-2 0,-1-3 0,7 0 0,13-3-81,-2-7-2,9-1-1,4-12-7,6 5-3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3.80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0 75,'29'18'97,"-2"12"-5,-9 8-6,-2 7-2,-6 2-7,-6-31-77,1 34 0,1-5 0,0-4 0,-2-10 0,-2-10 0,-2-21 0,0 0 0,-8-21-65,1-13-16,-8-13-2,0-11-7,-4-10-4,2-2 1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3.91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10-1 16,'0'0'91,"-10"-1"-6,10 1-5,-3 6-16,3-6-29,2 14-34,30-9-69,-22 5-9,6 1-10,-2 1-1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4.48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0 183 25,'0'0'75,"6"8"-1,-4 1-2,2 6-2,-2 4-1,2-23-25,1 32-39,2 7 1,0 4 2,0-2 1,-1-2 1,0-7-3,-1-3 2,-3-9 0,-2-8 0,0-8-3,0 0-2,0 0-4,-2-17-2,0 1 0,-4-4-2,0-3 0,-3-4-2,2 3 1,1-2 1,0 1 0,5 3 3,0-1-2,2 4 0,6 3-1,4 2 1,2 3 1,4 5 3,3 6 4,-1 8 0,4 11 5,3 6 0,1 4-1,-1 7-2,4-2-7,-4 1 0,2-4 0,0-9 0,-4-8 0,3-8 0,-7-6 0,2-13 0,-6-6 0,-4-10 0,-3-7 0,-7-3 0,-2-7 0,-5-1 0,-6-1 0,-2 1 0,2 7 0,-1 4 0,2 10 0,-1 6 0,5 13-18,-24 7-64,26 7-1,4 8-4,0 1-6,3 4-1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4.95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84 63 1,'17'0'76,"1"0"-1,-4-6-6,3 0-9,-1-3-7,-3 1 2,-3-1-60,-4 0 7,-6 9 3,4-13 3,-4 13 7,-17-5 9,-5 8 1,-1 5 2,-5 8-6,3 9-21,-3-1 0,6 5 0,3-1 0,8 0 0,6-5 0,5-4 0,8-10 0,6-9 0,5-3 0,7-12 0,0-3 0,2-5 0,-3-2-4,-2 1-5,-1 5 3,-7 3 4,-2 10 4,-13 6 4,10 12 0,-8 5 1,1 5-7,1 2 0,1 0 0,2-1 0,2-4 0,2-7 0,0-5 0,2-4 0,-2-4-10,0-10-65,-27-1 21,26-10-1,-1-5-2,1-8-27,3-5-7,-7-17 10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5.15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0 39,'0'0'94,"0"9"-3,0 15-5,0 18-3,0 11-2,2 7-44,0 5-37,7 16 0,-3 4 0,0-4 0,-1-7 0,0-12 0,-5-16 0,1-7 0,1-16-51,-5-57-10,0 26-22,-9-16-3,5-6-6,-9-12-2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5.36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19 0 49,'-12'5'101,"1"0"-5,11-5-6,0 0-4,23 3-6,3-6-71,8-2-9,6 3 0,5 2 0,2 0 0,0 2 0,-7 1-11,-7-8-68,-3 11 2,-13 5-3,-1 6-6,-9-4-4,-1 7 2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6.31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4 340 41,'-3'20'94,"0"-5"-4,3-5-8,0-10-10,12-5-8,3-13-5,5-10-78,3-4 1,0-7 2,6 0 5,-4-8 6,1 5 10,-6 0 6,-2 6 4,0 10-1,-7 10-3,3 6-3,-6 5-2,1 5-3,-5 9-1,1 5 1,-2 6-3,2 3 0,-2 1 0,4 6 0,2 1 0,-1-2 0,2 0 0,0-8 0,2-2 0,0-7 0,0-9 0,-1-6 0,0-9 0,3-3 0,2-7 0,1-3 0,1 0 0,-3-1-12,2 6 2,-4 4 3,0 5 4,-13 11 5,9-4 5,-9 10 0,0 10 1,0 3 0,0 4-8,0 2 0,0 0 0,7-2 0,4-3 0,3-4 0,6-5 0,6-3 0,3-5 0,4-3 0,-4-5 0,1-5 0,-3-2 0,-4-3 0,-5-1 0,-11 0 0,-7-2 0,-7 0 0,-6 4 0,-4 1 0,-2 2 0,-3 0 0,4 2 0,2 1 0,7 0 0,9 8 0,0-12 0,8 7 0,9 1 0,7 1 0,2 2 0,7 1 0,0 7 0,1 4 0,-3 2 0,3 4 0,-3 1 0,-2 5 0,-2-2 0,0 0 0,-4-2 0,-3-4 0,0 0 0,-5-2 0,-1-7 0,-2-6 0,-1-4 0,0-6 0,1-4 0,5-4 0,1-2 0,1-4 0,4 2 0,1 3 0,0 4 0,1 4 0,0 5 0,-4 6 0,-2 10 0,-3 5 0,-3 8 0,-3 1 0,-1 3 0,-1 0 0,0-4 0,-1-3 0,2-5 0,2-5 0,1-9 0,2-1 0,0-2 0,3-47-4,-5 39-67,2-7 11,-14-5-2,4-16-19,-21 13 17,-22-12 2,-14 3-22,-20 28 61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6.45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223-2 33,'-50'4'81,"8"4"-79,4-1-2,8-7 0,8 0 0,2-10 0,-1 5-92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7.57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183 222 16,'-8'-8'67,"-1"-1"1,1 4-3,-2-1 0,-1 6 0,-3 5-36,-1 9-8,1 7-3,-5 9-3,-1 8 0,0 3 1,2 3-1,6 0-5,4-5-4,4-7 0,4-4-2,12-15-1,4-11-1,3-3 0,2-15 1,1-7-3,-5-5 0,-3-7 0,-4-1-3,-8 1 2,-2 2 0,-7 3 0,-4 6 1,-5 5 1,1 5 0,0 3 3,2 5-4,3 2 0,10 4 0,-5-9 0,5 9 0,16-15 0,2 6 0,6-3 0,4-3-2,6-2 1,2-7 0,2 4-1,-2-3 0,2 0-1,-3 2 0,-6 1-2,-3 6 0,-5 3 0,-4 9 2,-7 7 4,-4 16 1,-6 17 4,-5 18 3,-5 20 2,-2 17-8,-1 16-3,-1 9 0,3 6 0,4-7 0,7-6 0,5-17 0,12-20 0,6-16 0,10-22 0,1-21 0,4-15 0,3-17 0,-8-18 0,-6-11 0,-8-7 0,-8-1 0,-11-4 0,-9 6 0,-11 5 0,-10 8 0,-4 14 0,-5 7 0,3 12 0,-2 2 0,-3 9-66,14 4-17,11-3-1,12 1-7,4-7-5,18 0 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1.2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420D773-3144-41DA-BF72-64C6795465B1}" emma:medium="tactile" emma:mode="ink">
          <msink:context xmlns:msink="http://schemas.microsoft.com/ink/2010/main" type="inkDrawing"/>
        </emma:interpretation>
      </emma:emma>
    </inkml:annotationXML>
    <inkml:trace contextRef="#ctx0" brushRef="#br0">82 116 20,'-8'2'50,"-3"0"3,1-1 2,-1-1 1,0 0-33,4 0 0,0 0 0,-1-3-2,8 3-21,-8-16 19,7 7-1,1-5-3,2 1-2,5-3-5,3 2-4,6 0-3,1 2-1,2 6 1,4 3 1,-2 3 0,1 4 1,-1 10 1,0 8-4,-7 9 6,1 5 1,-7 10 0,-3-2 0,-5 4 1,0-3-2,-8-3 1,-6-5-1,4-6-1,-6-5 0,1-9 1,2-2-1,3-7 0,1-2-1,9-6-2,-10 7 0,10-7 0,0 0-1,10 0-1,2-1-1,1 0 1,6 1 1,1-2-1,3 1 0,1 1 0,1-1 0,-2 1 0,0 4 2,3-2-2,-6 1 1,2 0-1,-5 0-2,-1-1-2,-3 1-6,-4-3-12,-9 0-20,17-6-33,-19-3-1,2-1-5,0-4-2,0-4 0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8.23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64 112 11,'-2'5'62,"2"-5"5,0 0-1,-9 0 1,4 22-28,5-22-4,0 0-3,-9-8-7,9 8-8,-7-9-3,2 1-1,5 8 0,-12-15-2,12 15-3,-12-13-2,9 4-2,3-3-1,6 0-1,6 0-2,9 1-1,6-2-1,7 2 1,5 6 0,3 5 0,-1 4-1,-4 11 2,0 10 0,-14 8 2,-8 12 3,-14 8 1,-10 10 0,-16 9-1,-15 4-5,-2-4 0,-6-3 0,5-3 0,4-11 0,9-9 0,12-11 0,15-10 0,13-10 0,14-4 0,11-4 0,12-4 0,7-3 0,9 3 0,29-1-29,-32-2-29,-4-26-1,-9 20-25,-4 2-7,-18-5-2,-6 4 7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8.98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-1 117 45,'8'-18'75,"-4"2"0,1-2-3,-5 4-2,0 4-2,0 2-48,0 8-9,0 0-1,0 0-2,4 11 0,1 6 1,0 7 0,4 5 0,3 9 2,1 3 0,7 6-11,1 0 0,0-1 0,1-7 0,1-6 0,-2-8 0,-2-5 0,-3-9 0,-3-11 0,-3-3 0,-2-13 0,0-5 0,-2-5 0,-3-7 0,-2-4 0,1-5 0,-2-1 0,0 0 0,0 2 0,0 5 0,0 4 0,2 3 0,5 4 0,3 7-28,5 24-56,-1-24 22,4 16-23,-2 0-4,5 4 2,-5 6 36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9.37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-1 121 49,'5'15'81,"-3"-5"-4,-1-3-3,-1-7-6,0 0 1,4 7-38,-4-7-23,11 4-5,-1-2-3,3-2 1,4 0 1,6-2 0,5-7 0,2-5-1,0-5-2,3-1 1,-5-2-1,-4 0 0,-7 1 0,-6 3 0,-11 4 1,-8 6 2,-12 8 3,-9 2 2,-4 12 2,-3 7 1,0 2 1,-1 7-7,5-2-4,6 4 0,15-1 0,9-1 0,6-4 0,11-3 0,13 0 0,7-7 0,9-2 0,5-5-26,2-8-30,5-2-1,-2-14-1,2 0-27,-5-9-3,1-22 31,-12 18-14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39.77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154 469 20,'1'5'55,"-1"-5"29,-7-3-3,-7 8-5,-7 8 0,-2 8-2,-2 2-46,4 11-19,1 3-4,5 1-2,7-2-3,8-7 0,15-5 0,14-9 0,7-8 0,17-8 0,4-13 0,15-8 0,-1-8 0,0-5 0,-3-5 0,-6-4 0,-9-8 0,-10-3 0,-10-4-8,-14-2-4,-6-3 3,-13 3 3,-1 1 5,-11 5 6,1 13 4,-1 8 1,-2 16 2,1 12-12,2 13 0,5 12 0,6 16 0,1 10 0,8 9 0,0 8 0,7 6 0,2 3 0,4-2 0,3-2 0,-3-10 0,2-1 0,-5 10-48,-2-33-12,-3-7-26,-8-10-2,-6-16 23,-1-7 3,-8-2-22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40.47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115 274 70,'-36'0'97,"7"0"-6,3-4-6,10-2-6,6-4-3,10-42-63,13 43-13,13 5 0,7-2 0,9 0 0,6 1 0,4-6 0,5 4 0,3-3 0,3 2 0,-5 1 0,0 1 0,-3 1 0,-7 0 0,-5 2 0,-11 1 0,-6-1-3,-11 3 0,-4 0 2,-11 0 1,0 16 1,-12-1 1,-6 7 2,-2 0-4,-5 10 0,5-1 0,-1 6 0,5-3 0,7-2 0,9-7 0,7-3 0,12-7 0,7-9 0,3-6 0,1-10 0,3-14 0,-4-4 0,-5-4 0,-6-5 0,-8 0 0,-8 5 0,-2-2 0,-5 9 0,-2 5 0,0 3 0,6 3 0,3 6 0,9 3 0,8 1 0,7 4 0,5 4 0,3 4 0,1 7 0,-3 4 0,-7 4 0,-1 2 0,-6 8 0,-7-5 0,-1 2 0,-4-5 0,-4-3 0,1-5 0,-1-7 0,-2-10 0,0 0 0,11-12 0,-1-10 0,1-4 0,2-3 0,2-5 0,5 1 0,3 0 0,0-2 0,-2 5 0,-2 6 0,-1 4 0,-1 5 0,-5 2-3,-1 2-39,0 4-36,10 6 21,-13-1-24,-8 2-5,9 0 0,-9 0 8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40.86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186 0 6,'0'0'69,"-15"4"2,-8 3-1,-4 0 0,-2 3-3,0-1-34,1 3-6,7-1-6,10 4-4,9-1 0,9 2-1,16 0-1,9 4-3,4-1-12,6 5 0,-1 3 0,-2-6 0,-1 3 0,-11-4 0,-10-3 0,-11 0 0,-7-4 0,-13-1 0,-7-5 0,-3 2 0,-10-6 0,5-15 0,-3 19-35,5-9-51,5-4-3,1-12-5,13-1-4,-1-16 1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43.42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296 70 4,'5'-13'67,"1"0"9,-1 2 1,0-2-1,0 3 0,-5 10-35,7-11-9,-7 11-9,0 0-5,0 0-6,-4 9-3,-4 12-9,-8 9 0,-4 10 0,-7 9 0,-3 7 0,-5 9 0,-2-2 0,2-1 0,1-9 0,5-9 0,8-9 0,5-8 0,4-11 0,6-6 0,6-10 0,0 0 0,0-38-38,0 38 38,8-15 0,-8-11-82,3-6-4,-3-10-3,0 1-4,-6-5 1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43.64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53 35 7,'-13'-13'83,"-1"2"1,5 5-5,-3 1-5,4 3-3,8 2 1,0 9-58,9 3-4,10 8 0,8 3-3,8 6-7,7 5 0,8 2 0,2 4 0,3 0 0,0-1 0,-3-2 0,-2-2 0,-7-4 0,-9-5 0,-5-5 0,-10-1-52,-11-12-33,-8-8-1,-5-2-6,-6-7-6,-10-16 5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44.84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77 58 0,'0'-12'62,"0"1"0,0-1 0,-2 2 1,-2 2-2,0 0-34,4 8-5,-10-3-3,10 3 1,-11 9 2,4 7 1,-2 9 1,-2 6-1,3 12-2,3 3-21,1 7 0,3-2 0,4-2 0,4-6 0,4-7 0,6-9 0,1-13 0,2-8 0,6-7 0,-2-12 0,0-9 0,2-8 0,-1-4 0,-1-5 0,0-1 0,-3-4 0,-8 3 0,-1 3 0,-6 6 0,-2 1 0,-4 8 0,0 6 0,-2 4 0,2 13 0,-12 0 0,4 12 0,3 10 0,2 12 0,0 6 0,3 10 0,0 3 0,8 1 0,1-6 0,3-5 0,4-6 0,-2-10 0,0-8 0,-2-10 0,0-6 0,-8-7 0,-1-9-40,19-3-43,-22-11-4,0-2-3,-7-9-4,2 1 1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45.14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41 55 16,'-16'0'90,"2"1"-3,5 1-5,1-2-4,8 0 0,0-6 0,19 1-76,1-1-2,5 1 0,6 1 0,6-2 0,5 2 0,2 3 0,-4-3-13,-27 8-39,18-37 0,-10 45-2,-3-8-26,-18-4-4,11 1-5,-16-6 7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1.9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C7D13C2-EE03-4392-9FC7-E43019A831BF}" emma:medium="tactile" emma:mode="ink">
          <msink:context xmlns:msink="http://schemas.microsoft.com/ink/2010/main" type="inkDrawing"/>
        </emma:interpretation>
      </emma:emma>
    </inkml:annotationXML>
    <inkml:trace contextRef="#ctx0" brushRef="#br0">2 119 68,'0'0'75,"11"0"-3,-11 0-72,3 15 70,3 2-4,9 3 1,-7 1-60,0 5-5,2-3 3,-4 1 1,2-3 1,1-5 0,2-1 1,-3-5 1,5-6-1,0-4 0,1-4-2,2-6-1,0-6-3,-1-5-1,3-6-1,-3-2-2,-3-3 2,0 2-4,1 2 1,-3 1-1,-1 0 0,-3 6 1,-3 3 2,2 3 0,0 4 0,-5 3 0,0 8 0,1-7 1,-1 7-1,0 0-1,0 7 1,0 4 1,0 5 0,4 2 0,5 6 0,5 7 3,1 5 0,5 7 0,-1 0 1,3 4-1,2 2 1,-3 5 0,-3-4-2,-2 1 0,-3-2-1,-3-5 1,-6 1 1,-2-6 0,-7-4 1,-6-1-4,-5-5 0,-9 2 0,-7-8 0,-3 0 0,-1-4 0,-4-2 0,3-6 0,-2 0 0,4-4 0,4-7 0,6 3 0,6-3 0,4-2-16,5-3-29,10 5-33,-1-18-4,4 5-2,12 0-4,0-9 1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47.07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74 20 4,'-11'0'46,"3"0"13,-7-3 6,7 3 4,8 0-28,-13-6 1,3 3-3,10 3 1,-11-4-7,11 4-10,0 0-6,0 0-6,0 0-3,11-4-2,2 4-3,8 0 0,7 1-1,7 1-2,10 0 0,4 2 0,3-2 0,-1-2 0,-1 0 0,-6 0 0,-4 0 0,-6 1 0,-11-1 0,-1 0 0,-12 0-29,-10 7-46,0-7 20,-9 3-2,0-3-27,-7-3-1,2-3 0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47.31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40 5 12,'-10'-5'55,"10"5"8,-13 0 7,7 8 2,6-8-4,-9 17-33,8 9-5,1 5 1,0 3-1,3 6-6,0-3-6,3 1-15,0-2-3,2-2 0,-1-6 0,2-1 0,-3 29-52,30-56 0,-29 10-29,-7-10-1,10 0-6,-9-10-3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47.93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41 32 46,'0'0'72,"0"0"-1,-5-4-1,5 4 0,-11 8 1,3 3-47,3 9-10,0 3-4,2 4 4,3 0 1,0 0-2,6-4-3,5-5-1,4-4-7,6-7-2,2-7 0,7-6 0,0-6 0,-1-4 0,0-6 0,-4-3 0,-2-3 0,-6 1 0,-3 1-3,-7 3-1,-2 3 1,-2 3 2,-3 6 1,0 11 4,0 0 1,2 10-3,3 13-2,2 9 0,2 13 0,-1 8 0,7 10 0,-3 8 0,1 4 0,-3 3 0,-4-6 0,-5-4 0,-1-7 0,-10-11 0,-9-9 0,-4-11 0,-7-9 0,-5-12 0,-4-2 0,-1-6 0,0 0 0,3-1 0,3-3 0,6 2 0,5-2 0,8 3 0,6-6 0,9 6-42,4-7-43,11-2-3,9-1-4,3-5-2,12 0 1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48.77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 59 7,'0'0'36,"0"0"2,0 0 4,0 0-24,-2-7 4,2 7 3,0-12 6,0 12-1,0-14 1,0 6 0,0 1-2,0 7-3,0-12-3,0 12 0,0 0-1,5 14-1,-4 7-1,0 10-1,3 5-2,-1 8-17,5 4 0,-1 3 0,5-3 0,0-6 0,3-5 0,-1-11 0,2-7 0,1-6 0,-5-10 0,2-4 0,-3-11 0,3-4 0,-3-5 0,1-3 0,-3-7 0,1-2 0,1 2 0,-1 1 0,-3 0 0,-4 3 0,1 4 0,-3 4 0,2 5 0,-3 1 0,0 13 0,-1-13 0,1 13-5,0 0-57,0-9-24,0 9-2,3-9 24,-3 9 0,1-13 5,2 5 14,-3-2 11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49.07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36 85 48,'-18'-7'79,"5"1"-3,3-1-1,10-1-2,0-5 1,40 5-51,-13 5-8,3 1-6,9-2-2,3-1-1,7 1-2,-3 4-6,0-4-9,-5 2-23,22-1-38,-36-2 23,-6 7-27,-21-2-5,8 4-3,-14-4 4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50.16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23 36 36,'-11'-5'87,"11"5"2,-10-9-5,6 29-6,4-20 0,4 1-19,6-2-59,7-3 0,5 0 0,10 0 0,3-2 0,6-3 0,2 3 0,1 3 0,-4 0 0,-4 1 0,-6 1 0,-2 1 0,-12 5-36,18 22-21,-18-17-22,-16-10-3,-9 16-5,-10-7-1,-1 3 6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50.35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34 13 69,'-16'10'79,"4"-6"0,3 1-1,9-5 0,0 0-2,10-1-55,9-3-5,10 0-3,5-2-11,9 4-2,-2-3 0,10 5-5,-10 0-69,-1 0 21,-5 1 0,-11-3-28,-2-1-3,-13-5-7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52.19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18 53 44,'-1'-19'64,"-1"4"4,0 3-2,0 3-2,2 9-32,0 0-4,-8 17-2,7 6-3,0 12-23,0 5 24,1 9-2,0 6 0,1 4 1,0 0-18,3-4-5,-2-4 0,3-8 0,-1-6 0,-1-9 0,0-8 0,-2-6 0,1-5 0,-2-9 0,0 0 0,0 0 0,5-14 0,0-3 0,6-4 0,5-3 0,4-3 0,3-2 0,7 2 0,3 2 0,3 5 0,1 10 0,-3 5 0,-3 5 0,-3 8 0,-4 6 0,-5 9 0,-5 0 0,-7 3 0,-7-3 0,-10 1 0,-7-6 0,-6-2 0,-7-3 0,-1-5 0,-2-6 0,-3-1 0,3-1 0,3-3 0,4-2 0,5-3 0,8 4 0,0-3 0,5-14-68,8 21 9,-4-10 0,6 3 0,2-5-1,7 1 2,-3-10 7,9-2-9,-3 12 58,-2-19-27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3:52.53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69 159 75,'-23'-10'80,"4"-1"-3,5 0-5,4-1-1,6-3-1,7 2-65,12 5-1,10 4-2,4 1 0,13-1-3,10-2-18,-24 31-27,41-39-23,-14-6-3,-3 4-5,-18-7-3,-2 9-1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4:37.23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147 382 14,'-14'0'54,"0"0"1,0-2 0,0-2-2,1 1-34,3-1-3,1-1-4,1 2-6,1-2-2,-1 2-3,8 3 2,-14-5-3,14 5 5,-12-5 1,12 5 0,-11-2 0,11 2 1,0 0-1,0 0 0,0 0 0,0 0-1,0 0-1,9 0 0,3 0 2,4 0 3,4 0 0,5 0 1,1-4-1,8 0-1,0-1-2,9 0 1,6-2-1,3-2-2,6 3-1,5-2 1,6 0 0,3-2 0,3 0 0,9 1-1,-1-1 0,6 1 1,0-1-1,9-1-1,3 2 1,4-1-1,6-1 1,-2 1-1,1 0 0,7 1-1,4-3 1,-3 0-1,-3-3 0,11 1 0,2 0 1,3 4-1,3-2 1,2 1 0,2 1 0,2 1 1,8 5-1,-4 0 0,-2 1-1,7-2 1,1 0 1,2-2-1,1 3-1,0 1 0,3 1 1,-1-1 0,2 0 0,-3 3-2,-2 0 0,2 0 0,-2 1 0,2 4 0,-6-2 0,5 0 0,0 2 0,3-1 0,-4 2 0,8-1 0,-3 1 0,2-2 0,0 0 0,0 1 0,-2 3 0,1 2 0,4-1 0,-10 2 0,4-2 0,-4 5 0,-2-1 0,-3 0 0,-2 1 0,-2-3 0,-4 0 0,2-3 0,-7 3 0,0-2 0,-4-2 0,-7 1 0,-2 0 0,-1-1 0,-7 1 0,-5 1 0,-1 3 0,-10-3 0,-2 1 0,-5-3 0,-8 0 0,-6-1 0,-8-1 0,-6-3 0,-8 1 0,-7-1 0,-7-2-8,-9 0-67,-6-7 10,-12-5-13,-8-5-6,-12-7-4,-14-6-1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5.0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B31A909-D753-44D6-8BE3-98CA346B184C}" emma:medium="tactile" emma:mode="ink">
          <msink:context xmlns:msink="http://schemas.microsoft.com/ink/2010/main" type="inkDrawing"/>
        </emma:interpretation>
      </emma:emma>
    </inkml:annotationXML>
    <inkml:trace contextRef="#ctx0" brushRef="#br0">125 17 17,'-12'0'39,"2"-1"-1,-1 0 1,0-8-30,1 3-9,2 6 0,8 0 2,-15 0 2,15 0-3,-13 2 6,13-2 3,-12 4 3,12-4 1,-10 4-1,10-4 3,-8 0-2,8 0 2,0 0-1,-7 0 1,7 0 1,0 0 1,0 0 0,0 0-1,0 0-17,0 0 0,4 1 22,6 2-3,6 0-5,4 1-5,6-2-3,5 3-1,6-4 1,0 1-1,1-2-1,0 0 1,1-1-1,-5-3 2,0 3 0,-2 1-1,-6 0 1,-2-6-2,-6 6-4,-3 0 0,-6 0 2,0 2-5,-9-2-7,0 0-16,0 0-16,-4 4-31,-9-1-2,-2 0-6,-4 1-2,0 1 3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4:38.54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2 227 18,'4'-26'70,"-1"4"3,0-3-4,-2 1-3,1 0-4,-2 0-43,0 8-5,4-3-6,0 4-6,-1 0-1,1 7-1,-2-1-2,-2 9 0,4-8-2,-4 8 1,0 0 0,0 11 2,0 1 1,0 8 3,0 7 4,0 11 3,0 17 3,-1 16 1,-2 19 0,1 13 0,-1 26-1,-1 14-2,0 15-4,3 11-7,1 5 8,-1 3-1,1 8-4,0 2-3,2 4 0,-1 3 0,5 6 0,-5 0 0,-1 12 0,2 9 0,-2 2 0,0 4 0,-2 0 0,1-1 0,-2-2 0,1 1 0,1-5 0,-2-4 0,1-3 0,-1-2 0,1-1 0,0 3 0,-2-3 0,3-4 0,1-2 0,0-5 0,0-2 0,5-6 0,5-10 0,-3-5 0,1-3 0,0-6 0,-1-7 0,1-2 0,1-11 0,-4-2 0,-2-8 0,-1-8 0,-1-10 0,-1-4 0,-1-12 0,-2-12 0,1-4 0,2-10 0,0-4 0,2-8 0,3-4 0,3-10 0,5-3 0,-1-5 0,-1-4 0,-3-12 0,2-7 0,-4-6 0,-6-14 0,42-4-48,-43-26-37,-3-16-1,-15-28-2,0-16-3,-13-35 91,-2-24-89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4:51.59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8 2 241,'0'0'32,"0"0"1,0 0-1,-7-2-5,7 2-3,0 0-9,0 0-3,0 0-4,0 0-2,0 0-3,0 0-2,0 0 0,0 0 0,0 0 1,0 0-1,0 0 1,0 0 0,0 0 0,0 0 0,0 0 0,0 0 0,0 0-1,0 0 0,0 0 2,0 0-1,0 0 1,0 0 0,0 0 1,0 0-2,0 0 1,0 0-1,0 0-1,0 0 0,0 0 0,0 0 0,0 0 0,0 0 1,0 0 0,0 0 1,0 0 1,0 0 1,0 0-1,0 0 0,4 0 1,-4 0-3,0 0-2,0 0 0,0 0 0,0 0 0,0 0 0,0 0 0,0 0 0,0 0 0,0 0 0,0 0 0,0 0 0,0 0 0,0 0 0,0 0 0,0 0 0,0 0 0,0 0 0,0 0 0,0 0 0,0 0 0,0 0 0,0 0 0,0 0 0,0 0 0,0 0 0,0 0 0,0 0 0,0 0 0,0 0 0,-4 6 0,4-6 0,0 0 0,0 12 0,0-12 0,0 0 0,0 12 0,0-12 0,0 0 0,6 8-3,-6-8-2,0 0 1,8 5 1,-8-5 3,0 0 1,0 0 2,0 0 2,0 0 1,0 0-6,0 0 0,0 0 0,0 0 0,-4 1 0,4-1 0,0 0 0,0 0 0,0 0 0,0 0 0,0 0 0,0 0 0,0 0 0,0 0 0,0 0 0,6 0 0,-6 0 0,0 0 0,7-11-3,-7 11 0,0 0-2,0 0-1,0 0-1,0 0-3,0 0-5,0 0-13,-1 5-13,0 37-9,1-34-24,0-8 74,0 0 0,0 0-74,5-1-3,-5-9 2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4:54.20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50 57 17,'-15'-4'51,"8"2"2,7 2-1,-13-9 0,23 5-32,-10 4-2,-4-5-2,4 5 0,0 0-1,-8-10 2,8 10-1,0 0 2,-3-6 0,3 6-1,0 0-3,-5-9-3,5 9-1,0 0-3,0 0-1,0 0-2,-5-8-2,5 8-2,0 0-1,0 0 0,0 0-1,0 0 1,8 0 0,0 0 1,1 0 1,2 0 1,4 2 1,2 3-1,2 1 1,4 4 0,4-2-1,2 5 1,-1 0-1,4 4 3,5 1 0,-1-2-1,5 2 0,0 1 0,4 0 0,-4-1 0,3 0-1,-1-3-1,-3 4 0,0-2 0,-1 2 1,0 2 1,0-3-4,-1 2 0,1 2 0,-2-3 0,2 3 0,1 0 0,1-1 0,0-1 0,-3 0 0,-1-1 0,-1 0 0,0-4 0,-3 3 0,2-5 0,-2 3 0,1-3 0,0 1 0,-1 0 0,0 1 0,1 2 0,0 0 0,1 1 0,-1-2 0,3 2 0,-1-4 0,1 1 0,0-2 0,0-2 0,1-2 0,-1 2 0,1 0 0,-4-1 0,1 1 0,0 1 0,0 0 0,-3 0 0,4-2 0,0 2 0,-3-4 0,2 1 0,-3 0 0,0-1 0,-1 2 0,-2-5 0,-2 3 0,-2-1 0,1 1 0,-5 0 0,1 1 0,0 0 0,-1 0 0,2-1 0,-4 4 0,0-2 0,2-2 0,1 0 0,-2-4 0,0 1 0,0 1 0,2-1 0,-3-4 0,3 2 0,-1 0 0,-2 0 0,2 2 0,-1-3 0,-2 2 0,2-3 0,0 1 0,2 1 0,0-1 0,0 2 0,-1-2 0,2 1 0,2-1 0,-5 0 0,2 1 0,-2-1 0,-3 2 0,0 0 0,-2-1 0,-3 0 0,-4 1 0,0-3 0,1 3 0,-1 0 0,-8-4 0,12 2 0,-12-2 0,8 6 0,-8-6 0,9 3 0,-9-3 0,0 0 0,0 0 0,0 0 0,0 0 0,0 0 0,0 0 0,-1-7 0,1 7 0,0 0-11,26-2-73,-26 2 23,-6-3 1,4-6-1,2 9-27,0 0 1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4:54.84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104 39 25,'-14'-8'73,"-1"0"6,1-1-5,0 2-4,3 21 0,11-14-46,-16-8-6,16 8-5,-11-7-3,11 7-1,0 0-2,-9-6 0,9 6-2,0 0-1,0 0-2,-4 7-2,6 6 0,6 2-1,3 6 1,4 2 0,6 8 0,2 2 2,6 3 0,1-2 1,0-2-1,1-4 0,0-1 0,-4-5 0,-3-5-1,-2 2-1,-5-7 1,-3 2-1,-2-6 1,-1 3 1,-5-1 0,0-1-2,-2 1 0,-4-2 0,0-8 0,-5 15 0,-5-5 0,-3-5 0,-4 3 0,-5 1 0,-3-3 0,-7 5 0,-5 0 0,1-3 0,2 0 0,-1 0 0,2-3 0,5-2 0,8 1 0,6-4 0,14 0 0,0 0-66,4-15 7,14 6-26,-2-10-4,7 4-3,-1-13 3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4:55.62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36 23 50,'-10'-3'67,"2"-1"-2,-1 1-3,9 3-4,-10 0-30,10 0-16,0 0-6,0 0-6,0-9-3,0 9 0,14-4-3,-5 4-8,2 0-10,3 3-33,-5 5-3,0-4-3,-2 3 0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4:57.91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21 38 32,'0'-9'58,"-4"-4"9,4 6 3,-6 21-7,5-19-28,1-3-2,0 8-1,0-11-4,0 11-8,0 0-6,0 0-6,0 0 0,0 6-3,-1 12-1,-1 6-2,0 7 0,-2 4 2,4 7 2,2 0 1,2 0-1,4-5 1,3-5-7,-1-7 0,7-6 0,0-8 0,0-9 0,4-3 0,-2-10 0,1-9 0,0-7 0,0-5-3,-5-3-5,-1-2 0,-4 5 1,-3 0 5,-1 5 4,-6 5 3,0 7 0,0 15 1,-9 0 4,2 8-10,0 9 0,1 11 0,-2 7 0,8 2 0,0 4 0,3-2 0,2-1 0,5-5 0,3-6 0,2-6 0,0-8 0,-3-7 0,2-6-22,-4-6-36,2-10-26,-7-9-1,0-3-5,-5-9-2,-1-1 12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4:58.22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86 43 1,'-20'3'82,"3"-1"6,0 3-2,4-5-4,1 0-2,3-5-3,9 5-62,0-8-15,8 3 0,11 4 0,4-6 0,12 7 0,1 19-52,8-21-1,2-1-27,-5-8-2,0 1-5,-18-10-6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13.0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 15 17,'0'0'74,"0"0"5,-5-2-5,5 2-5,0 0-1,0-8-39,0 8-11,0 0-10,0 0-5,0 0-3,0 0-4,0 0-6,0 0-13,-5-19-43,5 19-2,0 0-5,6 5-4,-6-9 0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15.32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107 156 18,'-13'2'28,"13"-2"1,-11 0-28,11 0 1,-7 0 2,7 0 1,0 0 2,0 0 0,-10-13 3,10 13 0,-1-12 0,1 12 0,-4-15-1,4 15 0,-5-17 2,3 7-1,-3-2 2,1 4 1,1 0 1,0-1 1,0 1 2,-1-1-1,4 9 1,-5-15-3,5 15 0,-3-11 0,3 11-2,-5-7-2,5 7 0,0 0-2,0 0 1,-9-4-1,9 4-2,0 0-2,-8 0-2,8 0 0,-3 9-1,3 0 0,0 8 0,3 7 2,4 9 1,2 8 1,4 9 2,1 2-1,6 11 1,2-2-1,2 5-1,4-1 2,1 2-1,1-5-2,-1 1 1,1-5-1,-2-2 0,1 3 1,-2 1 1,-1-1-2,2-2 0,0-1 0,-3-3 0,1 4 1,-1 3-1,-1-6-2,-2-4-2,-2-7 0,-2-3 0,-3 4 0,2-4 0,-2-2 0,-2-5 0,0 3 0,1 0 0,-1 0 0,0 0 0,1-1 0,0-2 0,1 1 0,0-3 0,-1-1 0,-2-5 0,1-3 0,-2-1 0,0-2 0,-3-1 0,1-3 0,-3 0 0,2 2 0,0-1 0,-1 0 0,-1-1 0,1 1 0,-1-2 0,2 2 0,-1-1 0,1 2 0,0-1 0,0 2 0,1 0 0,0 1 0,0 1 0,-1-1 0,1-1 0,-3-3 0,1 0 0,-1 0 0,1-3 0,-1 0 0,-2 3 0,1 0 0,1 2 0,0 1 0,-1 2 0,1-1 0,0 4 0,2-2 0,0-2 0,-1-2 0,-1 0 0,0-3 0,0-4 0,-1 1 0,-5-11 0,8 10 0,-8-10 0,0 0 0,0 0 0,0-9-21,-3 20-29,-7-35-30,1 1 0,-5-16-5,-3-7-3,-6-13 1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16.0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107 89 33,'0'0'43,"0"0"1,-2-16-1,2 16-29,-4-15-1,4 15 1,0-16 1,0 16 1,0-19 2,-2 11 2,2 8 2,-5-9-2,5 9-1,0 0-2,-11-7-2,11 7 0,-8 0-3,8 0-3,-10 16 0,3 6 0,0 8 0,-1 4 0,1 12 1,-1 4 0,0 9-1,1 2-1,2-3 0,2-7-3,0-5-2,2-7 0,0-11-3,1-4-3,0-13-6,0-4-8,0-7-24,2-8-33,-1-3-2,-1-13-4,0-1-4,-3-11 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5.3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7DCF325-648E-4897-93C3-3D73ECB2513D}" emma:medium="tactile" emma:mode="ink">
          <msink:context xmlns:msink="http://schemas.microsoft.com/ink/2010/main" type="inkDrawing"/>
        </emma:interpretation>
      </emma:emma>
    </inkml:annotationXML>
    <inkml:trace contextRef="#ctx0" brushRef="#br0">20 29 75,'-8'9'77,"-1"-1"-2,4 2-5,5-10-5,0 10 2,0-10-58,19 0-12,-1 3 2,5 1 3,6-3 3,4-1 2,2 0 1,5-2 1,-2-1 0,5 0 0,-3 1-1,1 0-3,-1 2-3,-3 0-5,-5 0-6,-6 2-17,-4 2-19,-8-25-7,0 50 52,-14-29 0,2-12-75,-4 0-4,-1-3-4,-8-5 0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16.2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19 64,'15'-9'78,"1"-1"-1,2 10-1,4 1-3,2 10-1,2 4-53,6 5-12,5 5 2,9 0-4,-4 3-8,6-2-15,-7 31-38,-3-38-17,-4-2-2,-14-7-6,-8-2-4,-12-8 2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17.72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-2 251 0,'0'-11'43,"0"11"-1,0-9 3,0 9-2,0-8-32,0 8-1,0 0 2,0 0 5,7-6 11,-7 6 3,17 16 0,-6 3 0,6 6-1,5 9-2,2 1-4,2 4-7,0-4-9,-3 1-4,-1-11-1,-1-4 4,-7-11 0,-3-10 0,-5-15 1,1-11 0,-3-6 0,-2-11-2,2-5-4,-3-5-2,3 1-3,-2 7-7,3 3-10,-5 9-16,1-31-27,5 46 63,-3 2 0,2 8-77,-5 0-2,0 8-6,0-8 2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18.2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35 181 45,'-15'0'90,"6"4"-6,-2-4-5,11 0-4,0 0-1,0-8-39,12 0-26,16 3-7,7-6-4,8 1-2,5-3-6,5-2-17,-1 0-46,-4-3-1,1 2 74,-12-3-79,-3-1-4,-10-7-4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34.5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18 103 45,'-6'-17'66,"2"4"4,-2 26 1,5-57-4,1 32-24,-1-1-17,1 4-4,0 0-4,0 9-4,0 0-4,0 0 1,1 14 0,-1 9 0,0 10-1,0 7 0,1 7-4,0 5-6,-1 3 0,3-2 0,0-4 0,2-4 0,2-3 0,0-8 0,3-4-18,18-4-59,-17-13-4,2-4-2,-3-9-7,3-7-3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34.7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-5 30 25,'14'-2'88,"-2"2"-1,-3 0-4,-2 2-1,-7-2 0,0 0-18,9 0-64,-9 0 0,0 6 0,0-6 0,19 13-71,-19-13-10,10 0-1,-8-17-6,4 5-6,-5-11 3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36.0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18 148 3,'0'-8'33,"-1"-1"4,1-1 4,10-1-21,-10 0 8,0-2 4,0 1-1,0-3 3,0-1 6,0 3-4,0 2-2,0 1-5,0 10-8,3-9-1,-3 9 1,0 11-3,-1 9-5,-4 8-3,-1 10 0,-1 5-10,0 10 0,4 0 0,2 0 0,1-2 0,4-9 0,7-7 0,4-11 0,3-9 0,3-15 0,2-3 0,2-15 0,-1-11 0,0-8 0,2-4 0,-4-6 0,1 1 0,-5 3-7,-6 2 3,-2 4 4,-1 7 4,-3 8 3,-3 9-7,-2 4 0,-1 9 0,-1 9 0,-1 11 0,-1 9 0,2 7 0,-1 4 0,2 4 0,5 0 0,4-3 0,4-1 0,2-12 0,4 1 0,1-12-42,14-9-42,-13-7-3,-9-7-2,0-6-4,-11-15 0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36.3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45 51 43,'-17'-6'90,"2"1"-3,5-3-5,2-11-4,8 19-1,0 0-23,17-3-54,10 3 0,4 0-10,8 0-65,7 2-2,-2-2-2,3 0-5,-2-8-6,-5 4 1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37.1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 0 57,'0'0'71,"-9"0"-3,9 0 0,-7 2-2,7 13-15,0-15-32,10 8-3,5-3-3,7 1-1,3 2 1,4-3-1,5 1-2,7-6-1,-1 0-1,-1 0-5,-5 0-4,-2-2-12,-7-4-22,-5 1-38,-4-1-2,-11-1-4,-5 7-6,-3-19 0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37.3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80-5 69,'-16'1'77,"9"10"-1,-3 4 2,2 3-2,-1 3-1,-4 9-57,6-2-5,1 9-2,1-4-5,5 4-29,2-5-48,3-8-5,6-5-3,-11-19-5,19 9-6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38.2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27 105 17,'0'0'41,"-9"-2"8,9 2 3,0 0-24,0 0 4,-7-2-4,7 2 2,0 0-3,0 0-2,-5-9-5,5 9-3,0 0-2,0 0-4,-6-9-2,6 9-3,0-10-1,0 10-2,5-13-1,1 5 0,4-2-2,3-2 1,1 2 0,5-1 0,-1 4 1,5 6 1,1 1 2,-2 11 1,-2 10 2,-5 8 1,-4 6 0,-7 8 1,-4 3 0,-7 4-2,-10 0 0,-7-3-1,-1-6-3,-3-5-4,1-8 0,1-5 0,3-2 0,7-10 0,7-4 0,9-7 0,0 12 0,11-8 0,7 1 0,7 0 0,6 2 0,5 2 0,3-3 0,1-6-22,2 4-57,-6-1-3,-3-1-4,-7-2-5,-4-2-5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26.0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181400B-D483-4879-9CF3-AD4332BBC690}" emma:medium="tactile" emma:mode="ink">
          <msink:context xmlns:msink="http://schemas.microsoft.com/ink/2010/main" type="inkDrawing"/>
        </emma:interpretation>
      </emma:emma>
    </inkml:annotationXML>
    <inkml:trace contextRef="#ctx0" brushRef="#br0">19 72 1,'-12'-4'66,"12"4"-2,-8-10-1,8-18-3,0 28-2,4-11-24,-4 11-28,13-8 1,-2 6 2,4-2 0,0 2 1,6 0 0,6 2-2,3 0-1,0 2-3,3 5-1,1-2-2,-4 5 1,0-2-1,-6 4 1,-4-4 2,-7 4 0,-4 0 1,-8 3 0,-5-1 0,-10 1-5,-5 4 6,-3-1 1,-4-1-1,1-5-2,-4 3 0,4-5-2,2 2 1,8-4-2,1-3-3,7-4-1,7-1 0,-2 8 0,8-7 0,7 1 0,9 2 0,3 2 2,8 1 1,2 4 0,1 3 0,1 1 1,-3 4 0,-3-2 1,-6 0 2,-5-3 4,-9 0 0,-11 1 1,-4-1 1,-11 0-2,-9-4-8,-7 2 0,-5-1 0,-2-2 0,-1 2 0,2-3 0,3-3 0,2 1 0,6-2 0,5 1 0,1 0-26,6-1-30,5 13-15,1-18-12,8 1-4,-7-19-5,7 7 4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39.1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18 115 5,'-8'-11'54,"8"11"4,-9-11 1,9 11 0,0 0 3,0 0-41,-2 6 0,3 7 5,11-2 3,-4 10-3,7 5 0,-1 1-2,4-1-4,-1 5-4,6-5-11,-4 2-5,-1-7 0,-1-4 0,-1-8 0,-3-6 0,1-4 0,-1-13 0,-2-6 0,0-7 0,-3-3 0,2-5 0,1 0 0,-2 1 0,-1 4 0,-4 6 0,-1 1 0,1 6 0,-4 1 0,0 16 0,9-11-68,-6 3-17,6 4-1,-1-7-4,5 4-4,-6-4 6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39.4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66 102 38,'-22'2'75,"9"-2"1,-3 0 0,6-2-4,2-7 1,8 9-73,1-12 25,16 4-10,14-2-2,9 0-4,7-2-4,11 5-24,4 3-50,-3-4-5,4 1-1,-12-2-7,-4 2-2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41.4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34-4 8,'-7'8'79,"7"-8"-1,-10 2-2,10-2-4,-10-2-2,10 2-4,-11-2-71,11 2-23,0 0-41,4 6 1,3-1-8,-7-5 0,9-3-3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55.99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11 1 36,'0'12'55,"0"-12"2,-10 10-3,10-10-2,-6 13-42,6-13-4,0 0-5,0 0-7,0 0-7,0 0-8,21-3-32,-21 3-1,0 0-1,0-12 0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57.21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 68 13,'-1'-9'29,"1"9"-1,-2-8-28,2 8 0,0 0 0,3-8 0,-3 8 0,0 0 1,0 0 2,3-9-1,-3 9 0,0 0 1,0 0 0,0 0 0,0-7 0,0 7 0,0 0-1,0 0 1,0-8 1,0 8 1,0 0-2,0 0 2,0-8-2,0 8 2,0 0-1,0 0 0,0 0 0,0 0 1,0 0-2,0 0 1,0 0-1,0 0-2,0 0 0,0 0-1,0 0 0,0 0-1,0 0 2,0 0 1,0 0-1,0 0 1,8 8 2,-8-8-1,0 0 0,8 9 0,-8-9-1,0 0 0,6 8 1,-6-8-4,0 0-3,0 0-3,0-8 0,0 8 0,-2-11 0,2 11-1,-4-10 0,4 10 2,0 0 4,0 0 3,-7-9 0,7 9 1,0 0 2,0 0-1,0 0 1,0 0-2,0 0 1,0 0-2,0 0-1,0 0-5,0 0-3,0 0-31,0 0 1,2 4 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57.47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 6 35,'0'0'43,"0"0"1,0 0-3,0-6-31,0 6-5,0 0-1,0 0-1,0 0 1,-3 5 2,3-5 1,0 14 0,0-7-1,2 3 2,0 0-1,2 4-3,2-5-3,0 5-1,0 2-3,1-4-5,-1 4-4,1-8-6,2 6-30,-9-14-3,16 13 1,-16-13 5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57.83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22 10 24,'0'0'39,"-10"-7"2,10 7-2,-7 0-31,7 0 0,0 0 3,-7-4 1,7 4 1,0 0-2,0 0-1,0 0 4,0 0-1,0 13 0,2 5-2,5-2-5,1 10 2,2-1 0,0 5 1,3-3-2,-2 6-3,1-9-2,-3-4-4,2-1-5,-4-6-6,0-3-5,-1-2-6,-6-8-3,9 5-4,-9-5-28,11 0 0,-11 0 8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58.16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8 0 14,'-4'7'49,"4"3"-1,-5-1 0,5-1-1,2 2-42,2 2-2,0 1 2,3 3-2,4-3-2,-3 0-4,5-2-10,-6 2-33,6 2-2,-7-5-2,8 2 0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58.61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12-2 25,'0'0'58,"-4"8"0,4-8-3,0 0-2,-8 7-37,8-7-1,0 8-6,0-8-2,2 13 0,3 1 1,0 1 2,2 5 1,-1-2-2,1 2-2,1 1-6,0-2-11,-1-1-12,2-5-6,2-1-5,-4-6-29,1 3-3,1-6-2,-1 2 5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58.88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0 0 19,'0'0'50,"2"14"3,-2-14-4,1 11 0,-1 18-28,1-19-16,2-1 2,3 5-1,0 4 4,1-4 2,0 2 0,0-2 1,-1 1-1,1-3 1,0 2-5,-7-14-9,12 12-14,-5-11-15,6 2-29,-4-3-3,2-1-3,-11 1-3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09-04T14:26:53.4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0DB5CFA-3D87-4B8A-81AE-C62E7E23029F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0,'0'0,"0"0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59.14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31 0 27,'0'11'62,"0"0"0,0-1-1,1 1-3,-1 0-1,-33 1-51,33 3-6,5 0 3,8 0 1,-3 1 0,3 1 1,-5 2 0,4-2 0,-7 1 1,4-6-2,-5 3-2,0-5-1,-1-2 0,0 1-3,1-2-8,-4-7-8,10 15-12,0-4-30,-5-1-4,2 1-2,-2-2-3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5:59.25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0 0 6,'0'0'29,"9"9"-29,-9-9 0,0 0 0,0 0-34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0.44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-1 0 24,'0'0'32,"0"0"3,0 0-22,0 0 5,0 0 6,0 0 0,0 0 0,0 0-2,0 0-2,0 0-3,0 0-2,0 9-3,0-1-3,3 3-1,2 3 0,1 3 0,0 3 2,2 2-1,-1-2-4,1-1-10,1-3-14,-3-4-9,1-5-30,-7-7-4,10 0-2,-9-4 0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1.75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63 119 19,'0'0'30,"-4"-5"-2,4-36-29,0 41 2,0-8-1,0 8 3,0 0-1,-6-9 4,6 9-1,-6-7 0,6 7 4,-6-8 0,6 8 2,-8-11 2,8 11-1,-10-12 3,10 12 7,-11-11 3,11 11 2,-9-6-1,9 6-1,0 0-2,-11-4 0,11 4-4,0 0-5,0 0-5,0 0-1,0 0-4,0 0-1,0 0-3,0 0 0,0 0-2,0 0-11,0 0-15,0 0-35,6 7-1,-6-7-4,0 0-4,0 0 1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2.67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36 36 14,'0'0'43,"-14"-13"2,14 13 4,-8-4-26,8 4 4,-7-2-3,7 2 0,0 0-2,0 0-3,-8-3-4,8 3-4,0 0-2,0 0-5,0 0-3,0 0-1,0 0-2,0 0 0,0 0-5,0 0-5,0 0-7,0-14-9,4 18-29,-4-4-3,7 6-2,-7-6 1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3.54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3 28 17,'0'0'38,"0"-13"2,0 13 1,0-8-29,0 8 1,0 0 3,-2-9 2,2 9 2,0 0 1,0 0 1,0 0-1,0 0-4,0 0-4,0 0-4,0 0-2,-6 5-4,6-5-1,2 16 2,5 0 1,0 7 0,3-1 1,2 5-1,2-2 1,-1 7 1,4-4-2,-3 4-6,2-12-2,-3 1-6,1-1-10,-5-2-10,3-5-32,-2-2-4,-10-11-3,15 13 0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3.88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6 3 3,'0'0'66,"-2"8"0,2-8-1,-6-13-3,6 13-2,0 0-25,3 12-30,3 2 1,3 6-6,-1 2 8,7 5 1,-4-6-1,4 7 0,-2-3-3,2 3-10,-4-10-20,6 32-11,-8-35-29,3-3 65,-5-2 0,0 2-69,-7-12-3,7 13-4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4.15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9 0 36,'3'8'61,"-1"7"3,-2-3-3,-2 2-1,-1-6 2,-7 5-51,10 0 2,0 3-1,0 6 1,5-3 0,2 2-1,3-1-3,0 3-2,3-2-5,-2 0-4,3-1-10,0-3-14,-2-3-11,2 0-30,-3 2-4,-1 0-4,-4-4-3,1 2 10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4.51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0 0 50,'10'21'66,"-1"-6"4,-1 3 0,-4-3-1,-8 1-34,9 5-4,2-6-10,2 4-5,-2-2-4,0 3-6,3-5-8,-5 4-10,4-2-19,5 2-8,-6-34-16,2 31-17,-3 4-4,4 2-2,-6 37 35,6-37 11,-8-1 26,1-2 6,1 43 19,2-42 25,1 8 3,2-8 4,1-27-22,2 28 3,1 8 1,0 1-4,-3-7-4,2 3 0,1-6-4,1 4-3,0 0-13,-4-2-10,2-4-18,0-1-35,0 1-6,-1 1-5,-3-4-3,-1 1 1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4.68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0 0 12,'3'19'85,"-2"0"2,2 8-7,0-4-4,3 7-3,-2-5-2,6 3-73,-1-2 2,5-5-32,-2 0-41,-4-12-2,-8-9 75,0 0-78,1-17-6,-14-18-1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04.6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F914DF4-29D3-4431-8F28-54ED478C9A10}" emma:medium="tactile" emma:mode="ink">
          <msink:context xmlns:msink="http://schemas.microsoft.com/ink/2010/main" type="inkDrawing"/>
        </emma:interpretation>
      </emma:emma>
    </inkml:annotationXML>
    <inkml:trace contextRef="#ctx0" brushRef="#br0">26 33 25,'0'0'59,"-13"-13"0,13 13-4,-13-9-1,12-3-33,1 12-8,0 0-3,7 7-3,4 5 1,8 5 5,-1 6 5,8 3 2,1 1 3,8 2-2,0 6-1,7-5-3,-3 1-5,-3-5-3,2-1-4,-4-7-1,-3-1-2,-5-4 0,-3-3-1,-5-3-1,-4 1-2,-5-7-8,-1 1-9,-8-2-19,0 0-33,11-3-3,-11-8-5,0 0-4,-6-6 4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7:45.9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6EB6341-80FD-47E5-816C-A0C2344F6AFC}" emma:medium="tactile" emma:mode="ink">
          <msink:context xmlns:msink="http://schemas.microsoft.com/ink/2010/main" type="inkDrawing"/>
        </emma:interpretation>
      </emma:emma>
    </inkml:annotationXML>
    <inkml:trace contextRef="#ctx0" brushRef="#br0">63 267 3,'-7'14'66,"-2"-1"5,3-2-2,0-3-4,6-8 1,-17 3-40,17-3-4,0 0-4,-7 1-5,7-1-2,0 0 0,-8-11-1,5 0-2,3-5-3,0-5-2,2-7-1,4-5-2,4 1 1,1-4 0,2 2-1,3 0 1,0 9 0,3 6 0,2 6 0,-1 9-1,2 6-1,0 12 1,0 12 2,-3 12 0,-1 11 2,-7 5 0,-1 11 1,-3 6-5,-5 0 6,-2-6 0,-2-5 0,-5-10-4,2-12-2,-3-11 0,2-10 0,6-17 0,-9-11 0,6-14 0,3-12 0,2-7 0,4-11 0,4-3 0,6-5-6,1 3-1,4 4 2,2 6 1,0 8 1,2 6 3,4 10-1,-2 8 0,-1 12 0,0 7 3,-2 12 0,-3 11 1,-3 8 1,-3 10-1,-2 5 2,-3 3 0,1 0-1,0-2-4,-1-4 0,-2-9 0,2-6 0,-3-8 0,1-4 0,-6-8 0,-2-9 0,0 0-10,0 0-29,0 18-17,0-18-22,-5-3-4,-1-8-3,4 3-2,-3-8 87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5.90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128 123 0,'0'0'61,"3"-8"1,-3 8 0,0 0-4,0 0 1,12-5-40,-12 5-4,0 0 0,0 0-1,0 0 0,0 0 1,0 15-1,1-6-1,-1 9-2,0 1-3,-3 11-2,2 0 0,-1 8 0,-4-1-1,1 1 0,0-2 1,0 0-2,0-6 1,3-7-2,-3-4-1,3-6 0,0-2 0,2-11-1,0 0-3,0 0-3,-1-8-1,0-6-2,1-7-1,-2-2-1,0-3-1,2-4 1,-2 1 2,2-1 2,-1 5 2,0 3 1,-1 1 2,2 6-1,0 0 1,0 4 0,0 0 0,0 11 1,0-13-1,0 13 0,5-7 0,-5 7 0,0 0 0,0 0 3,9-7 0,-9 7 3,0 0-1,5-9 1,-5 9 1,0-11-1,0 2 0,-2-2-1,0 2-1,-1-4-2,0 2 2,-1-2-2,-1 1 0,2 1 1,-2 1 0,-1 2 0,0 0 2,-3 0 0,2 0 0,-1 3 1,8 5-1,-14-8 1,14 8 0,-11-7-1,11 7-1,-9-8-1,9 8 1,-11-5-2,11 5 0,0 0-2,0 0 0,0 0 0,0 0 0,7 12-1,6 1 0,6 2 2,5 5 0,6 6 2,3-1 1,1 4-1,4-3 0,-3 0 0,2-4 0,-5-1 0,-6-6-1,-6-5 0,0 0 0,-7-4-2,-5 1-6,-8-7-26,0 0-41,8 0-3,-11-10-3,-3-3-4,-11-9-5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7.21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58 45 0,'-7'0'41,"7"0"1,0 0 4,-8-11-26,8 11 3,-6-10 1,6 10-1,-3-7-4,3 7-4,0 0-2,-2-8-4,2 8-3,0 0-2,0 0-3,0 0 0,0 0 2,0 0 4,0 0 1,-9-4 1,9 4 1,0 0-2,-9-5 2,9 5 0,0 0-2,0 0-3,0 0-1,0 0-1,-4 7 0,4 3 3,0 7 2,4 6 0,-2 8 2,0 8 1,1 7 1,-1 2-1,2 3-1,-3-5-2,3-3-3,-4-3-2,5-6-3,-2-11 2,2-4 0,-3-7-1,1-2-1,-3-10-5,4-7 5,-3-11-19,-1-5-12,0-4-5,0-5-3,0-2 0,0-2-1,-1 4-1,-3 1 8,-1 4 18,-3-1 20,2 5 14,-4 2 7,4 2 4,-1 2-1,3 3 0,0 2-1,4 3-3,3 1-2,6 4-10,6 4-4,2 0 0,3 8-2,2 0-2,7 6-11,-3 1-24,9 1-36,0 2-4,-7-8-3,-2-2-5,-6-7-4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8.38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44 12 4,'-10'2'52,"10"-2"2,-8 0-1,8 0-2,0 0-29,-10-4-4,10 4-1,0 0 0,0 0 3,-7-5 3,7 5 0,0 0 1,0 0 0,-10-5-6,10 5-4,0 0-4,-1 5-4,5 4-5,4 0 0,7 8-2,3 3 1,8 4 1,5 0 1,4 6 1,3-4 0,4 1-1,1-3 0,-4-1 1,-2-4-1,-3-1-1,-8-6-4,-3 2-11,-6-7-25,-4 0-34,-5 2 0,-8-9-6,3 7-3,-9-7-2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09.36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9 11 35,'0'0'39,"-11"-9"2,11 9 0,5-2-30,-5 2 2,8 4 4,-8-4 5,13 11 2,-8-1 4,5 3 4,-4 2-2,5 2-3,-5 1-2,0 3-7,2 0-4,-2 0-6,4-2-2,-3-2-4,1-3-3,-2-5-5,-6-9-9,9 9-11,-9-9-17,0 0-26,5-7-3,-5 7-3,1-14-2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10.97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35 32 31,'-9'-8'60,"-4"-7"4,13 15-4,-15-11-3,15 11-34,0 0-7,0 0-4,0 0-5,0 0-1,0 0 0,5 13 1,7 4-7,-1 0 9,4 9-2,-2 0-6,6 6-17,-3-2-41,7 6-4,-8-8-4,-1 0-5,-3-6-1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11.14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 0 18,'2'17'43,"-2"-1"0,0-3-3,0-4-4,-3 0-47,1 4-29,2-13-4,0 10 1,0-10 1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11.37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0 0 32,'1'25'78,"3"-3"-2,-4-3-7,1 4-10,-1-12-7,0-33-26,-3 27-45,3 8 1,5-5 1,-1 3 0,-2 3 1,3-4 6,-1 5-5,1-5-10,4 8-27,-2-7-2,6 8-4,-3-4 3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11.75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-1 0 55,'4'14'71,"-4"-3"-3,1 0-6,0-3-6,2 3-3,38-4-57,-38 3-5,1-2 1,2 1 2,0-2 1,-1 2 2,0 0 5,-3 0 0,3 2 0,-3 0-1,4-3-2,-2 1-1,2 1-3,0 3-2,1-2-2,2 1 1,-2 8 2,2-2 2,-2 6 4,1-5 6,2 12 5,-3-3 4,2 6-1,-1-6 1,3 1 0,0 1-1,1-1-5,0-1-5,0-5-4,-2-3-2,1-3-4,1 0-13,-2 11-18,-1-16-26,3 1-4,-4-7-3,1 5-2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11.92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65 0 77,'10'16'85,"-5"-5"-6,1 1-14,-6-12-64,0 13 0,0-13-59,-12-3-20,0-3 78,-17-15-83,-4 0 0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16.71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64 113 4,'-9'4'44,"-3"-4"1,4 4 0,-4-4 1,12 0-32,-11 0-5,11 0-2,-9-4 2,9 4 4,-3-11 4,3 2 0,0 1 2,1-5 0,4 3 0,3-5-2,8 0-5,-2 2-3,6 3-5,-1 2-1,5 4-2,-3 4 0,4 1 2,0 12 0,-7 1 3,-1 8-1,-3-1 2,-7 14 0,-2 2 1,-5 4-2,-2 1 0,-10-6 1,-2 3 0,-1-7-1,-3 2 0,1-17 1,1-1-1,4-8-1,1-2-1,11-6-2,-11 1-2,11-1 0,4-7-1,7-2 0,3-3 0,4 0 0,6-2 0,2 1-6,-1 3-14,1-2-21,1 7-30,-5-2-1,0 3-5,-9 1-5,1 2 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7:46.2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7575A98-1AAC-4A5C-9CEE-59E88F070E51}" emma:medium="tactile" emma:mode="ink">
          <msink:context xmlns:msink="http://schemas.microsoft.com/ink/2010/main" type="inkDrawing"/>
        </emma:interpretation>
      </emma:emma>
    </inkml:annotationXML>
    <inkml:trace contextRef="#ctx0" brushRef="#br0">-8-3 71,'0'0'79,"0"0"-5,0 10-2,0-10-5,0 0 1,0 0-61,15 11-5,-1-9-1,4 2 1,3-2 2,6-2 1,-1 0-1,4-2 1,2-2-2,-1 0-7,-2 1-18,-3-1-20,7 4-29,-18 0-2,-1 0-7,-14 0-3,-2 9 0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17.58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-4 130 23,'-8'0'52,"8"0"0,0 0-3,0 0-1,29 0-31,-29 0 0,0 0 3,3 10-1,-3-10 2,10 18 3,-1-2 4,0 3 1,3 3-4,4 2-4,0 3-6,2-3-4,1-1-3,-1 0-2,3-5 0,-6-8 0,0-4 0,-4-6 0,2-10-4,-5-6-2,-2-4 0,-3-9 0,-3-4 0,0 0 0,0-4 0,-4 2 0,-4 0 0,1 3 0,-3 2 0,2 9 0,-1 2-5,2 5-31,7 14-15,-11-6-28,11 6-3,-3 5-4,3-5-3,-2 6 6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17.96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59 260 71,'-11'1'85,"-4"-1"-3,4 0-6,1 0-2,3-1-4,7 1-57,-5-8-5,5 8-7,14-13 0,8 3-2,5-5 1,7-5-5,7-2-28,8-1-39,-4-6 72,4 1-74,-11-4-3,-3 4-5,-14-4-4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24.99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34 105 1,'-11'-2'67,"9"-5"6,-2-1 2,-1 0 1,2-4-2,-1 0-33,0 4-9,3 1-7,0-1-4,1 8-6,0-13-4,8 12-11,1-3 0,7 1 0,4 0 0,7 1 0,4-2 0,4 1 0,0 3 0,3 0 0,-7 0-31,2 1-45,-5 3-2,-12-2-4,-3 7-5,-13-9-3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25.19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60 45 0,'-23'22'74,"4"-8"1,7-2 3,4-3-2,8-9-2,9 0 0,10-6-61,5 2-2,9-4 0,6 0 0,6 0-5,-1-3-4,2 3-5,-6-1-7,1 1-27,19 5-37,-26-5-1,-3 2-4,-6-1-5,1-1-3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25.76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-2 24 37,'6'-8'73,"-5"-1"-2,-1 9 0,0-12-2,0 12 1,0 0-44,3 7-8,0 13-2,0 23 5,-3 6 1,1 6-5,-1 6-17,4 1 0,-4 1 0,0-6 0,0-6 0,0-25 0,5-8 0,-4-7 0,-1-11 0,0 0 0,9-11 0,-3-5 0,2-3 0,5-6 0,4-2 0,5 0 0,4-1 0,3 3 0,2 7 0,1 8 0,2 8 0,-2 4 0,-3 13 0,-5 9 0,-7 9 0,-10 3 0,-7 3 0,-4 1 0,-12-3 0,-9-5 0,-5-5 0,-3-9 0,-2-9 0,-3-4 0,3-5 0,1-4 0,2-5 0,8-1 0,2 1 0,4 3 0,5-3-3,9-19-59,4 28-25,0-14-1,6 3-4,0-10-2,8 0 9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26.08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56 118 11,'-13'0'86,"-3"-1"3,4 1-3,1 0-3,4-3 0,7 3-10,0-11-73,10 8 0,7-3 0,6-1 0,8 2 0,6-7 0,6 2-54,-9 5-26,10-8-4,-2 2-3,-13-6-5,-2 3-3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29.02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23 35 5,'-9'3'69,"9"-3"7,0 0 2,-13-3-3,13 3-3,-3-7-36,3 7-11,0 0-7,0 0-5,9-8-5,4 7-4,2-1-1,4-1-2,4 0 2,4 2-4,2-3-5,2 3-16,-2 1-21,-8-6-30,-1 8 73,-9 0 0,-4 3-75,-7-5-5,-7 11-4,-11-5 1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29.19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65 0 27,'-21'20'66,"0"-4"3,5-1 2,7-4 2,9-11-1,25 10-42,-39-8-12,27 1-1,11-2 0,2-1-6,6 3-22,2-2-56,-1-1-4,1 0-5,-9-5-3,2-3-5,-14-7 1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30.47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221 96 30,'16'-17'52,"3"2"9,1-2 2,-1 4-29,-2 1-3,-1 2 0,-3 1-3,-3 4-3,-3 5-3,-7 0-7,0 0-4,-6 10-3,-5-1 0,-7 2-2,-3 2-1,-3-1-1,-4 1-2,0-1 0,-4 0-2,4-7 2,-2 1-2,7-6 1,1 0 0,5 0 0,2 0-1,5 0-1,1 0 1,9 0-1,0 0-1,-5 6 1,5 5-1,0 6 1,0 10 5,0 12 1,0 10 1,0 17 3,-1 16-9,0 16 14,-3 14 0,-3 11 1,1 7-6,3 0-9,0-4 0,2-4 0,-2-14 0,3-13 0,6-14 0,4-14 0,-2-13 0,2-12 0,-1-9 0,-2-10 0,4-6 0,0-3 0,0-5 0,4-5 0,6 1 0,5-2 0,3 0 0,9 0 0,0 0 0,1 2 0,0-4 0,-3 3 0,-4 1 0,-4 2 0,-8-3-60,-9-1-23,-4-3-3,-7-5-4,0-6-6,-10-16 4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30.92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132 30 61,'0'-14'76,"-1"4"3,1 10-2,-17-6 0,-12 9-37,13 12-8,0 7-4,8 6-8,2 5-7,3-1-5,6-1-8,9-8 0,16-8 0,4-11 0,6-8 0,3-11 0,-2-4 0,-4-9 0,-10-1 0,-11 0 0,-14 3 0,-10 3 0,-13 9 0,-11 5 0,-6 8 0,-2 1 0,2 8-7,2 10-72,7 2-1,9 3-2,5 2-5,11 1-6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7:46.39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B50C1BC-58FC-4FE2-B38C-BE3A0B3077E6}" emma:medium="tactile" emma:mode="ink">
          <msink:context xmlns:msink="http://schemas.microsoft.com/ink/2010/main" type="inkDrawing"/>
        </emma:interpretation>
      </emma:emma>
    </inkml:annotationXML>
    <inkml:trace contextRef="#ctx0" brushRef="#br0">4-1 7,'-5'13'83,"6"-1"4,7-5-7,9-3-4,0-4-1,10 0-4,-3-4-68,11 2-10,4 0-16,3 1-22,-1 1-5,-1-1-24,0 0-6,-8-7-2,0 5-1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31.76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44 37 36,'0'0'64,"-18"0"6,18 0-1,-17 0-4,17 0-34,-11-5-6,11 5 1,0 0-7,0 0-7,0 0-4,0 0 0,0 0-1,8-3 1,4 1 0,-1-1-2,5-2-1,1 2 1,6-3-1,-1 1-1,1 2-1,1 1-2,-2 2 0,-1 5 0,-3 3 1,-2 3 0,-5 6 1,-8 2-1,-3 4 1,-8 3 1,-6-1-1,-3-2 1,-3-1-4,-1-2 0,2-5 0,3-3 0,7-5 0,9-7 0,-5 9 0,5-9 0,18 6 0,2-2-2,6 0 2,3 5 2,1 1-2,3 3 0,-4 1 0,-5 2 0,-7 4 0,-9 4 0,-8-2 0,-3 2 0,-12-1 0,-5 0 0,-5-2 0,0-4 0,-3-5 0,6-3 0,-3-6 0,-16-3-49,29-10-36,-1-9-2,6-8-5,3-10-4,4-4 1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6:32.60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39 42 58,'-11'-3'69,"0"-4"1,2 1-2,3 0-4,6 6-39,-2-9-9,2 9-2,12 0-6,6 0-5,2 0-2,9 0-1,3 0 1,2 0 0,4 0 0,-7 0 0,3 0 0,-7 0-1,-2 0 0,-9 3 1,-7-1-1,-9-2 0,9 10-1,-9-2 2,-1 12 3,-4 1 5,1 18 1,-1 5 7,1 22 0,0 13 3,4 17-20,2 17 24,2 10-16,8 5-8,1 1 0,12-2 0,0-7 0,5-11 0,0-10 0,0-12 0,-3-15 0,-2-9 0,-6-7 0,-8-9 0,-9-6 0,-3-3 0,-11-10 0,-6-3 0,-6-4 0,-4-1 0,-6-6 0,1-2 0,-2-3 0,5-5 0,1-4 0,-32 3-23,71-3-65,-17-4-3,7 4-3,0-23-5,8 3-1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7:15.15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111 125 6,'4'-11'46,"-1"2"0,-1-2 6,1-11 3,1 14-31,-2-1-1,1 1-1,-2-1 2,-1 9 0,4-15 1,-4 15-4,0-11-3,0 11-6,0-7-3,0 7-3,-8-5-4,8 5-1,-17 0-1,5 0 0,-2 4 0,-3-1 2,1 1-1,0 1 1,2 0-1,2 2 0,4 0 0,6 1-1,2 2 0,2-1-1,7-1 1,3 0 0,4-1 0,-1-5 0,0 2 0,2-4 2,-5 0 2,-1-2 0,-4-4 1,-7 6 0,3-12 0,-3 12 0,-9-12 3,-1 6-2,2 0-1,-4 0 0,0 5-1,3-2 0,2 3 0,7 0-2,-8-2-1,8 2-1,0 0-1,0 0 0,0 0 0,0 0-5,0 5-21,8 2-45,-8-7-2,-5 11-3,-13-11-5,0 0-4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7:16.08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193 69 20,'8'0'69,"-8"0"1,11-6-1,-11 6-4,7-16 1,-6 6-44,-1 10-2,6-11-7,-6 11-2,6-9-1,-6 9-1,0 0-1,0-10-3,0 10-4,-8-3-2,8 3-1,-19-3 0,6 2 1,-6 1 1,-1 0 1,-3 1 2,2 3 0,-4 5 1,5 3 0,1 4 0,3 3-2,3 1-1,5 4-1,2-4 0,4 3 0,2-8 1,3-1 0,5-5 0,3-6 1,-1-3 0,5-3 1,1-5-1,-2-7 3,1 0 1,-4-2 1,-4 0 0,-7-4-7,0 3 0,-5 2 0,-3 1 0,-5 4 0,0-1 0,2 5 0,0-1 0,11 8 0,-13-1 0,13 1-7,-4 14-76,0-2-2,2 4-4,-6-8-3,4 8-5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7:59.04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386A7B7-6CF2-4162-B80A-143B71AD9080}" emma:medium="tactile" emma:mode="ink">
          <msink:context xmlns:msink="http://schemas.microsoft.com/ink/2010/main" type="inkDrawing"/>
        </emma:interpretation>
      </emma:emma>
    </inkml:annotationXML>
    <inkml:trace contextRef="#ctx0" brushRef="#br0">73 155 45,'0'0'62,"-5"-10"-3,5 10-2,-11-10-2,-23 3-43,34 7-7,-9-3-1,9 3 2,0 0 3,0 0 4,-10-8 1,10 8 0,-5-9 1,5 9 0,0-17-2,6 7-5,3-4-2,4 2-3,3-3-3,9 4 1,-1-1-1,5 3 0,-1 4 0,7 3 0,-7 4 0,4 3-1,-4 4 0,-6 5 0,-4 3 1,-2 4 0,-6 3 2,-7 5 1,-4 8 0,-11 5 1,-6 3 2,-7 0-1,-2 6 0,-8-4 0,1-1-1,-6 2 1,6-14-2,2-2 0,6-4-1,4-7 0,7-5-1,5-1 0,6 0 1,4-8-1,11 4 2,7-6 0,6-2 0,6 0 1,8-3 0,8-3-1,0-7 0,2 2-1,2-5-1,-8 2 0,2 0-1,-5 0 1,-7 1-2,-5 4 1,-8 1-2,-5 2-3,-4 2-3,-10 1-9,0 0-22,20 3-37,-20-3 0,-7 14-5,-4-8-3,11-6 0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7:59.43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384F2AB-CA51-4E62-81CC-51DB141B8B61}" emma:medium="tactile" emma:mode="ink">
          <msink:context xmlns:msink="http://schemas.microsoft.com/ink/2010/main" type="inkDrawing"/>
        </emma:interpretation>
      </emma:emma>
    </inkml:annotationXML>
    <inkml:trace contextRef="#ctx0" brushRef="#br0">333 62 41,'27'-16'70,"-7"1"-1,-2 0-3,-4 6-5,-6 2-3,-8 7-58,8 0 1,-8 8 6,-2 10 4,-10 6 1,-7 17 3,-9 11 0,-4 15 3,-9 5 0,0 3-4,-5 4-3,4 0-5,3-6-2,1-10-1,11-10-3,5-17 1,4-4 1,9-8-5,1-12-7,8-12-22,0 0-18,-5-10 50,9-11-77,2-9-2,3-1-7,-5-11-3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7:59.7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F6C8EFD-D59F-4534-98A3-A8A3F6B9A4C4}" emma:medium="tactile" emma:mode="ink">
          <msink:context xmlns:msink="http://schemas.microsoft.com/ink/2010/main" type="inkDrawing"/>
        </emma:interpretation>
      </emma:emma>
    </inkml:annotationXML>
    <inkml:trace contextRef="#ctx0" brushRef="#br0">1-1 80,'0'0'85,"0"0"-6,-6 4-4,8 7-1,4-1-3,13 7-68,-1 4-2,5 6-2,2 5 1,5 2 2,2-1 2,2-2 0,-2-6 1,-1 0-1,0-3 1,-3-7 1,0-1-1,-4-5-4,0-3-5,-3 4-11,-8-4-24,-35 3-36,28-9-3,-6 0-4,5-9-7,-5-6-1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0.2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D24F976-30C7-4F9C-BEDC-F49295BD31B3}" emma:medium="tactile" emma:mode="ink">
          <msink:context xmlns:msink="http://schemas.microsoft.com/ink/2010/main" type="inkDrawing"/>
        </emma:interpretation>
      </emma:emma>
    </inkml:annotationXML>
    <inkml:trace contextRef="#ctx0" brushRef="#br0">92 10 1,'-16'0'75,"1"0"3,1-1-3,-1-4-6,2 3-2,1-1-37,12 3-16,-7 0-4,7 0-6,0 0 0,12 11 1,1-7 2,7-2 1,3-2 1,3 0 0,8 0-1,0-2-2,6-2-2,-6 2-1,2 0-1,-6-1-3,-1 2-5,-8-2-11,-5 2-24,-2 1-33,-14 0-2,9 2-4,-9-2-6,0 0 1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0.8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3DF3A1E-CF38-4036-AB75-11D23511B8FA}" emma:medium="tactile" emma:mode="ink">
          <msink:context xmlns:msink="http://schemas.microsoft.com/ink/2010/main" type="inkDrawing"/>
        </emma:interpretation>
      </emma:emma>
    </inkml:annotationXML>
    <inkml:trace contextRef="#ctx0" brushRef="#br0">5 87 67,'7'-2'79,"-7"2"-4,8 2-4,-4 9-3,-4 2 0,0 6-64,0 6-5,0 7 1,0 2 2,0-2 1,0 0 3,3-9 1,2-5 1,4-9 1,6-6 0,4-10 0,7-9-3,1-4-1,5-8-3,-2 0-1,2-2-2,-2 0-1,-2 1 0,-7 0 0,-2 4 1,-6 1 0,-5 5 0,1 1 0,-4 4 1,-3 2-1,-2 3-1,0 9 1,0 0 0,4 9 0,-2 8 1,1 9 1,1 5 0,3 12 2,0 6-1,2 8 2,1 7-1,0 3 0,1 4-1,-2-7-2,-1 1 3,-5-4 0,-3-6 2,-3-8-5,-9-6 0,-7-5 0,-5-9 0,-5-2 0,-2-4 0,-3-4 0,4-6 0,-2-2 0,4-5 0,3-1 0,5-3 0,4 0-34,2-7-46,5-3-4,7-4-1,8 1-6,7-8 0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1.90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477CA1B-CAA5-4D5A-A06D-4389D9D6F03F}" emma:medium="tactile" emma:mode="ink">
          <msink:context xmlns:msink="http://schemas.microsoft.com/ink/2010/main" type="inkDrawing"/>
        </emma:interpretation>
      </emma:emma>
    </inkml:annotationXML>
    <inkml:trace contextRef="#ctx0" brushRef="#br0">13 23 51,'-8'0'79,"-1"0"-3,9 0-3,0 0-4,0 0-1,9-3-59,5 3-4,6 0-4,3 3-2,4-3 2,5 0 2,3-3 1,-2-1-1,-1 0 1,1 0 1,1 1 0,-3 1-1,1 1-2,-6 1-5,0 0-5,-6 3-6,-5-1-10,-4 3-12,-11-5-36,-1 14-2,-15-6-5,-4 5 1,-7-3 5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7:46.9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8D3266D-6247-46FE-A62E-9CE7E63327A4}" emma:medium="tactile" emma:mode="ink">
          <msink:context xmlns:msink="http://schemas.microsoft.com/ink/2010/main" type="inkDrawing"/>
        </emma:interpretation>
      </emma:emma>
    </inkml:annotationXML>
    <inkml:trace contextRef="#ctx0" brushRef="#br0">110 86 3,'-10'-1'53,"10"1"1,-10-1-1,10 1-2,-9 0 1,9 0-47,-10 0 6,10 0 5,-11-6 2,11 6 2,-12-10-1,12 10 1,-1-13-1,1 4-6,9-2-5,7 0-5,0 2-3,9 0 0,6 5 1,-1 2 0,2 5 7,-1 12-1,3 8 1,-9 9 1,-2 13 1,-11 9-10,-12 3 10,-1 5-1,-16-5 0,-4-4-4,-10-6 1,-2-6-2,-5-13 2,1-9-6,2-10 0,1-7 0,3-2 0,7-5 0,5-5 0,9-1 0,10-3 0,4 1 0,13 2-4,11 4 3,11 5 1,7 2 1,6 4 1,1 8 0,4 4-2,-1 3 0,-5 2 0,-4-2-7,-9-4-29,-4-20-16,-1 10-25,-14-9-3,-2-8-5,-16-10-2,1-1 0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2.1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1853EA3-37BD-44F9-8279-66C4434E9DA0}" emma:medium="tactile" emma:mode="ink">
          <msink:context xmlns:msink="http://schemas.microsoft.com/ink/2010/main" type="inkDrawing"/>
        </emma:interpretation>
      </emma:emma>
    </inkml:annotationXML>
    <inkml:trace contextRef="#ctx0" brushRef="#br0">9 32 65,'-9'9'85,"9"-9"-4,0 9-5,9-11-2,10-1-1,2 2-60,11-2-9,2 1-1,5 0-2,2 2 0,2-3 0,-7-1 0,-1 3-1,-2-2 0,-6 3 1,-2-1-4,-2 0-4,1-4-8,-6 4-16,3-1-12,-6-1-30,2 0-4,-5-2-4,4-1-1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2.6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3B7F584-5F9F-4448-8851-099046D7C86A}" emma:medium="tactile" emma:mode="ink">
          <msink:context xmlns:msink="http://schemas.microsoft.com/ink/2010/main" type="inkDrawing"/>
        </emma:interpretation>
      </emma:emma>
    </inkml:annotationXML>
    <inkml:trace contextRef="#ctx0" brushRef="#br0">152 15 26,'14'-5'47,"-4"1"1,0 0 3,-9 12-17,-1-8-13,0 0 4,0 0 6,-8 2 1,-7 5 3,1 8 1,-7 4-4,0 9-5,0 8-4,0 1-6,5 5-6,5 0-4,9 0-3,3-9 0,14-5-4,9-11 0,10-15 0,7-6 0,6-15 0,2-7 0,-2-8 0,-2-1 0,-9-3 0,-5 2 0,-10 4 0,-10 4 0,-11 8 0,-11 5 0,-11 10-6,-14 2-4,-2 3-3,-5 2-2,-6 4-11,3 39-30,-7-40-22,8 2 2,5-5-3,11 1-2,2-3 10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5.39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F69AD33-7F4A-4FE8-8A22-7A184E2F5105}" emma:medium="tactile" emma:mode="ink">
          <msink:context xmlns:msink="http://schemas.microsoft.com/ink/2010/main" type="inkDrawing"/>
        </emma:interpretation>
      </emma:emma>
    </inkml:annotationXML>
    <inkml:trace contextRef="#ctx0" brushRef="#br0">76 77 18,'-15'0'66,"2"0"4,-1-1-3,1-2-2,1-25-18,12 28-24,-10-6-5,10 6-6,0 0-6,0 0 0,0 0 0,0 0 1,0 0 1,16 0 1,1 2 1,5-1-2,7 0 1,10-1-1,7 0-2,7-2-1,5-5-1,0 1-1,-2 0-2,-4-1 1,-5 1-1,-6 1-2,-10 3-4,-6-1-3,-7 3-7,-5 0-11,-6 0-16,2 4-32,-2-1-1,-7-3-5,11 0-1,-11 0 7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5.6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B743F2B-4BC3-422B-B03C-98550759E498}" emma:medium="tactile" emma:mode="ink">
          <msink:context xmlns:msink="http://schemas.microsoft.com/ink/2010/main" type="inkDrawing"/>
        </emma:interpretation>
      </emma:emma>
    </inkml:annotationXML>
    <inkml:trace contextRef="#ctx0" brushRef="#br0">224 21 65,'18'-12'76,"0"5"-6,-10 3-4,3 4-3,-11 0 0,0 19-58,-5 8-8,-5 4 3,0 9 3,-9 1 4,2 7 2,-10-2 2,4 1 0,-1-5 0,2-4 1,-2-4-2,5-6-4,3-3 0,0-7-6,7-1-6,-2-7-11,4-5-26,7-5-31,-10 0-2,6-7-4,1-7-5,0-1 0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5.94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3562AEC-467B-41DF-B50A-4D3AD69C20D9}" emma:medium="tactile" emma:mode="ink">
          <msink:context xmlns:msink="http://schemas.microsoft.com/ink/2010/main" type="inkDrawing"/>
        </emma:interpretation>
      </emma:emma>
    </inkml:annotationXML>
    <inkml:trace contextRef="#ctx0" brushRef="#br0">2 27 80,'-3'-12'84,"3"4"-5,0 8-5,0-8-1,7 19-3,8 2-60,3 5-6,5 7-5,4 4 1,6 4 2,1 1 0,0 1 2,0-4-1,-2-3 1,-2-5-1,-4-3 0,-4-5-5,-3-3-21,-2-1-48,-8-9-5,-9-2-2,0-6-5,-2-5-5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8.54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D227CA4-9CFE-4AE7-9EBB-2C8B957D5F73}" emma:medium="tactile" emma:mode="ink">
          <msink:context xmlns:msink="http://schemas.microsoft.com/ink/2010/main" type="inkDrawing"/>
        </emma:interpretation>
      </emma:emma>
    </inkml:annotationXML>
    <inkml:trace contextRef="#ctx0" brushRef="#br0">19 51 4,'0'0'50,"0"0"2,-8-6-2,8 6 0,-9-8-25,9 8-7,-3-9 2,3 9 0,0-8 1,0 8 0,0 0-1,0 0-1,0 0-2,0-9-7,0 9-4,0 0-3,0 0-1,9 0 1,0 3 0,7 0 1,9-1 2,2 0 0,9-2 2,2 1-4,9-1 1,-4-2-2,4-1-1,-4-1-1,-6 1-1,-3 0 1,-7 1-1,-3 0 0,-6-1-1,-4 3-4,-6 0-4,-8 0-9,0 0-12,0 0-13,-5 1-26,-9-1-6,0 0-1,-6-1-1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8.81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7857B7D-5041-4D2E-9B71-9CA58B5B7F67}" emma:medium="tactile" emma:mode="ink">
          <msink:context xmlns:msink="http://schemas.microsoft.com/ink/2010/main" type="inkDrawing"/>
        </emma:interpretation>
      </emma:emma>
    </inkml:annotationXML>
    <inkml:trace contextRef="#ctx0" brushRef="#br0">22 75 6,'-6'-22'63,"2"8"5,0-4-2,2 8-4,1-2-30,1 12-4,0 0-3,-5 18-7,4 8-2,1 2-7,0 12 2,0 3 0,2 8 2,2-2-3,2 2-1,1-6-3,-1-6-3,0-7-1,0-6 0,-1-6 0,-1-10-7,-4-10-19,0 0-44,0 0-2,6-13-5,-5-7-4,2-2-5</inkml:trace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9.4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F115A1F-FBE7-4EBA-8208-9CAF508E0401}" emma:medium="tactile" emma:mode="ink">
          <msink:context xmlns:msink="http://schemas.microsoft.com/ink/2010/main" type="inkDrawing"/>
        </emma:interpretation>
      </emma:emma>
    </inkml:annotationXML>
    <inkml:trace contextRef="#ctx0" brushRef="#br0">66 103 29,'7'-8'46,"-7"-2"1,0 10 0,-12-10 3,1 4-35,3 6 3,-1-7 5,1 5 4,0-4 2,1 1 0,1-2 1,6 7-5,-5-12-7,5 12-4,5-11-7,2 6-4,5-2-3,2 5-1,3-1-1,1 0 1,1 4 0,1 4-1,0 8-1,1 4 2,-8 10-1,-2 7 2,-5 5 0,-5 7 1,-2 0 0,-6 3 1,-5-4 1,-3-1 1,-2-7-1,1-8 0,1-4 1,1-8-1,2-2 1,3-5-1,1-2-1,8-8 1,-7 7 0,7-7 0,0 0 0,10 0 0,3 0 0,3 0 0,3-2 1,4-1-1,4-1-1,-1 0 0,2 0 0,0 0-2,0-1 0,-5 1 0,0 0 0,-4 1 0,-1 2 0,-3-2 0,-4 3-3,-11 0-1,12-2-8,-12 2-11,0 0-19,0-8-35,-4-1 0,4 0-4,-2-1-3,2 1-1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09.99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D5A7E5-C0DB-42E6-991C-DB68BA1E0416}" emma:medium="tactile" emma:mode="ink">
          <msink:context xmlns:msink="http://schemas.microsoft.com/ink/2010/main" type="inkDrawing"/>
        </emma:interpretation>
      </emma:emma>
    </inkml:annotationXML>
    <inkml:trace contextRef="#ctx0" brushRef="#br0">13 118 3,'6'-22'72,"-4"-3"3,3 10-5,-5-3-4,4 2-4,-4 16-37,0 0-4,7 10-12,-5 8-5,1 8-1,-2 1 3,4 8 1,0-7 1,2 1 1,3-8-1,4-3 0,0-4-1,4-7 0,0-7-1,4-6-1,-1-7 0,1-4-1,-4 1-1,-2-6-1,0-4-1,-4-1-2,-2 1 0,-3 6 0,-2-1-1,-4 2 2,0 6-1,0 1 0,-1 5-1,0 7 0,0 0 1,3-10-1,-3 10 1,2 14 0,2 3 1,1 9 2,2 8 0,0 10 0,3 5 2,-1 11-1,4 1 0,-3-3 0,-3 0-2,-3-3 0,-1-8 1,-3-6 1,-11-6-1,-6-5 1,-7-6-3,-4-3 0,-5-3 0,-1-1 0,-3-2 0,1-3 0,4 2 0,1-4 0,6-2 0,4-3 0,5 1-10,-1-6-26,8 0-41,9 0-3,0-13-3,8 5-2,4-9-4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12.1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AEB310F-1785-4F09-A2E3-817BD39A36A1}" emma:medium="tactile" emma:mode="ink">
          <msink:context xmlns:msink="http://schemas.microsoft.com/ink/2010/main" type="inkDrawing"/>
        </emma:interpretation>
      </emma:emma>
    </inkml:annotationXML>
    <inkml:trace contextRef="#ctx0" brushRef="#br0">18 7 22,'-11'-7'29,"11"7"1,-7-1-30,7 1-29,0 0 0,0 0 6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34.06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46C144-8E41-4367-8A6E-A54E46E55CCF}" emma:medium="tactile" emma:mode="ink">
          <msink:context xmlns:msink="http://schemas.microsoft.com/ink/2010/main" type="inkDrawing"/>
        </emma:interpretation>
      </emma:emma>
    </inkml:annotationXML>
    <inkml:trace contextRef="#ctx0" brushRef="#br0">553 54 49,'0'0'62,"0"-12"3,0 12 1,0-17-25,0 17-5,-5-12-5,5 12-3,-7-8-6,7 8-7,-8-4-4,-2 3-4,-6 1-2,-2 2-3,-6 5 0,-3 0-2,-7 1 0,-1 0 0,-2-2 1,-2-2 0,2-3 0,-1 0 0,7-1 0,2-3 0,7-2 0,4 1-1,6 0-1,1 1-1,11 3 0,-8-4-1,8 4 0,0 0-1,0 0 0,0 0 0,8 4 1,-5 6 1,2 3 2,0 10 2,1 9 3,-1 13 1,-3 18 1,-2 20-1,0 16 2,-3 19 0,-5 16-1,0 10-3,-2 10-1,2 0-1,-2 1-2,2-6 5,-1-2-1,0-12-1,2-7-1,0-6 1,0-12 0,-3-7 0,3-15-1,2-9-1,2-13-1,1-10 1,0-15-1,2-10 1,0-7 1,0-6 0,0-8-2,0-10 0,5 7 0,-5-7 0,13 0 0,-1 1 0,5-1 0,6 0 0,4 1 0,5 1 0,3 2 0,1 0 0,0 3 0,-5-2 0,-4 1 0,-6-1 0,-6 3 0,-4-4 0,-5 3-5,23-2-73,-29-5-3,-5 4-1,-8-7-5,1-7-6,-10-21 8</inkml:trace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12.5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349D290-F731-4712-970C-C87A6EA42B1B}" emma:medium="tactile" emma:mode="ink">
          <msink:context xmlns:msink="http://schemas.microsoft.com/ink/2010/main" type="inkDrawing"/>
        </emma:interpretation>
      </emma:emma>
    </inkml:annotationXML>
    <inkml:trace contextRef="#ctx0" brushRef="#br0">39-2 18,'-13'2'75,"2"-2"-1,3 3-3,8-3-5,-9 0-2,9 0-33,0 0-25,11 7-4,4-5-3,5 2 0,2-2 3,4-1 3,4-1 0,3-1 1,1-3 2,0 2-1,2 2 0,-1 0 1,1 0-3,-4 0-1,-3 5-1,-4 1-2,-3-2 0,-4 2 0,-7-4-1,-2 0-3,-9-2-6,0 0-17,2 10-45,-2-10 1,-5 0-6,5 0-4,-8-5-3</inkml:trace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13.1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36C383E-7BDB-4649-A938-8C64E6AF3094}" emma:medium="tactile" emma:mode="ink">
          <msink:context xmlns:msink="http://schemas.microsoft.com/ink/2010/main" type="inkDrawing"/>
        </emma:interpretation>
      </emma:emma>
    </inkml:annotationXML>
    <inkml:trace contextRef="#ctx0" brushRef="#br0">25 88 29,'-8'-6'73,"8"6"2,-13-11-7,13 11-3,-6-9-4,6 9-42,0 0-13,16-10-6,-2 5-3,8 1 1,1-1 1,4-5 2,7 2 1,1-1 1,2 3 0,-5 4-1,2 0 0,-5 2 0,-2 0-2,-7 8 1,-6 3 1,-9 8 2,-5 1 2,-9 8 0,-8 4 2,-2 5 0,-4 8 0,-3 2-1,0 0-1,2-1-2,1-3-2,6-8-1,2-1 1,4-6 1,5-9 0,6-4 1,5-3 1,6-5 0,5-5 1,5 0 0,5-2 0,0-2-3,3-2-3,1-1 0,-3-1 0,-2-1 0,-5 1-5,-3 0-5,-4 1-4,-3 1-9,-10 4-16,6-15-11,-6 15-24,-1-15-3,-5 7-4,-3-2 2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13.4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642F638-B0C1-4256-AD2C-417EB1AC7FD6}" emma:medium="tactile" emma:mode="ink">
          <msink:context xmlns:msink="http://schemas.microsoft.com/ink/2010/main" type="inkDrawing"/>
        </emma:interpretation>
      </emma:emma>
    </inkml:annotationXML>
    <inkml:trace contextRef="#ctx0" brushRef="#br0">98 52 38,'-24'0'79,"3"0"-2,2-1-4,5-3-4,0 1-2,7 0-47,7 3-9,0 0-6,13-1-2,5-2-1,5-1 2,2 0 1,6-1 0,0-1 1,4 1-1,-3-1-1,-1 2-2,-4 3-5,-5 1-7,-2 0-13,-5 3-15,-7 1-34,-8-4-4,0 0-4,0 0-3,0 0 4</inkml:trace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13.9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81FB4DB-4C48-4F17-B13F-1E7DAA6D25F0}" emma:medium="tactile" emma:mode="ink">
          <msink:context xmlns:msink="http://schemas.microsoft.com/ink/2010/main" type="inkDrawing"/>
        </emma:interpretation>
      </emma:emma>
    </inkml:annotationXML>
    <inkml:trace contextRef="#ctx0" brushRef="#br0">-1 31 4,'0'0'85,"10"0"0,-10 0-5,8 0-5,2-4-1,3-2-3,5 3-61,3 0-8,5 2-1,3-1 0,1 0 0,1 0 1,-2 1 1,0 1-1,0 0 2,-1 0-1,-1 0 1,-4 0-3,1 0-3,-6-2-5,2 2-9,-9-5-20,-17 5-39,10 0-1,-4 0-6,-9 2-2,-11 2-1</inkml:trace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14.18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08C6537-A2AC-460A-A82F-5D44917430A0}" emma:medium="tactile" emma:mode="ink">
          <msink:context xmlns:msink="http://schemas.microsoft.com/ink/2010/main" type="inkDrawing"/>
        </emma:interpretation>
      </emma:emma>
    </inkml:annotationXML>
    <inkml:trace contextRef="#ctx0" brushRef="#br0">32 0 10,'-16'18'90,"4"-4"-2,8-2-4,4-3-5,9-6-2,9 1-1,6-2-69,5-2-7,8 1 0,1 2 0,1-3 0,-1 0-2,-3 1-4,-10-1-12,-4-9-56,-10 7-3,-11 2-1,10-9-5,-11-2-5,-6 3 3</inkml:trace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16.2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337DC4D-D4B9-4C65-8A60-3083EA62A870}" emma:medium="tactile" emma:mode="ink">
          <msink:context xmlns:msink="http://schemas.microsoft.com/ink/2010/main" type="inkDrawing"/>
        </emma:interpretation>
      </emma:emma>
    </inkml:annotationXML>
    <inkml:trace contextRef="#ctx0" brushRef="#br0">64 68 31,'-15'-1'65,"15"1"3,-14-10-1,14 10-1,-33-14-32,33 14-6,-4-14-2,4 14-11,-2-8-4,2 8-2,0 0-3,6 0-1,5 1-2,-1 4-1,8 5 0,2-4 2,9 2 2,5-2 1,5-3 0,2-3 2,3-4-1,4-1-2,-1-5 1,4 5-3,-7-6 0,-3 4-2,-5 1-1,-4 0-1,-8 3-1,-6 2-3,-4-1-8,-5 2-10,-9 0-14,0 0-40,0 0 1,0 0-6,0 0-2,0 0 0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16.50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C8F848A-BBDD-4648-A81F-49DFC983B6A9}" emma:medium="tactile" emma:mode="ink">
          <msink:context xmlns:msink="http://schemas.microsoft.com/ink/2010/main" type="inkDrawing"/>
        </emma:interpretation>
      </emma:emma>
    </inkml:annotationXML>
    <inkml:trace contextRef="#ctx0" brushRef="#br0">0 13 65,'13'-9'82,"0"5"-7,-2 2-4,2 2-4,-4 2 1,-2 15-57,-2 2-9,1 11-1,1 2 2,2 9 0,-1 1 2,-1 2 2,-1-1-1,2-4 1,0-7-2,-1-5 0,-2-3-1,0-7-2,-4-6-10,2-2-21,-2-1-43,-1-8-3,0 0-3,-15 0-6,3-7-4</inkml:trace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18.9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3F0AC61-AEBF-4C04-A32A-964D62AD5FB1}" emma:medium="tactile" emma:mode="ink">
          <msink:context xmlns:msink="http://schemas.microsoft.com/ink/2010/main" type="inkDrawing"/>
        </emma:interpretation>
      </emma:emma>
    </inkml:annotationXML>
    <inkml:trace contextRef="#ctx0" brushRef="#br0">0 60 12,'0'0'76,"0"0"-1,0 0-4,10-30-3,-10 30-2,10 0-20,-2 0-38,3 0-5,2 0 1,4 0 3,0 1 1,4-1 0,2 0 0,-2-1 0,4-3-1,-4 3-2,0-5-2,-3 6-1,-1-4-3,-4 1-4,-2 2-9,-1 1-16,-4 4-44,-6-4 1,10 0-5,-9-8-5,6 0-1</inkml:trace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19.6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A4791F2-1D2D-42F9-8FAC-D3A561704DF8}" emma:medium="tactile" emma:mode="ink">
          <msink:context xmlns:msink="http://schemas.microsoft.com/ink/2010/main" type="inkDrawing"/>
        </emma:interpretation>
      </emma:emma>
    </inkml:annotationXML>
    <inkml:trace contextRef="#ctx0" brushRef="#br0">50 61 50,'-9'-1'54,"0"-1"0,1 0-2,1 0 1,7 2-41,-10-6 5,10 6 2,0 0 3,-9-9-1,9 9 1,0-8-1,0 8-3,7-10-7,3 3-6,6 2-3,1 1-3,7 1 0,-2 1-1,7 2 1,-3 0 0,3 9-1,-3 0 1,-3 4 0,0 0 0,-7 2 1,-2 1 1,-6 3 1,-6-3 1,-6 4 0,-11-4 2,-2 3 0,-5 1 0,1 0-5,-3-3 5,4-3 0,3 1-3,6-4 1,5-3-1,6-8-1,2 12-1,9-10 0,6 1 0,6 1 0,5 2 0,3 1-1,2 3 1,-3-1-1,0 3 2,-5 4 0,-5 2 3,-9-1 2,-10 3 0,-3 2 2,-11 2 1,-8-4-1,-4 1-2,-6 0-6,0-2 0,-1-3 0,3-2 0,4-4 0,3-3 0,7-1-34,4-4-43,11-2-2,-3-8-2,7-8-4,13-2-3</inkml:trace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20.1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61B18DE-C7EC-4C07-A3E2-860E5E64DBBA}" emma:medium="tactile" emma:mode="ink">
          <msink:context xmlns:msink="http://schemas.microsoft.com/ink/2010/main" type="inkDrawing"/>
        </emma:interpretation>
      </emma:emma>
    </inkml:annotationXML>
    <inkml:trace contextRef="#ctx0" brushRef="#br0">222 36 42,'18'-17'81,"-7"3"-2,-1 6-6,-10 8-3,0 0-1,0 10-39,0 10-27,-3 3-2,0 6-1,1 4-2,0 0 2,-1-2 2,3-3 0,3-4 1,4-6 1,-1-3 1,5-10 1,2-5 0,3 0-2,0-7-2,2-9 0,-4-1-2,1-3 0,-3-1 0,-1 6-2,0-6-1,-7 3 0,3 6 1,-5 4 1,3 1 1,-5 7 0,6-9-1,-6 9 0,0 0 0,0 0 0,9 3 0,0 11 2,-2 5-1,2 8 2,-2 7 2,1 10 1,-2 8 0,-1 5 1,-3 6 0,-5 1 0,-7 0-1,-3-4-4,-3-2 3,-4-9-4,-2-5 0,-2-9 0,-6-8 0,-3-3 0,-1-5 0,-2-6 0,-2-4 0,0 0 0,0-5 0,2 1 0,4-3 0,4-2 0,7-2 0,5-2-42,26 2-38,-12-6-2,2 8-3,8-20-3,7 8-3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35.38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A68EE62-4E30-4080-B4AE-4A3D01EBDD76}" emma:medium="tactile" emma:mode="ink">
          <msink:context xmlns:msink="http://schemas.microsoft.com/ink/2010/main" type="inkDrawing"/>
        </emma:interpretation>
      </emma:emma>
    </inkml:annotationXML>
    <inkml:trace contextRef="#ctx0" brushRef="#br0">28 173 10,'-8'-4'61,"8"4"1,-14-10-2,14 10-3,-7-17-2,30 9-44,-7 0 2,-9-2-4,2 1-1,2-5 2,-1 1 2,4-2-1,0 4 1,4-5-4,-1 6-1,5-1-3,-3 4-2,3-1 0,-1 5 1,1 3-1,-4 0 0,1 6 2,-4 4 2,-2 9 2,-5 5 0,-6 11-1,-2 3-1,-8 5 1,-5 4 0,-8 3 0,0 1-2,-8-5-1,3 0 0,0-9-1,4-5 0,1-4 0,6-4-1,5-3-1,5-8 0,5-1 1,5-2 0,11-5-2,4-2 0,10-3 0,9 0 0,5-4 0,-1 0 0,3-1 0,-3 0 0,-5 3 0,-5 0 0,-5 2-37,-21 16-40,-1-5-4,-6 1-2,-7-2-4,-6 5-4</inkml:trace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22.7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0548722-AA3D-4A91-AC48-EE72DEC87652}" emma:medium="tactile" emma:mode="ink">
          <msink:context xmlns:msink="http://schemas.microsoft.com/ink/2010/main" type="inkDrawing"/>
        </emma:interpretation>
      </emma:emma>
    </inkml:annotationXML>
    <inkml:trace contextRef="#ctx0" brushRef="#br0">58 48 26,'0'0'57,"-14"-2"1,14 2 3,-10-10 1,-1 6-33,3 2-1,8 2-3,-7-6-2,7 6-23,-8-4 0,8 4 0,0 0 0,0 0 20,11-7-3,-1 7-3,9 0-3,1 0-4,13 0-4,-1 0-3,4 0-1,2 0 1,0 0 0,-2 0 0,-2 0 1,-3 0 0,-3-2-1,-2 0 1,-8-2-1,-2 4 0,-4-1 0,-1-2-8,-11 3-12,0 0-16,10 0-32,-10 0-2,-7 4-6,-4-4-4,3-2 2,-10-1 78,4 1 0</inkml:trace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22.9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6D2F2A2-1EA0-4878-93AB-147FABC82C02}" emma:medium="tactile" emma:mode="ink">
          <msink:context xmlns:msink="http://schemas.microsoft.com/ink/2010/main" type="inkDrawing"/>
        </emma:interpretation>
      </emma:emma>
    </inkml:annotationXML>
    <inkml:trace contextRef="#ctx0" brushRef="#br0">24 43 26,'-10'-10'74,"1"1"-2,9 9-4,-4-13-4,2 1-3,2 12-45,3 9-7,3 3-6,1 7-1,2 5-2,2 2 4,-3 5 2,2-3 1,-3 2 1,1-6 0,-2 4-2,-1-11 0,-2-2-1,0-1-4,-1-4-6,1-1-9,-3-2-15,0-7-39,0 0-3,0 0-3,6 0-5,-2-16-1</inkml:trace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23.4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26DEA93-AAA1-41E7-BCD9-BDC4747E1B4E}" emma:medium="tactile" emma:mode="ink">
          <msink:context xmlns:msink="http://schemas.microsoft.com/ink/2010/main" type="inkDrawing"/>
        </emma:interpretation>
      </emma:emma>
    </inkml:annotationXML>
    <inkml:trace contextRef="#ctx0" brushRef="#br0">35 17 25,'2'-11'71,"-2"11"0,2-9-5,-2 9-3,0 0-4,0 7-44,-4 8-10,-1 5-2,0 5-1,-2 6 2,1-2 2,0 3 1,2-2 1,1-3 1,3-4-1,0-3 0,4-6 2,7-2-1,3-2 1,5-7-1,3 0-1,4-2-2,2-1 0,6-1-2,2-3-1,1-3-2,-2 3 1,1-1-2,-1 2 1,-5-3 0,-2 4-1,-7 0-2,-4 0-1,-4 2-4,-6-3-8,-7 3-22,12-4-39,-12 4 1,-7-5-6,-3-5-2,3 2-2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23.69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E0F2AD1-D9C2-47AA-96CC-7CC11C2BEEE7}" emma:medium="tactile" emma:mode="ink">
          <msink:context xmlns:msink="http://schemas.microsoft.com/ink/2010/main" type="inkDrawing"/>
        </emma:interpretation>
      </emma:emma>
    </inkml:annotationXML>
    <inkml:trace contextRef="#ctx0" brushRef="#br0">145 14 63,'0'-10'71,"0"10"-4,-7-8-3,7 8-3,-16 0-22,8 20-32,-4 7-1,1 10 2,-2 5 1,-1 10 2,1 7-11,2-2 12,3 1 1,-2-7 0,5-2-2,-1-10-3,2-4-2,3-10-4,-1-9-2,-1-3-9,3-13-21,0 0-42,0 0 0,-3-6-4,5-8-7,2-11 0</inkml:trace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24.2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0A61ED9-7857-4F8D-A675-725FCF17FF3C}" emma:medium="tactile" emma:mode="ink">
          <msink:context xmlns:msink="http://schemas.microsoft.com/ink/2010/main" type="inkDrawing"/>
        </emma:interpretation>
      </emma:emma>
    </inkml:annotationXML>
    <inkml:trace contextRef="#ctx0" brushRef="#br0">4 53 52,'0'0'71,"0"0"-1,0-9 0,0 9-4,0 0-25,-4-11-21,4 11-6,0 0-5,-1-12-2,1 12-2,6-6-1,3 3-2,1 0-1,5 0-2,-1-1 0,5 2 0,-4 2 0,1 0 0,0 3-1,0 4 1,-6 4 0,-1 6 1,-4 4 1,-5 7 0,-4 3 2,-6 7 1,-3-3 0,-4 10 2,0-2-6,-5-2 6,4-1 0,5-6 0,0-2-1,7-6 1,2 1-1,4-9 0,4-4 0,8 1 0,3-4-1,4-3 1,1-3-1,3-3 1,0-2-3,3 0-2,-1-6 0,0-3 0,0-2 0,-1-1 0,-5 3 0,-2 1 0,-2-2 0,-3 4-12,-4 0-18,-8 6-19,0 0-29,0 0 1,-8-4-4,-8 4-6,0 0 4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24.57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E731479-791F-474C-AC93-233E56A186F3}" emma:medium="tactile" emma:mode="ink">
          <msink:context xmlns:msink="http://schemas.microsoft.com/ink/2010/main" type="inkDrawing"/>
        </emma:interpretation>
      </emma:emma>
    </inkml:annotationXML>
    <inkml:trace contextRef="#ctx0" brushRef="#br0">48 98 45,'-9'-4'79,"9"4"-5,-12-10-2,12 10-5,0-10-1,-28 4-49,38-2-17,9 4 6,3-3-2,12 3-3,-1-6 2,4 3 1,1-1-1,-1 5 1,-3-1-1,-1-2-4,-8 1-7,-2 3-20,-2 3-41,-8-1-2,-2 1-4,-11-1-4,0 0-3</inkml:trace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27.5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81F3717-5991-45C2-9C03-DC92170CE256}" emma:medium="tactile" emma:mode="ink">
          <msink:context xmlns:msink="http://schemas.microsoft.com/ink/2010/main" type="inkDrawing"/>
        </emma:interpretation>
      </emma:emma>
    </inkml:annotationXML>
    <inkml:trace contextRef="#ctx0" brushRef="#br0">59 65 7,'-15'0'70,"-1"0"3,4 0-3,2-3-5,3-16-4,7 19-42,0 0-7,0 0-3,12-3-4,2 1-1,7 0 1,3 2 2,8-1 0,3-4 1,3 1-2,-1-1-2,-1 2-1,-2-3 0,-1 2-8,-6 0-6,-5 1-14,-5 3-14,-7 5-29,-8 4-3,-5-2-6,-8 7-3</inkml:trace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27.7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F09A914-3680-44C2-8B59-CA24AC990F46}" emma:medium="tactile" emma:mode="ink">
          <msink:context xmlns:msink="http://schemas.microsoft.com/ink/2010/main" type="inkDrawing"/>
        </emma:interpretation>
      </emma:emma>
    </inkml:annotationXML>
    <inkml:trace contextRef="#ctx0" brushRef="#br0">-4 51 5,'0'0'82,"0"11"0,6-11-5,12-3-4,8-10 0,6 7-4,5 1-69,5-1 1,-1 1-1,2-3 1,-2 3-1,-5 1-1,-5 0-4,-4 4-7,-3-4-8,-7 4-10,0 0-13,-5 0-27,-2 3-7,-2-3-1,5 0 0</inkml:trace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28.4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84074E8-B8CC-4BBB-ADDF-D3CEBB71BB3E}" emma:medium="tactile" emma:mode="ink">
          <msink:context xmlns:msink="http://schemas.microsoft.com/ink/2010/main" type="inkDrawing"/>
        </emma:interpretation>
      </emma:emma>
    </inkml:annotationXML>
    <inkml:trace contextRef="#ctx0" brushRef="#br0">29 76 8,'0'-9'61,"0"0"3,0-4 0,1 3 1,2-7-27,0 8-9,-3 9-8,5-10-6,-5 10-6,0 0 0,0 0-1,3 8-1,-3 7-2,-3 5-1,-3 5 0,1 6 2,-1 0 1,0 1-1,-1-1-2,2-3 0,0-5 0,4-5 3,1-3 1,1-6 0,9-1 0,3-4 1,8 0-1,1-4 1,8 4-2,1-4-2,8-4-5,0 0 0,1-2 0,2-3 0,-1-2 0,2 1 0,-1 0 0,-1 1 0,-1-2 0,-3 0 0,-3 2 0,-1 2 0,-8 3 0,-5-2 0,-6 1-8,-14 5-11,0 0-14,0 0-14,-12 18-8,-11-16 2,-1-24-20,-4 22-7,-3 0 1,2-3 15</inkml:trace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8:28.6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E20BAE4-6544-4C0C-9A63-61AB5DC4F1E6}" emma:medium="tactile" emma:mode="ink">
          <msink:context xmlns:msink="http://schemas.microsoft.com/ink/2010/main" type="inkDrawing"/>
        </emma:interpretation>
      </emma:emma>
    </inkml:annotationXML>
    <inkml:trace contextRef="#ctx0" brushRef="#br0">66 65 62,'2'-23'67,"1"2"-2,0 9-4,2 1 0,-5 11-29,6 4-11,-6 24-6,0 15-2,-1 8 1,-4 12 3,-2 5 0,1 9-1,-2 2-16,-2-2 13,5-12-3,-4-10-7,7-2-21,2-11-51,-1-13-4,-3-11-2,-3-18-6,7 0-7,-15-20 5,10-3 83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36.0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694DC8C-99C7-4259-9959-7A347C63F01B}" emma:medium="tactile" emma:mode="ink">
          <msink:context xmlns:msink="http://schemas.microsoft.com/ink/2010/main" type="inkDrawing"/>
        </emma:interpretation>
      </emma:emma>
    </inkml:annotationXML>
    <inkml:trace contextRef="#ctx0" brushRef="#br0">45 88 32,'0'0'69,"-17"0"2,17 0 1,-16-1 0,16 1 1,-13-9-51,13 9-1,0 0-3,0 0-1,12-3 0,0 1-5,6-4-2,4 4-5,6-6-5,2 1 0,3 0 0,0-1 0,-1 3 0,0 2 0,-7 0-2,-1 3-39,8 0-36,-14 0-3,-1-4-2,-5-5-6,1-4-2</inkml:trace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1:28.22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63465AE-AB64-4C56-BF5A-B6811E1C9061}" emma:medium="tactile" emma:mode="ink">
          <msink:context xmlns:msink="http://schemas.microsoft.com/ink/2010/main" type="inkDrawing"/>
        </emma:interpretation>
      </emma:emma>
    </inkml:annotationXML>
    <inkml:trace contextRef="#ctx0" brushRef="#br0">72 253 14,'-4'-21'70,"-3"-1"4,2-2-2,-4 0-4,2-2-3,0-4-42,1 9-8,0 4-5,1 2-5,2 2-3,-1 2-2,2 3 0,2 8-1,-4-12 0,4 12 0,0 0-1,-3-10 0,3 10 0,0 0-1,0 0-1,0 0 0,0 0-1,0 0 1,0 0 0,0 10 0,0 3 3,0 3 2,0 12 4,0 4 0,0 16 2,3 11 1,-2 8 1,0 8 1,-1 10-1,0 15-9,0 2 11,-2 11 0,2 6-2,-2 3-2,2 7 0,-1 0-1,1 6-1,0-3-1,0 2-3,1-2-1,-1 0 2,0-2-1,0-3 0,0 1 0,0-4 0,2 0 2,-1-3 0,0 1 1,-1-8-4,2 2 0,2-1 0,-2-1 0,1-2 0,-3-6 0,0-4 0,1-5 0,0-7 0,-1-12 0,0-7 0,0-14 0,0-10 0,0-11-33,0-10-20,6-15-26,-4-20-1,2-17-4,-4-20-3,4-9 3</inkml:trace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1:29.80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6B77AF4-F02E-4216-BE45-B150BD661189}" emma:medium="tactile" emma:mode="ink">
          <msink:context xmlns:msink="http://schemas.microsoft.com/ink/2010/main" type="inkDrawing"/>
        </emma:interpretation>
      </emma:emma>
    </inkml:annotationXML>
    <inkml:trace contextRef="#ctx0" brushRef="#br0">135 113 17,'9'-8'54,"-4"-2"3,0 1-3,-3-1-2,-1 2-34,-1 8-7,1-14-12,-1 14-10,3-11-7,-3 11-2,1-8 0,-1 8-2,0-7 3,0 7 9,-4-10 8,4 10 9,-9-8 4,9 8 2,-12-7 1,4 4-1,1 2 0,-1 1-4,-3 0-4,1 0-1,-1 4-4,0 0 1,-1 0-1,1 3 1,0-2 0,2 0 1,0-2 0,1 1 3,8-4 0,-10 7 3,10-7 5,-4 6 4,4-6 1,0 9-1,0-9 1,17 8-1,-2-4 0,4 3-2,5-3-5,9 2-2,8-3 0,3 0-2,13-2 1,4-1-2,7 0 0,4 0-1,7 0 0,4 0-1,4-1 0,7 1-1,2 0 1,4-2 0,9 0 1,0 0-1,7 0 1,6 0-1,2 0 0,4-2 1,8 0-1,4 0 0,6 1 1,9 1-2,3-1 1,1 1 0,12 1-2,3 1 1,2 3-1,8 1 0,-3 1-1,-2 0 1,8 3 0,-5-1 0,2 0 0,2 0-1,-4 0 1,-3 3-1,5 0 1,0-1-1,0 0 0,0 1 0,-3 2 1,-4-1-1,1 3-1,-4-1-3,-11-1-10,-5-1-21,-11 15-26,-8-18-15,-10-7-2,-7-4-6,-22-15-4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1:31.09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1D4D586-023C-45C6-8B42-76D25DCCFCF7}" emma:medium="tactile" emma:mode="ink">
          <msink:context xmlns:msink="http://schemas.microsoft.com/ink/2010/main" type="inkDrawing"/>
        </emma:interpretation>
      </emma:emma>
    </inkml:annotationXML>
    <inkml:trace contextRef="#ctx0" brushRef="#br0">4311 55 26,'0'0'55,"0"0"2,2-5 0,-2 5-2,4-12-37,-4 12-5,0-8-2,0 8-5,0 0-4,0 0-1,1-9 0,-1 9-1,0 0 1,0-7-1,0 7 1,0 0 1,1-9 1,-1 9 2,0 0 3,0 0-1,0-6 1,0 6 1,0 0 1,0 0-1,0 0 0,-4-4-4,4 4 0,-11 2-1,1 5-2,-1 3 1,-5 7-1,-7 5 0,-3 7 1,-8 12 1,-6 6 1,-8 14-1,-8 6 0,-7 8 0,-4 10-1,-8 11-1,-4 1-1,-4 3 0,-10 5-1,2-3 2,-4 10-2,-8 4 4,-4 2 1,-4 3 0,-4 11 1,-3 3 0,-1 3 0,-3 0 0,3-1 0,-1 6-2,1-4 0,0 5 1,-1-5-1,2-3 0,-3 4 1,0 6-1,-3 0 0,1-1-1,-1 5-3,0-5 0,4-3 0,-2-5 0,8-7 0,-1-9 0,9-9 0,8-11 0,7-13 0,10-13 0,13-11 0,10-7 0,8-12 0,13-11 0,8-8 0,8-9 0,5-5 0,8-5-12,8-7-26,-4-19-13,-7 16-27,11 3-3,0-27-6,4 0-2</inkml:trace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1:33.40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FD8D9C7-C9CF-46A6-895A-EE6C963259CA}" emma:medium="tactile" emma:mode="ink">
          <msink:context xmlns:msink="http://schemas.microsoft.com/ink/2010/main" type="inkDrawing"/>
        </emma:interpretation>
      </emma:emma>
    </inkml:annotationXML>
    <inkml:trace contextRef="#ctx0" brushRef="#br0">274 103 13,'15'-15'52,"-3"-4"6,0 5 4,-3-4 0,-2 4-30,0 0-4,-7 14-1,9-10-5,-9 10-2,0 0-3,-10 5-4,-3 9-2,-8 5-3,-6 5-1,-4 3 0,-3 4 1,-5 0 0,3 3-2,3-6-1,3 0-1,6-7-2,3-2-1,8-3-5,0-6-3,13-10-7,-3 10-16,3-10-12,9-7-30,-1-4-4,4 0 26,-4-3 2,3-1 5,-8 0 14,0 1 26,-3 1 23,0-2 41,-4 3 3,0 1-25,-1 1 1,2 1-5,3 9-5,-3-11-5,3 11-6,0 0-6,11 3-3,1 5-4,5 4 0,2 2 0,4 5 1,1 2 1,1 4-4,-1 1-7,-1 1-20,-5 3-44,-5 0 18,30-5-23,-38-11-5,-3-4-5,-2-10 7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1:35.12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8A9B95C-8A47-4AD7-831D-EBBCA73FA9AB}" emma:medium="tactile" emma:mode="ink">
          <msink:context xmlns:msink="http://schemas.microsoft.com/ink/2010/main" type="inkDrawing"/>
        </emma:interpretation>
      </emma:emma>
    </inkml:annotationXML>
    <inkml:trace contextRef="#ctx0" brushRef="#br0">138 40 27,'-4'-8'61,"-3"0"3,4 0-1,-6 0-3,-32 2-37,31 2-4,10 4-6,-12 0-7,12 0-5,-9 16-2,1-3-1,1 3 2,-1 8 3,1 1 0,0 4 1,5 2 1,-1 0 0,3-1 1,3-2-1,3-4 2,6-4-2,6-7 1,0-5-1,8-7-1,-3-2 0,6-9 0,-4-7-2,3-3 0,-5-5 0,-1 2-2,-4-6 2,-1 3-1,-1 1 1,-6 2 0,1 5 0,-1 3-1,-3 3 1,-1 2-2,-6 10-2,9-7 0,-9 7-1,1 5 0,-1 7 2,-1 5 2,-2 6 1,0 5 1,0 6 1,0 3 3,1 7 1,0 3 0,2 3-1,-2 0-2,0-3 1,-2 1 0,-4 0-3,-4-2-4,-5-6-9,-6 2-24,-5 1-11,-11-9-27,0-4-3,-1-6-6,-7-7-3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1:36.32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8B99D74-FB0C-4678-993E-B70EDBF99191}" emma:medium="tactile" emma:mode="ink">
          <msink:context xmlns:msink="http://schemas.microsoft.com/ink/2010/main" type="inkDrawing"/>
        </emma:interpretation>
      </emma:emma>
    </inkml:annotationXML>
    <inkml:trace contextRef="#ctx0" brushRef="#br0">43 32 37,'0'0'63,"-13"-1"1,5 1-3,1-8-2,-3 3-41,10 5-7,-5-8-7,5 8-4,6-7 0,3 6-1,4 0 0,4 0 0,0 1 1,5 2 1,1 4 0,-2 7-1,0-1-1,-5 9 1,-5 2 1,-5 7 2,-4 2 3,-2 5 2,-8-3 1,-1-2 1,-4 2 1,0-3 0,0-4-1,5-4-2,1-5-3,3-4 0,4-1 0,9-3-1,6-5 0,6-3 1,6-2 1,0 0 0,7-4-4,-2 0-6,4-4-16,-3 1-20,-4-17-15,-3 12-17,-8-1-7,-3 0-3,-9-2 4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1:36.54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9EE8BFF-F74A-42B8-B093-A18D97BA7313}" emma:medium="tactile" emma:mode="ink">
          <msink:context xmlns:msink="http://schemas.microsoft.com/ink/2010/main" type="inkDrawing"/>
        </emma:interpretation>
      </emma:emma>
    </inkml:annotationXML>
    <inkml:trace contextRef="#ctx0" brushRef="#br0">31 62 3,'-21'9'68,"7"-2"3,14-7-4,0 0-1,0-7-1,18 0-35,10-4-21,6-2-2,8 3-7,-1-1-27,5 7-32,3 0-6,-9-1-6,-7 3-5,-12-4-1</inkml:trace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2:09.81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-2 9 0,'0'0'33,"0"0"4,0-7 2,0 7-30,0 0 3,0 0-2,0 0 0,-3-8 1,3 8-1,0 0-1,0 0-2,0 0-1,0 0-2,0 0 1,0 0-3,0 0-1,0 0-1,0 0-1,0 0-2,0 0-2,0 0-2,0 0-2,0 0-2,0 0-2,0 0 0,0 0-1,4 23-19,-4-23-6,-1 9 1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2:10.52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FBC3851-02AF-4D3F-84A1-6E844AE69F1D}" emma:medium="tactile" emma:mode="ink">
          <msink:context xmlns:msink="http://schemas.microsoft.com/ink/2010/main" type="inkDrawing"/>
        </emma:interpretation>
      </emma:emma>
    </inkml:annotationXML>
    <inkml:trace contextRef="#ctx0" brushRef="#br0">52-2 14,'-24'18'38,"24"-18"0,0 0 1,0 0-31,0 0-2,0 0-2,0 0-2,-4-4-1,4 4 0,0 0-1,0 0 0,0 0 0,0 0 0,0 0 1,0 0 1,0 0 0,-7-2 1,7 2 0,0 0 1,0 0 1,0 0 0,0 0 0,0 0 0,-9-4 1,9 4-1,0 0 1,0 0 1,0 0-2,0 0 3,0 0-1,0 0-1,-7-5 1,7 5-1,0 0-1,0 0 0,0 0-1,0 0-2,0 0-1,0 0 0,0 0-1,0 0-1,0 0 0,0 0 0,0 0 0,0 0 0,0 0-1,0 0 2,0 0-1,0 0 1,0 0 0,0 0-1,0 0 1,0 0 0,-1 4 0,1-4 0,0 0 0,0 0-1,0 0 0,3 5-2,-3-5-3,0 0 1,8 2-2,-8-2 3,0 0 0,0 0 1,0 0 4,0 0 5,0 0 4,0 0 1,0 0-1,0 0-1,0 0 1,0 0-4,0 0-1,0 0-5,0 0-4,0 0-5,0 0-5,0 0-5,0 0-3,14 0-31,-14 0-2,0 0-2,0 0 5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2:17.0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AA950D7-AEBE-481B-A0A1-96D5A7BEFEC8}" emma:medium="tactile" emma:mode="ink">
          <msink:context xmlns:msink="http://schemas.microsoft.com/ink/2010/main" type="inkDrawing"/>
        </emma:interpretation>
      </emma:emma>
    </inkml:annotationXML>
    <inkml:trace contextRef="#ctx0" brushRef="#br0">122 86 18,'7'0'38,"-7"0"3,0 0 3,-3-39-28,3 39-3,-8-4-2,8 4 1,0 0 1,-8-5 0,8 5-4,0 0-2,0 0-1,0 0-3,0 0-1,-5-8-1,5 8-1,0 0 0,0 0 0,0 0 2,0 0-2,0 0 0,0 0 1,-8-1-1,8 1 0,0 0 0,-8-1 0,8 1 0,-7 0 2,7 0 1,0 0 2,-8-1 0,8 1-1,0 0-1,0 0 2,-9 0-2,9 0 0,0 0-2,-3 8 1,3-8 1,-3 13 1,2-6 1,0 2 0,1-1 1,-1 1-1,1-9 2,0 10-2,0-10-1,6 6 0,-6-6 0,11 0-1,-3 0 1,0-3-1,1-2 0,-2-2-1,-7 7 1,13-17-1,-13 17 0,8-15 0,-8 15 1,0-12-2,0 12 1,0-9-1,0 9-1,0 0 0,0 0 0,-10-4-1,2 5 1,8-1-2,-14 10 2,7-3 0,-1 1 2,0 3 0,2-3 0,3 5 0,1-6 0,2 3 1,0-1 1,5-2-1,-5-7 0,16 9 1,-6-7-1,-1-2 2,3-3-1,-2-4 0,0-1-1,-2-5 0,0 2 0,-4-4-1,-2 2-1,-1 1 0,-1 1-1,-4 2 0,4 9-1,-12-12 0,4 10-1,-2 0 0,1 2 1,-1 3-1,0 0 0,0 3 1,2 1 0,-1 3 1,4 1 0,1 0 1,1 1 0,2-1 0,1-1 0,2 0 0,1-2 0,-3-8 0,11 11 1,-11-11 0,14 4 1,-7-4-1,1-4 1,-2-4-2,1-2 1,-2-2 0,-3 1-2,-1-3 1,-1 0-1,-1 3-1,-5-1 1,0 3-1,-4 3 1,2-1-1,-4 3 0,0 1 0,2 3 0,-1 0 1,3 0-1,-2 0 1,2 7 0,8-7 0,-11 11 1,11-11-1,-5 10 0,5-10 1,0 13 0,0-13 0,8 9 0,-8-9 1,15 4-1,-8-4 2,-7 0-3,13 0 0,-13 0-4,9-3-6,-9 3-15,0 0-42,0 0-1,0 0-7,-7-5 0,-4 1-2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36.2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C75D28E-2A9D-437C-BFF0-8E89167306F7}" emma:medium="tactile" emma:mode="ink">
          <msink:context xmlns:msink="http://schemas.microsoft.com/ink/2010/main" type="inkDrawing"/>
        </emma:interpretation>
      </emma:emma>
    </inkml:annotationXML>
    <inkml:trace contextRef="#ctx0" brushRef="#br0">-1-3 44,'10'0'82,"2"5"1,-6 10-4,0 13-2,-6 7 0,-3 2-25,-5 19-44,6 6 1,-2 3-9,2-1 0,-2-7 0,4-5-8,0-9-67,5-17-3,4-10 0,-9-16-6,11-5-6,-10-20 0</inkml:trace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6:50.8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07023F5-1667-4912-932B-CEAC080969DA}" emma:medium="tactile" emma:mode="ink">
          <msink:context xmlns:msink="http://schemas.microsoft.com/ink/2010/main" type="inkDrawing"/>
        </emma:interpretation>
      </emma:emma>
    </inkml:annotationXML>
    <inkml:trace contextRef="#ctx0" brushRef="#br0">28 62 19,'0'0'42,"0"0"1,-7-6 2,-8 3-28,15 3-3,0 0-2,0 0 1,0 0 2,0 0 0,0 0 2,-7-6-2,7 6-2,0 0-1,0 0-2,0 0-3,0 0-3,0 0-1,0 0-2,0 0 0,0 0 0,0 0 2,0 0-1,0 0 0,0 4 0,0-4 0,0 0-1,0 0 0,0 0 0,0 0-1,0 0 1,0 0 0,0 0-1,0 0 1,0 7 0,0-7 1,0 0 0,0 0 0,0 0 0,0 0-1,0 0 0,0 0 1,0 0-2,0 0 0,0 0 0,0 0-1,0 0 1,0 0 0,0 0 1,0 0 0,0 0 0,0 0 2,0 0 1,0 0 3,7 9 0,-7-9 0,2 12 0,2-4 0,-2-1 0,6 1-1,-5 1-2,-3-9-1,8 12 0,-8-12 2,3 10-1,-3-10 2,0 0 1,0 0 0,0 0 0,0 0-1,5-6 0,-5 6-2,6-16-2,-2 4 0,-3-2-2,-1 0-2,1-3 1,0 3-1,1 2 1,-2 1-1,1 2-1,-1 1 1,0 8 0,0 0 1,0 0 1,7 13 0,-4-3 1,-2 3-1,0 0 2,3 0 0,-3-3 0,0-1 2,-1-9 0,2 10 0,-2-10-1,0 0-4,0-7-4,0-3-9,2-4-20,-1 4-14,0-4-25,1 1-6,-2 0-2,2 3 0</inkml:trace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6:53.3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C360D19-7E76-4944-9D41-E728B26C421C}" emma:medium="tactile" emma:mode="ink">
          <msink:context xmlns:msink="http://schemas.microsoft.com/ink/2010/main" type="inkDrawing"/>
        </emma:interpretation>
      </emma:emma>
    </inkml:annotationXML>
    <inkml:trace contextRef="#ctx0" brushRef="#br0">19 9 45,'-7'4'77,"-1"-4"-4,8 0-6,-11-7-10,11 7-10,0 0-64,0 0-17,0 0-29,3-5-8,6 4-2,-9-6 2</inkml:trace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6:54.5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4953B33-8F78-48FF-A03B-257B2D0F82C0}" emma:medium="tactile" emma:mode="ink">
          <msink:context xmlns:msink="http://schemas.microsoft.com/ink/2010/main" type="inkDrawing"/>
        </emma:interpretation>
      </emma:emma>
    </inkml:annotationXML>
    <inkml:trace contextRef="#ctx0" brushRef="#br0">96 27 0,'-18'-7'46,"18"7"1,-14-8 0,14 8 0,0 0-28,-9-5 0,9 5 0,0 0 1,0 0-1,0 0 2,0 0 2,0 0-2,0 0-4,-8-8-3,8 8-2,0 0-4,0 0-3,0 0-3,-4 5-3,4-5-1,0 9 0,0-9 0,3 12 1,-3-12-1,0 0 0,0 0 0,5 12 0,-5-12 1,0 0 1,0 0 0,0-9 1,0 9 2,0 0 3,0-12 2,0 4 0,0 8 2,0 0-2,-10-4 1,10 4-2,-12 0-1,4 5-2,1 0-2,7-5-1,-8 11-2,8-11 1,-5 12-2,5-12 2,0 0-1,0 7 1,0-7 0,0 0 1,0 0 1,8-2 1,-8 2 0,0-8-1,0 8 1,-1-7-1,1 7-2,0 0 0,0 0-3,0 0-2,0 0-5,0 0-8,0 0-16,7 44-36,1-40 8,3 2-14,-11-6-2,18 0 1</inkml:trace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6:55.0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78B1D58-055E-40E1-8556-8FBA599056FD}" emma:medium="tactile" emma:mode="ink">
          <msink:context xmlns:msink="http://schemas.microsoft.com/ink/2010/main" type="inkDrawing"/>
        </emma:interpretation>
      </emma:emma>
    </inkml:annotationXML>
    <inkml:trace contextRef="#ctx0" brushRef="#br0">20 45 4,'0'0'67,"-15"0"5,15 0-2,-13 0-5,13 0-4,0 0-41,0 0-6,0 0-7,0 0-4,0 0-3,0 0-4,0 0-3,0 0-19,0 0-34,2-12-3,7 7-3,-9-10-4,5 2 1</inkml:trace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39.1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 25 43,'2'12'59,"-2"-12"-4,0 0 0,0 0-3,0 0-2,-6 0-57,6 0 1,0 0 1,0 0 5,0 0 2,0 0-4,0 0-5,0 0-8,0 0-5,-3-37-18,3 59-17,0-22-2,0 0-2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42.1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68A5857-4A91-40C6-A08C-9B6F5FA7C1BD}" emma:medium="tactile" emma:mode="ink">
          <msink:context xmlns:msink="http://schemas.microsoft.com/ink/2010/main" type="inkDrawing"/>
        </emma:interpretation>
      </emma:emma>
    </inkml:annotationXML>
    <inkml:trace contextRef="#ctx0" brushRef="#br0">32 25 62,'-10'0'68,"10"0"-1,-9 0-1,9 0-5,-7 0-35,7 0-6,0 0-6,0 0-5,0 0-2,0 0 0,0 0-1,0 0 0,0 0 0,-6 11-2,6-11-3,0 11 1,0-11-1,1 7 1,-1-7-1,0 0-1,0 0-2,0 0 0,0 0-1,2-5 0,-2 5 0,0 0-2,3-9 0,-3 9 2,0 0 1,0 0 2,0 0 2,0 0 1,0 0 1,0 0 1,2 5 1,-2-5 1,0 0 0,0 0-1,0 0-3,0 0-5,0 0-9,0 0-18,0 0-39,8-7-3,-5-3-5,4-2-3,-4-7-1</inkml:trace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51.2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687B872-3467-411B-A18E-A883E7D4782E}" emma:medium="tactile" emma:mode="ink">
          <msink:context xmlns:msink="http://schemas.microsoft.com/ink/2010/main" type="inkDrawing"/>
        </emma:interpretation>
      </emma:emma>
    </inkml:annotationXML>
    <inkml:trace contextRef="#ctx0" brushRef="#br0">55 13 31,'-9'-8'34,"9"8"1,17-6-28,-48 6-1,31 0-2,0 0 0,0 0-1,-9 4 2,9-4 1,-3 15 0,0-4 3,1 5 3,-1 6 3,1 6 3,-1 9 6,2 11-1,1 5 4,-1 18-1,1 11-3,1 13-1,3 3-3,3 15-3,2 7-4,0 0-5,2 2-3,3-3-1,-1-2-3,1 0 6,-3 1 0,-1-6 0,0-6-1,-1 1 1,-1 4 0,-2-6 1,-2-3 0,2-5-2,2-2-3,0-2 1,-1 4-1,0-9 1,0-5-1,0-3-1,-1-3-1,1-1 1,-3 2 0,-2-8-1,1-3 0,-3-4 0,0 2 0,0-2 0,0 1 0,0 0 0,0 2 0,2 0 0,1 0 0,1-1 0,1-1 0,3-2 1,-1-2-2,3-9-1,-2-7 1,2-3-2,3-8 0,-3-1 3,2-2-4,-4-3 0,2 3 1,-2-2 0,0 2 0,-2-1 1,-1 0 0,1-4 2,0 0-1,0-2 1,0-6-1,0 0 1,0-4 0,0-4 0,-1-2-2,0 1 1,-5-8-1,7 6-2,-7-6-3,0 0-14,11-6-20,-10-11-27,1-7-3,-2-10-4,0-8-3,-8-19 78,-2-7-68</inkml:trace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54.0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A4AC469-92C7-4186-9164-F83AC8C7CB7B}" emma:medium="tactile" emma:mode="ink">
          <msink:context xmlns:msink="http://schemas.microsoft.com/ink/2010/main" type="inkDrawing"/>
        </emma:interpretation>
      </emma:emma>
    </inkml:annotationXML>
    <inkml:trace contextRef="#ctx0" brushRef="#br0">-3 5056 31,'-6'-9'57,"6"9"1,-11-14-3,11 14-3,-5-8-40,5 8 0,0-10-6,0 10-4,8-13-3,0 6-1,1-1 1,4-5 0,-1 1 0,5-4 2,0-3 1,5-2 2,3-5 2,4-4-1,6-7 1,3-1-1,5-2 2,4-3-3,3-3 1,4-4-3,0 4 0,7-4-1,7-3 1,2-2-2,7-5 1,-1-4 1,4-1-1,2-4 1,7-7 0,-3 3-1,-2-3 0,2 0 1,-1-1 0,5-1 0,7-3 1,3 3-1,-4-1 1,11-6 0,3 4 0,-1-8-1,8-1 1,-8 1 0,-4-3-2,4-1 1,1 0-1,-1-1-1,-2-1 0,-1 5 1,3-2 0,1 3-2,4 1 1,0 1-1,-9 4 0,9 2 1,-1 1-1,2-2 1,-7 5-2,0-2 1,2-2-1,-4 6 2,3 0-1,-6-1 1,-11 0 1,2 5 1,6 2-1,-7 4 0,-4-1 0,2 3 0,-6 2 0,-1 4 0,8 3 0,-7 2 0,-3 1 1,-4 3-2,-6 1 1,-1 7 0,-4 3-1,-4 1 1,-3 2-1,-4 2 0,-4 4 0,-2-1 2,-2 2-2,-6 0 0,0 0 0,-8 3 0,-5 1 1,-3 2 0,-5-1 1,-3 5 0,-1 1 1,-2 1 0,-6-3 2,1 6-1,-3-1-1,1 6-1,-5-1 1,-3 8 0,6-11-2,-6 11 0,0 0-1,0 0 0,0 0 0,0 0 0,0 0-1,0 0-1,5 9 1,-5-9-1,2 18 0,1-5 2,1 6 1,0 0 0,4 4 1,-1 0 0,4 0 0,3 3 1,4 2-1,-1 1 0,6 3-1,-3 1 0,4 2 1,-2 2-1,2 3 0,-7 3-1,0 3 1,-3 1 0,1 6 0,-1 1-1,1 3 1,1 0-1,-1 1 0,3-1 1,3-3-1,2 1 0,0-3-1,4 0 1,-3-4 0,2 1-1,-1-4 1,0 1-1,1 2 1,-6-2-1,5-5 2,-2 4-2,2-2 2,-6 4-1,5 2 0,-2 2 1,0-2 1,2 1-1,-2 0 1,1 0-1,1-1 1,3-3 0,-2-4 0,3-1-2,-2-1 1,1-3-1,-3 1 0,3-2 0,-4 1 0,-1-3 0,-4 1-1,0-3 2,-1-3-1,-3 6 1,1-5 0,-4 1-1,1-2 0,-4 1 1,5-4-1,-6 3-1,2-6 0,0 3-1,-1-2-2,1-3 1,-2 1 0,0-4 0,-1-2 0,-2-2 0,0 3 1,-3-9 2,-1-1-1,0-7 1,0 13 0,0-13 1,-1 9-1,1-9 0,0 0 1,-5 7-1,5-7 1,0 0 0,-11 5 0,11-5 0,-13 3 0,4-1-1,-2 1 1,-1 2-2,-6 0 1,2 3 0,-4 2 0,-1 2-1,-4 0 1,-2 3 0,-1 2 0,-3 0 0,-1 2 0,-4 4 0,-3-1 0,-2 8 0,-1-3 0,-7 4-1,0-2 1,-2 10 0,0 0-1,0 0 0,-2 4 1,-4-1-1,-1 4 1,3 4-1,-6 6 1,-1-1 0,-4-2 0,-2 5 0,1 4 0,-2 1-1,-1 2 1,-1-3 0,4-2 0,-3 0 0,4 2 0,-1 1 0,2-1 0,-1-1 1,1-1 0,3 4 0,-5 2 0,1-2 0,-3 0 1,4 2-1,-5-1 0,1 2-2,-3-2 1,-1 1 0,-2 1 0,2 2-1,-2 0 1,1 2-1,2 0 1,-2 4 0,-3-3 0,4 3 0,-1-1-1,-4 1 0,1-1 0,-4 1 0,-3 3 0,-1-2 0,-1 2 0,-3 1 0,-1 0 1,-2 2 0,0 4 1,3 0 0,1-4 0,3 1 1,-2-3 0,4 5-1,2 2 1,-1-7-1,3-1-1,-2-6 1,-1 1-1,-1 0 0,1 1-2,-2 0 2,-5 2 0,4-2 0,1 3-1,-3-2 0,-1-1 0,1 1 0,-3 3 0,2-11 1,6 0-1,-3-1 1,2-1-1,3 0 0,5-2 1,0-4-1,7-3 0,3 3 1,3-3 0,4-1 0,3-4-1,4-4 1,1-2 0,5-9 1,1 3-1,2-9 0,6-3 1,1-8 0,2-2 1,3 0 1,1-3-1,4 1 1,2-5-1,0 0 1,2 2-1,0 0 0,3-3 0,2 1-1,2-3 0,-1 0 0,4-2 0,3-2-1,8-3 0,-11 8-2,11-8 0,0 0 0,0 0 0,0 0 0,-6 9-1,6-9-1,0 0-5,-5 10-9,5-10-12,-7 7-8,12 3-31,-5 4 0,-44-5 69,36-9 0,0 3-75,-4-6 0</inkml:trace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55.9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D3927D5-E4E8-4CDF-AC38-2FE87D8E3EAB}" emma:medium="tactile" emma:mode="ink">
          <msink:context xmlns:msink="http://schemas.microsoft.com/ink/2010/main" type="inkDrawing"/>
        </emma:interpretation>
      </emma:emma>
    </inkml:annotationXML>
    <inkml:trace contextRef="#ctx0" brushRef="#br0">48 276 18,'-18'0'58,"9"0"2,2-5-3,-1 0-1,8 5-36,-5-12-8,5 12-4,0-12-8,0 5-1,2-2-1,6-5 2,0-2 1,3 1 1,2-4 4,-1-7 0,4 4-6,0-6 5,3 7-1,-3 1 1,1 3-4,-3 0-1,2 9-1,-3 3-1,-1 7 0,-1 10 2,-3 2 0,-5 10 1,1-1 1,-4 11 1,-1 2 4,-8 9-1,-3-3 3,-2-1 0,-8 5-1,5-5 1,-4-1 0,6-8-3,0-3 1,5-9-1,4-4 0,6-6 2,6-9-1,10-1 1,6-7-2,6-4 1,7-4 0,2 1-1,3-4-3,-2 5-5,-3-1-4,-2 4-1,-9 3-7,-2 2-9,-9 3-11,-2 2-2,-11 0-33,11-1-3,-11 1 0,0 0 0</inkml:trace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56.27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A19F1EA-3252-4F0D-A565-7EE2A7C8E31F}" emma:medium="tactile" emma:mode="ink">
          <msink:context xmlns:msink="http://schemas.microsoft.com/ink/2010/main" type="inkDrawing"/>
        </emma:interpretation>
      </emma:emma>
    </inkml:annotationXML>
    <inkml:trace contextRef="#ctx0" brushRef="#br0">228 6 6,'3'-11'64,"-3"11"2,-9 3-1,-5 15-1,-2 5-64,-3 13 66,5 10-47,-5 6-4,3 6-3,-3 1 1,4-2-3,0-7 0,2-10-1,3-8-4,3-9-1,0-8 1,-1-6-6,8-9-18,-8 0-21,3-13-26,3-5-5,-2-11-4,0 0-5,-3-12-1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37.57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A8EB8F-D3C8-45D8-A851-5772D6DDC106}" emma:medium="tactile" emma:mode="ink">
          <msink:context xmlns:msink="http://schemas.microsoft.com/ink/2010/main" type="writingRegion" rotatedBoundingBox="9015,11775 9736,11775 9736,14286 9015,14286"/>
        </emma:interpretation>
      </emma:emma>
    </inkml:annotationXML>
    <inkml:traceGroup>
      <inkml:annotationXML>
        <emma:emma xmlns:emma="http://www.w3.org/2003/04/emma" version="1.0">
          <emma:interpretation id="{F36FE610-7C9D-4561-88B8-88D270CF3D70}" emma:medium="tactile" emma:mode="ink">
            <msink:context xmlns:msink="http://schemas.microsoft.com/ink/2010/main" type="paragraph" rotatedBoundingBox="9015,11775 9736,11775 9736,14286 9015,142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5082A2-B7B2-40A0-9573-E88F1BC693A9}" emma:medium="tactile" emma:mode="ink">
              <msink:context xmlns:msink="http://schemas.microsoft.com/ink/2010/main" type="line" rotatedBoundingBox="9015,11775 9736,11775 9736,14286 9015,14286"/>
            </emma:interpretation>
          </emma:emma>
        </inkml:annotationXML>
        <inkml:traceGroup>
          <inkml:annotationXML>
            <emma:emma xmlns:emma="http://www.w3.org/2003/04/emma" version="1.0">
              <emma:interpretation id="{B9BE05B1-18E6-4A49-A890-0CD815A2C37B}" emma:medium="tactile" emma:mode="ink">
                <msink:context xmlns:msink="http://schemas.microsoft.com/ink/2010/main" type="inkWord" rotatedBoundingBox="9014,12040 9488,12038 9488,12059 9015,12061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"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ㅡ</emma:literal>
                </emma:interpretation>
              </emma:one-of>
            </emma:emma>
          </inkml:annotationXML>
          <inkml:trace contextRef="#ctx0" brushRef="#br0">-634 273 5,'-9'1'76,"-1"0"4,0-1 0,2 0-6,2-5 1,-1 10-27,7-5-29,-8 0-6,8 0-5,0 0-3,4 0-1,6 0 0,2 0 0,6 0-1,5 1 1,6 0 0,2 1 1,6-2-5,0 0 0,2 1 0,-2-1 0,0 0-10,-8-1-16,2 0-48,1 0-3,-8-3-3,1-1-6,-7-5-2</inkml:trace>
        </inkml:traceGroup>
        <inkml:traceGroup>
          <inkml:annotationXML>
            <emma:emma xmlns:emma="http://www.w3.org/2003/04/emma" version="1.0">
              <emma:interpretation id="{92464091-48F4-43FB-A063-38376FA0166F}" emma:medium="tactile" emma:mode="ink">
                <msink:context xmlns:msink="http://schemas.microsoft.com/ink/2010/main" type="inkWord" rotatedBoundingBox="9244,14233 9560,11753 9993,11809 9676,14288"/>
              </emma:interpretation>
              <emma:one-of disjunction-type="recognition" id="oneOf1">
                <emma:interpretation id="interp5" emma:lang="ko-KR" emma:confidence="0">
                  <emma:literal>:</emma:literal>
                </emma:interpretation>
                <emma:interpretation id="interp6" emma:lang="ko-KR" emma:confidence="0">
                  <emma:literal>;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가</emma:literal>
                </emma:interpretation>
                <emma:interpretation id="interp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2979.6052">-371 1936 39,'0'0'46,"-7"-7"6,7 7 0,0 0-25,-9 0 0,9 0-4,-5-7-1,5 7 0,0 0-2,0 0-4,0 0-1,0 0-1,0 0-2,0 0-2,0 0-2,0 0-1,-2-8-2,2 8-1,6-16-1,2 8 0,5-7 0,0 0-1,5 1-1,0 1 1,3 4 1,-1 3-2,5 4 2,-1 2 2,-4 10 1,2 7 0,-5 9 0,-2 10 0,-7 2 0,-4 6 0,-8 4 0,-13 3-2,-7 0-1,-4 0 0,-6-8 0,0-5 2,-1-4-1,1-5-4,5-5 0,6-8 0,5-5 0,6-3 0,12-8 0,-7 13 0,7-13 0,13 7 0,8-4 0,3 3 0,5-1 0,6 3 0,2 1 0,1 0 0,2 0 0,-1 3 0,-3-2 0,-5-1-21,-6-1-56,-2-1-2,-12-7-1,-2-2-7,-9-9-2</inkml:trace>
          <inkml:trace contextRef="#ctx0" brushRef="#br0" timeOffset="202.8004">-3 1 46,'11'-6'87,"0"6"-5,-11 0-4,9 17-2,-8 1-1,-2-8-24,-4 24-48,1 15-1,-4 1 2,1 9-6,-3 3-12,3 0-28,33 1-33,-31-6-1,3-5-6,-5-13-4,6-5-4</inkml:trace>
        </inkml:traceGroup>
      </inkml:traceGroup>
    </inkml:traceGroup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56.4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CA9BAD6-68A5-423E-8169-A9759A790A22}" emma:medium="tactile" emma:mode="ink">
          <msink:context xmlns:msink="http://schemas.microsoft.com/ink/2010/main" type="inkDrawing"/>
        </emma:interpretation>
      </emma:emma>
    </inkml:annotationXML>
    <inkml:trace contextRef="#ctx0" brushRef="#br0">5-2 4,'0'0'60,"-8"1"6,8-1 1,3 10 0,7-5-3,2 1-42,10 4-6,6 3 2,2 1-3,6 4-4,-1-1-3,2 3-1,-6 1-3,2 2-2,-4-7-5,-5 0-7,-6-3-9,-5-3-15,2-3-33,-15-7-3,14 0-6,-14-15 0,4 3 4</inkml:trace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56.7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47D0DA8-0B6E-437D-BDA7-0BB070634C9D}" emma:medium="tactile" emma:mode="ink">
          <msink:context xmlns:msink="http://schemas.microsoft.com/ink/2010/main" type="inkDrawing"/>
        </emma:interpretation>
      </emma:emma>
    </inkml:annotationXML>
    <inkml:trace contextRef="#ctx0" brushRef="#br0">0 102 41,'0'0'77,"3"-9"0,1 1-4,3 1-4,6-6-2,-25 0-52,31 3-6,6 2-9,3 0-5,1 2-5,1 1 0,-2 3-5,-6 1-8,-3-1-8,-4 2-6,-5-3-29,4 3-2,-14 0 0,13-6 3</inkml:trace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57.3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626B477-1FBC-47F0-B006-9E57BC199677}" emma:medium="tactile" emma:mode="ink">
          <msink:context xmlns:msink="http://schemas.microsoft.com/ink/2010/main" type="inkDrawing"/>
        </emma:interpretation>
      </emma:emma>
    </inkml:annotationXML>
    <inkml:trace contextRef="#ctx0" brushRef="#br0">3 101 51,'9'-7'69,"-9"-2"-3,0 9-1,0 0-4,0 0-30,0 26-31,0-1 22,0 7-15,0 0-5,0 8 2,3-6 2,2-2 0,6-8 1,5-9 1,1-8 0,3-7-1,1-8 1,4-10-1,-4-6-1,4-8-6,-4-2 2,-2-4-2,-2 3-2,-1 1 0,-4 4-3,-1 0 2,-3 7-2,-3 9 1,-2 0 3,-2 4-2,-1 10 0,4-8-1,-4 8 2,7 8 0,-1 7 1,2 3 2,1 11 3,3 10-4,4 6 8,-1 9 0,6 6 1,-3 5 0,3 4 0,-3-2-1,2-1-2,-4-5-2,-3-7 0,-3-4 1,-9-8 1,-2-7 0,-10-5 0,-9-5 0,-9-6 0,-8-2-6,-5-1 0,-3-5 0,-3-2 0,1 0 0,1-2 0,4-4 0,7 0 0,5-3 0,11-3-26,5-3-30,7-10-24,7-7-2,5-9-6,11-7-4,2-9 5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58.4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74274E5-5200-4993-A14A-AD2B4F116CDD}" emma:medium="tactile" emma:mode="ink">
          <msink:context xmlns:msink="http://schemas.microsoft.com/ink/2010/main" type="inkDrawing"/>
        </emma:interpretation>
      </emma:emma>
    </inkml:annotationXML>
    <inkml:trace contextRef="#ctx0" brushRef="#br0">22 76 29,'-8'-4'65,"2"-3"3,6 7-3,-10-12-6,10 12-36,0 0-5,0 0-5,0 0-4,7-8-2,4 7 0,3-2 3,3 2 1,3-2 0,3 0-1,4-4-2,-3 3-2,1-2-6,-3 1-7,1 0-13,-5 0-13,-2 3-34,-4 2-3,-12 0-5,10 0-4,-10 0 11</inkml:trace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58.7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EB69CBB-03C8-4EAC-BD38-921B3887892B}" emma:medium="tactile" emma:mode="ink">
          <msink:context xmlns:msink="http://schemas.microsoft.com/ink/2010/main" type="inkDrawing"/>
        </emma:interpretation>
      </emma:emma>
    </inkml:annotationXML>
    <inkml:trace contextRef="#ctx0" brushRef="#br0">5 117 69,'-5'12'79,"5"-12"-4,2 10-5,8-10-2,8-7 0,1 1-67,12 0-6,1 0-4,7-3-6,-1 0-9,3 1-4,-6-1-6,0-4-7,4 2-29,-13-3 0,2 1 1,-6-2 69,5 2-59</inkml:trace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7:59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50015FC-18E0-4541-B26B-8C930A42AD68}" emma:medium="tactile" emma:mode="ink">
          <msink:context xmlns:msink="http://schemas.microsoft.com/ink/2010/main" type="inkDrawing"/>
        </emma:interpretation>
      </emma:emma>
    </inkml:annotationXML>
    <inkml:trace contextRef="#ctx0" brushRef="#br0">59 55 18,'7'-1'65,"-7"1"1,1 8 0,-3 7-2,-4 2-3,-7 7-50,9 0-7,3 8-4,3-2 8,16-6 0,3-7 0,12-17-8,-2-4 9,7-18 1,-3-3 2,1-16 4,-9 1 1,-10 2-4,-10 3 0,-10 12-3,-11 7-5,-13 16-14,-8 11-34,9 2-33,-25 16-1,-3 0-7,6 3-2,0-9-1</inkml:trace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03.0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0934CB0-ED37-4558-8C3B-8B9E9C012F29}" emma:medium="tactile" emma:mode="ink">
          <msink:context xmlns:msink="http://schemas.microsoft.com/ink/2010/main" type="inkDrawing"/>
        </emma:interpretation>
      </emma:emma>
    </inkml:annotationXML>
    <inkml:trace contextRef="#ctx0" brushRef="#br0">71 29 24,'0'0'40,"0"0"4,0-10-2,0 10-25,0 0-3,-2-8 3,2 8 4,-10-5-1,10 5 3,-12-4 1,12 4-2,-12-3-2,12 3-4,-13 0-4,13 0-3,-11 11-4,7-3-3,1 2-2,0-1-1,3 2 1,0-2 0,5-1 0,2-2 2,4-4 0,1-2 1,2 0 2,-2-3 0,0-4 1,-5 1 0,-1-1-3,-6 7-6,0-10-11,-3 7-15,-10 3-33,-1 10-4,-3-8-6,-1 1-3,-1-3 1</inkml:trace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04.0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042CEAB-4760-40A7-A4BE-C8894A6BDD79}" emma:medium="tactile" emma:mode="ink">
          <msink:context xmlns:msink="http://schemas.microsoft.com/ink/2010/main" type="inkDrawing"/>
        </emma:interpretation>
      </emma:emma>
    </inkml:annotationXML>
    <inkml:trace contextRef="#ctx0" brushRef="#br0">96 56 3,'0'0'33,"0"0"2,-5 0 4,5 0-29,0 0 0,0 0 2,0 0 2,-7-4 0,7 4 1,0 0-2,-11-4-1,11 4-2,-9-4-2,9 4-2,-8 0-2,8 0 0,-10 0-2,10 0 0,-8 7 2,3 1 1,0 0 2,2 5 1,1 1 0,0 2 0,2 3-1,0-1 2,1-1-2,5-4-1,2-3 1,4-7 0,2-4-1,1-11 0,1-6 0,0-5 1,-3 0 0,-2-4 3,-6 2-1,-5 3 3,-2 0-2,-7 11-1,-1 7 1,-8 4-2,0 1-2,-2 6-2,4 4-4,0 3-1,4 2 1,2-4-7,2 1-11,8-4-21,0-9-23,16 6-8,3-6-3,0 0-6,5-5 3</inkml:trace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05.6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DEFF3D4-1B31-42CF-91D6-0A14A4DDBDEE}" emma:medium="tactile" emma:mode="ink">
          <msink:context xmlns:msink="http://schemas.microsoft.com/ink/2010/main" type="inkDrawing"/>
        </emma:interpretation>
      </emma:emma>
    </inkml:annotationXML>
    <inkml:trace contextRef="#ctx0" brushRef="#br0">63 9 48,'-14'1'74,"2"-1"-1,0-1-6,3-2-14,1-1-16,-4-5-90,12 9-6,0 0-9,9 3-7,-9-3 2</inkml:trace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07.43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3D1DF51-64EA-46BA-BC3F-09DE23118F58}" emma:medium="tactile" emma:mode="ink">
          <msink:context xmlns:msink="http://schemas.microsoft.com/ink/2010/main" type="inkDrawing"/>
        </emma:interpretation>
      </emma:emma>
    </inkml:annotationXML>
    <inkml:trace contextRef="#ctx0" brushRef="#br0">98 22 6,'0'0'39,"-9"-3"3,9 3 1,-11-4-30,11 4 1,-8 0 0,8 0 0,-10 7-1,10-7 0,-8 12-3,3-5 1,2 2 0,1-2 0,2-7-1,0 12-3,0-12 0,0 0-1,10 6-2,-10-6 0,15-2 1,-6-5-2,-2 0 0,-1-4-1,0 3-1,-2-3 0,-3 1 1,-1 1 1,0 9 3,-11-8 3,3 8-1,-3 3 2,-1 3 1,-2 3-1,3 0 0,2 3-3,2-1-3,2 1-1,5-3-1,0 1-1,0-10 0,12 11 1,0-9 1,1-2 1,3 0-1,-3-5 2,1 0 0,-4-5-2,-2-1 0,-3-2 0,-5 2-2,-3 0 1,-7 2 0,0-2 3,-6 4-1,0 3 0,0 4 0,3 0 0,0 2 1,4 3-2,2 3-9,5 2-13,2 0-15,6 4-36,-4-3 23,10-2-27,5 1-5,-1-10-1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1.62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E5A5928-B978-4F75-BC1F-0EE4B5F69DB6}" emma:medium="tactile" emma:mode="ink">
          <msink:context xmlns:msink="http://schemas.microsoft.com/ink/2010/main" type="inkDrawing" rotatedBoundingBox="11351,11443 11442,14315 10294,14351 10203,11479" hotPoints="10334,11481 11329,11482 11440,14246 10486,14357" semanticType="enclosure" shapeName="Quadrilateral"/>
        </emma:interpretation>
      </emma:emma>
    </inkml:annotationXML>
    <inkml:trace contextRef="#ctx0" brushRef="#br0">23 40 51,'-9'-5'53,"9"5"-2,-12-10-2,12 10-1,-2-10-41,2 10-2,14-3-7,-1 3-2,4-2 3,4 0 2,2 2 3,3 0-1,1-1 1,5 1 0,-6 0 0,0 0-1,-3 0-1,-2 3-1,-5-1-1,0 2 0,-6 2 1,-2 3 1,-4 2 4,-2 8 4,-2 12 3,0 9 6,-2 17 2,-7 12 3,4 19 1,-2 17 0,1 21-5,-2 14-1,4 9-4,0 10-5,4 7-1,4 6-9,2-3 7,2-11-5,3-6-2,1-12 0,1-12 0,1-13 0,1-12 0,-5-17 0,3-11 0,-4-11 0,0-10 0,-4-7 0,-4-8 0,-2-6 0,-4-9 0,-1 0 0,-5-5 0,-3-4 0,0-1 0,-2-6 0,0 0 0,1-1 0,-6-3 0,1-1 0,-2-3 0,2 1 0,1 25-49,0-28-34,2-8 1,0-9-5,11-4-2,-1-12-2</inkml:trace>
    <inkml:trace contextRef="#ctx0" brushRef="#br0" timeOffset="1232.4022">1106 49 50,'9'-10'58,"-9"10"-1,11-13 1,-11 13 2,-13-12-37,13 12-3,0 0-8,0 0-3,-16-3 0,4 3 0,-3 0-3,-4 0-3,0 0-2,-3 0 0,1 0 0,2 0 1,-3 0-1,8 0 2,-3 0-2,8 0 0,-3-3-3,12 3-1,-12 0 0,12 0 0,-2 10 0,0 11 2,1 14 3,-1 10 7,2 19 5,-4 18 2,3 23 3,-5 22 0,2 22 0,-1 8-2,3 11-4,-4 13-5,1-3-8,-1 0 5,-1-10-5,2-12 0,0-12 0,0-16 0,-1-15 0,6-19 0,-1-11 0,1-16 0,1-9 0,3-12 0,2-9 0,4-5 0,4-7 0,3-2 0,6-4 0,6 0 0,3-4 0,3-3 0,1-1 0,3-4 0,-2-3 0,-3-1 0,-6-3 0,-4 0 0,-6-7 0,2 3-11,-11 4-71,-9 0-1,10-10-1,-12-2-5,-2 1-4</inkml:trace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07.8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1A8687D-1351-4195-A077-7B92B88DADE7}" emma:medium="tactile" emma:mode="ink">
          <msink:context xmlns:msink="http://schemas.microsoft.com/ink/2010/main" type="inkDrawing"/>
        </emma:interpretation>
      </emma:emma>
    </inkml:annotationXML>
    <inkml:trace contextRef="#ctx0" brushRef="#br0">83 27 6,'-6'-13'51,"6"13"8,-12-8 2,12 8-4,-15-3-32,15 3-2,-13 3-5,13-3-5,-9 8-4,9-8-6,-2 11-3,2-11 1,1 11-1,-1-11 1,15 6 1,-4-6 0,-1 0 1,3-2 0,-3-4 0,0 0-1,-3-1 1,-1-1-1,-6 8 0,0-12-1,0 12 2,-12-2 1,1 2 2,-2 4 1,-3 4 2,2 1 2,-1 1-1,4 0-1,1-1-2,2-1 0,8-8-2,-2 10-2,2-10-3,13 4-13,4 24-40,24-28-12,-20-3-4,-8-4-5,0 2-2,-13-5-1</inkml:trace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30.8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D0215BE-223A-4B1D-917E-0CD968AFD1D2}" emma:medium="tactile" emma:mode="ink">
          <msink:context xmlns:msink="http://schemas.microsoft.com/ink/2010/main" type="inkDrawing"/>
        </emma:interpretation>
      </emma:emma>
    </inkml:annotationXML>
    <inkml:trace contextRef="#ctx0" brushRef="#br0">252 88 25,'-4'-13'45,"-4"-5"2,1 6 1,0-6-28,1 10 1,-1-4 1,7 12-5,-14-7-4,14 7-3,-12 0-1,12 0-2,-3 13-2,3 1-2,0 16-2,0 2 3,0 15 2,-3 9 2,-1 8 0,-4 9 0,-4 7-1,-1 1-1,-2 2-1,3-6-2,5-2 0,-4-4-1,6-7 0,-2-3 2,4-3 0,1-3 1,2 2 0,0 0-1,0 2 0,0 0 1,1-2-2,1-1-1,1-9 0,-2-1-1,2-7 0,-3 0 0,0-6-1,0-1 2,0-2-1,-4-2 1,-2 2 0,1-1-1,-2 2 1,0-4-1,-1-1 1,0 1-2,2-1 1,1-1 0,0 1-2,1-3 1,2 0 0,0 0 1,2-1-1,0 2 0,0-3 1,0 7-2,0-2 2,0 1-1,1 1 0,0-2-1,-1 1 1,0-3 0,0 2 0,0-8 0,0 2 1,0-5-1,0 2 0,2-2 0,1-4 0,0 1 1,1-2-1,1-3 0,-1 2 0,-4-9 0,7 12 1,-7-12-1,8 9 0,-8-9 0,6 12 0,-6-12 0,9 10 0,-9-10 0,7 10-1,-7-10 1,9 12 0,-9-12 0,12 7 0,-12-7 0,8 9 0,-8-9 0,11 8 0,-11-8 1,12 9 0,-12-9-1,15 9 1,-6-7 1,5 4-1,-1-1 0,4 1-1,-1 0 1,5 0-1,0 1 1,3-1 0,2 6-1,-1-3 0,5 4 1,-1-2 1,4 3-1,1-1 0,2 3 1,4 0 0,6 6 0,4 3 0,4-1 0,5 2-2,2 1 1,7 3 0,1-2-1,2 6 1,-1-7-1,4 1 0,3 3-1,1-2 1,2 5 0,1-1 0,4 3-1,8-5 1,3 9 0,-1 0 0,3-4 0,0 4 1,4 1-1,5-1 1,1-2 0,-6 2 0,5 1 0,5-5-1,-2 2 0,6 1 1,-5 4-1,-2 1 0,5 2 1,2 3-1,-2 0 2,-7 3-1,8 2 2,2-1 0,-4-2 0,2 2 1,0 3-3,5-4 1,-1 1-1,2-1 1,-5-1-2,0 2 1,1-4-1,2-2 0,-4-2 1,-8-4 1,4 2-1,0-3 0,-1 4-1,-2-2 1,-2 1-1,2 2 0,-5-1 0,2 0-1,-6-2 1,-6 2 0,-3-6 0,1 0 0,-9-1 0,-6-1 0,-3-1 1,-3-3-1,-5 5 0,-5-3-1,-2 5 1,-6-2 0,-3-5 0,-4 1 0,-3-5 0,-3 0-1,-1-5 1,0-3 0,-1-4 1,0-6-1,-3-3 0,0-2 1,1-5-1,-5-1 1,1-7 0,-2-4 0,0-5 0,-2-6 1,3-6-1,0-7-1,0-5 1,6-6 0,4-4 0,3-9-1,1-7 1,8-5-1,2-9 1,0-4 0,5-11 0,-2-1-1,1-7 1,2-3-1,0 0 1,-2 2-1,3-1 0,-2 0-1,2 3 1,0-3 0,5 0 1,-1 1-2,0-2 2,1 1-1,0-1 0,1 3 1,-4 1 1,0 3-1,-2 4 1,-1 6-1,-2 2 0,0 4 0,-3 6 0,-3 0-1,0 10 1,-10-2 0,-3 3-1,-1 1 1,0 5-1,-3 4 1,-8 3-1,7 1 0,-5 2 0,3 5-1,-3 5 1,-1 3 0,-8 7-1,0-3 1,-3 8 0,-8 1 0,-1 4 0,-1 0 0,-2 1 0,-3 1 0,-2 1-1,0 2 0,-1-1-1,-4 2 1,-3 0-1,-5 2 0,-2 0-1,-8 2 2,-3-3 0,-4 2 1,-5-2-1,-6 4 0,-6-3 1,-7 0 0,-4 1 1,-3 0-1,-7 3 0,-2 1 0,-7-2 0,-4 0 0,-5-1 0,0 2 0,-5-4 0,-7-4 0,-3-4 1,-3 0-1,-6-3 0,-1 1 0,-7-1 1,-2-1-1,-4 3 0,-2-5 0,-5 2 0,-1-5 0,-2 4 0,-1-5 0,-3 0 0,-3 0 0,3-3 0,-3 4 0,-1-1 0,-2 5 0,-1-1 1,-5 0-1,0 1 0,-4-2 0,-3 2 0,-2 1 1,3 1-1,0-3 1,-1-1-1,2-1 1,1-1 0,3 0 0,-1 4-1,2-3 1,0 1-1,1 2 1,-1 2-1,2 1 1,0 2-1,0 2 0,2-1 1,4 1-1,0 1 1,2-1 0,7 0 0,3-1-1,4 2 0,8-1 1,0 2-1,5-1-1,2 3 1,5 1 0,2 1 0,2 2 1,1 3-1,5-1 0,5-1 0,2 3 0,4-3 1,5-1 0,3 4 0,5-3 0,5 4 0,1-1 1,5 7-2,4 0 0,2 0 0,6 8 0,0-1 0,4 3 0,1-1 0,4 1 0,1-1 0,1-4 0,6 3 0,0-4 0,6-1 0,2-1 0,3 1 0,3-2 0,5-1 0,0 2 0,3-2 0,2 0 0,8 0 0,-11 4 0,11-4 0,0 0 0,0 0-2,0 9-2,0-9-2,9 3-1,-9-3 0,7 3-2,-7-3-8,0 0-24,0 0-15,0 0-17,0 0-3,0-4-1,-7-17-3</inkml:trace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34.4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5A6C206-D4FB-42AD-A1F3-1FF5DC837484}" emma:medium="tactile" emma:mode="ink">
          <msink:context xmlns:msink="http://schemas.microsoft.com/ink/2010/main" type="inkDrawing"/>
        </emma:interpretation>
      </emma:emma>
    </inkml:annotationXML>
    <inkml:trace contextRef="#ctx0" brushRef="#br0">355 1771 29,'-13'-11'55,"8"3"5,-5 1-1,10 7-3,-10-8-35,10 8-6,0 0-6,-10-2-4,10 2-4,0 0-4,-1 4 0,1 8 3,-2 2 2,1 11 1,0 12 3,-1 15 5,0 15 0,1 14 1,0 11 0,1 20-2,0 18-1,7 9 0,0 12-2,6 4-3,1 3 1,5 11-1,6 9 0,-1 3 0,2 1-4,1-3 5,3-1-1,1 6 0,1 0 0,1-9 0,-2-6-3,1-16 0,-3-6 0,5-4-2,-4-5 0,0-15 0,-4-1-2,-1-9 1,-4-8 1,0 1-1,-1-4 2,-3-6-1,-5-7 0,1-5 1,4-9 0,-4-3 1,2-6 0,-4-4-2,3-5 1,-3-4-1,4-2 0,-6-4-1,0 0 0,-2-6 1,0 0-1,1-4 1,-2-9 0,0 3 0,-1-7 0,1 1 0,0-7 0,0 4 1,1-6 0,-1 0 0,3-1 0,-2-2 0,-1-3 0,1 2 0,0-4 1,1-1-1,-8-7 0,14 7 1,-7-4 1,2-3 1,1 0 0,3-2 0,0-2 1,4-4-1,4 0 1,5-8 0,5-2-2,6-3 1,8-1-2,6-9 1,9-2-1,4-8 0,7-2 0,4-7 0,3-5 0,4-5 0,7-6 0,8 3 0,-2-6 1,10 1 1,12-4 0,1-1-3,9-1 3,6-4 0,7 1 1,2-4 0,6-2-1,1-2-1,1-1 1,5-3-1,6 2-1,-3 1 1,1 0-1,-2 2 1,6-3 1,3 2-1,-4 3 0,10 0-1,0-2 1,2-2 1,4-1-1,2 0-2,-4 4 0,3 0 0,2-2 0,-8 0 0,3 1 0,-4 6 0,-2 0 0,1 4 0,-3-1 0,0 6 0,-4 1 0,0 10 0,-5-2 0,-1-6 0,3 4 0,-8 0 0,-2 5 0,-5-5 0,1 4 0,-6-2 0,0 4 0,-6 8 0,-2-1 0,-3 0 0,-1-2 0,-5 3 0,-5-2 0,-1 3 0,-3 0 0,-8 3 0,-1 0 0,-7 5 0,-2 4 0,-9 1 0,-6 4 0,-8 2 0,-6 0 0,-8 2 0,-4 0 0,-6 3 0,-7-2 0,-5 2 0,-3 4 0,-7 0 0,-2 2 0,-8 2 0,-2 4 0,-9-1 0,-2 3 0,-4-4 0,-1 1 0,-2-1 0,-4-2 0,-1-4 0,-3 0 0,-1-9 0,-2-1 0,-3-7 0,0-5 0,1-5 0,-2-5 0,0-6 0,-4-5 0,1-5 0,-1-5 0,2-4 0,-3-7 0,1 2 0,-3-4 0,2 0 0,-1-1 0,3 4 0,-3-3 0,1 5 0,3 4 0,2 2-4,2 4 0,2 5-1,1 4 0,0 5 1,3 9 1,0 3 3,1 7 1,-1 1-1,1 1 1,-1 5 0,0 0 0,2 4-1,0 1 1,-1 2-1,1 1 0,1 2-2,-1 2 1,1 1 0,-1 1-1,0-2 1,0 2-1,-2 2 1,-2 1 0,1 2 2,-2 3 0,-1-3 0,-3 3 0,3 2 1,-3 1-1,-1-1 1,0 3-1,-4 2-1,0-3 1,-2 4-1,-5 0 0,-5 0 1,-3 1-1,-5 3 1,-2-1-1,-4 1 1,-5 0 0,-5 3-1,-5 1 1,-7 4 0,-1 0-1,-7 0 0,-7 0 0,-5 3 0,-8 3 1,-3-1-1,-8-2 0,-3 4 1,-7-4 0,-3 6 1,-5-2-1,-4 3-1,-8 1 1,-3-1 0,-5 5 0,-3-1-1,-3 8 0,-8-5 0,0 6 0,-8-4 0,-1 5 0,-6-1 0,0-2-1,-3 2 2,-2-6-2,-3 3 1,-1-1 0,-1 1-1,-1-2 1,2 0 0,-5 4 0,-1-3 0,-2 6 0,-2-2 1,2 2 1,-2 4-1,3 0 0,2-2 1,2 0-2,1 2 0,5-1 0,-2 4 0,3-2 0,2 0 0,-1 1 0,3 1 0,0-3 0,3 2 0,0-7 0,5 2 0,4 1 0,6-5 0,6-2 0,4 0 0,8-1 0,4 3 0,9-3 0,3-4 0,12 0 0,4-4 0,6 3 0,9-6 0,7 2 0,10-6 0,8-2 0,10-3 0,11-4-11,9-2-33,13-13-18,9 4-17,12-3-2,4-6-4,12-3-3</inkml:trace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47.2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BF2589D-E086-4530-9E46-84C7BD5AA8CA}" emma:medium="tactile" emma:mode="ink">
          <msink:context xmlns:msink="http://schemas.microsoft.com/ink/2010/main" type="inkDrawing"/>
        </emma:interpretation>
      </emma:emma>
    </inkml:annotationXML>
    <inkml:trace contextRef="#ctx0" brushRef="#br0">366 0 10,'0'0'48,"8"4"0,-8-4-4,0 0 0,0 0-35,0 0-8,0 0-1,-1 8 3,1-8 9,-17 3 4,6-3 6,-5 0 0,-4 0-1,-1-1-2,-2 0-1,-1 0-5,-1 0-5,0 1-4,1 0-3,1 0 1,3 0-2,0 2 1,3-1 1,0-1 0,2 0 0,1 0 0,2 0 1,3 0 0,1 0 2,8 0-2,-12-1-1,12 1-1,0 0 0,0 0-1,-6 9 0,6 5-2,1 2 1,4 13 0,0 14 1,1 9 3,0 14 2,3 12 0,-6 10 1,5 16 1,-4 11 1,2 7-1,2 0 2,5 5-5,-2 0 0,-3-7-2,4 0 1,-2-14 0,-1-8-1,-2-13-1,-7-6 1,0-16-1,-5-9 1,0-10 0,2-3-1,-2-13 0,1-3 0,0-3 0,2-5-1,2-1 1,0-6-1,0 2 0,2-4 0,3 2 0,1-2 0,2-1 1,5 0-1,3 0 0,1 2 1,8-3-1,5-1 1,4 1 0,6 0-1,0 3 1,4-4 0,-3 2-1,-3-1 1,-6-1-2,-7 4-2,-4 3-9,-8 24-58,-18-22-4,2 0-1,-17-7-5,0-6-6</inkml:trace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49.6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23DE16A-8B67-428D-B835-B0F41B24E770}" emma:medium="tactile" emma:mode="ink">
          <msink:context xmlns:msink="http://schemas.microsoft.com/ink/2010/main" type="inkDrawing"/>
        </emma:interpretation>
      </emma:emma>
    </inkml:annotationXML>
    <inkml:trace contextRef="#ctx0" brushRef="#br0">35 207 7,'-7'-12'43,"7"12"3,-7-14 4,7 14-24,-9-13 3,9 13-2,-7-13-1,4 5 1,3 8-3,-3-12-1,3 12-6,0-16-5,0 8-4,6-4-2,4 1-3,3-2-2,3-2-1,4 2-1,5-1 1,0 3-1,0 2 1,1 2-1,-3 3 0,1 4 0,-5 0 0,0 8 1,-5 4 0,-3 8 1,-4 4 1,-6 9 0,-1 2 1,-7 11-3,-5 2 4,-4 4 0,-4-1 0,-1 0 0,-1-4-1,2-8 2,2-5-2,3-9 1,3-4-1,5-8 3,6-4 1,1-9-1,8 4 2,5-4-2,6-2 1,4-1-1,1-4 0,6-1-1,-2-2-2,3 0-1,-4-3-3,1 6-4,-9 1-12,2-1-22,-1 7-34,-10 0-1,2 0-4,-12 0-4,7-2 0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51.2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4D94791-F691-4D3A-B75E-DB01C8D66B07}" emma:medium="tactile" emma:mode="ink">
          <msink:context xmlns:msink="http://schemas.microsoft.com/ink/2010/main" type="inkDrawing"/>
        </emma:interpretation>
      </emma:emma>
    </inkml:annotationXML>
    <inkml:trace contextRef="#ctx0" brushRef="#br0">32 113 24,'-12'0'61,"12"0"8,-16 0-4,16 0-3,-7-5-32,7 5-7,0 0-7,0-9-6,0 9-5,16-11 0,-4 6-2,7-4 1,2 5 2,6-6-1,5 3-1,2-4 1,6 4-2,-2 3 0,5-1-2,-2 3 1,0-1-1,-7 2-1,-4 0-1,-1 1-9,-6 0-18,-2 0-36,-1 0-1,-8 0-5,2-7-5,-7-5 3</inkml:trace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51.4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9C9CE85-B81A-4E74-9FCE-A6EE11390062}" emma:medium="tactile" emma:mode="ink">
          <msink:context xmlns:msink="http://schemas.microsoft.com/ink/2010/main" type="inkDrawing"/>
        </emma:interpretation>
      </emma:emma>
    </inkml:annotationXML>
    <inkml:trace contextRef="#ctx0" brushRef="#br0">-1 9 44,'10'-5'73,"-10"5"-3,10-5-3,-10 5-4,9 8 0,0 8-50,-6 8-11,3 6-2,-3 5 2,3-1 0,-6 2 0,0-4 0,0-2 0,0-5-2,-2-3-12,2-8-23,0 1-27,0-2-5,0-13-3,-7 13-4,0-13 0</inkml:trace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52.0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416D373-F775-49C1-B581-6801F380DDB1}" emma:medium="tactile" emma:mode="ink">
          <msink:context xmlns:msink="http://schemas.microsoft.com/ink/2010/main" type="inkDrawing"/>
        </emma:interpretation>
      </emma:emma>
    </inkml:annotationXML>
    <inkml:trace contextRef="#ctx0" brushRef="#br0">71 76 52,'0'0'61,"0"10"-3,0-10-2,-11 11-2,-16-1-40,22 7-1,-2 6-3,1 5 1,0 1 0,2 4 2,0 0-1,4-1 2,2-4-3,5-5-2,8-6-3,3-10-2,6-7-3,3-13-3,6-11 0,-3-10-2,-2-7 0,-6-5-1,-4-2 2,-7-2 2,-8 8 2,-4 7 4,-12 11-1,-3 6 0,-5 17-3,-1 5-9,-5 15-19,2 21-12,-4-12-27,6 2-5,0-5-4,6 2 0</inkml:trace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53.8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2E12ABD-BA12-4B81-BEFE-3A507A8FC0EE}" emma:medium="tactile" emma:mode="ink">
          <msink:context xmlns:msink="http://schemas.microsoft.com/ink/2010/main" type="inkDrawing"/>
        </emma:interpretation>
      </emma:emma>
    </inkml:annotationXML>
    <inkml:trace contextRef="#ctx0" brushRef="#br0">8 56 0,'0'-10'55,"0"10"3,0 0-2,-4-7-2,4 7-30,0 0-2,0 0-4,-5-8-2,5 8-4,0 0 0,0 0-1,0 0 0,5 0 0,5 0 1,3 0-4,5 2 0,3 0-1,9-2 0,3 0 0,4 0-2,-1 0-1,0-4-1,-3 3 0,-5-3-2,-1 1-2,-9 1-10,-5-1-17,-1 2-40,-3 1 1,-9 0-7,8-9-6,-5 0 2</inkml:trace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54.04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922C5E4-40B1-4087-8DF5-B0C3EF01BEED}" emma:medium="tactile" emma:mode="ink">
          <msink:context xmlns:msink="http://schemas.microsoft.com/ink/2010/main" type="inkDrawing"/>
        </emma:interpretation>
      </emma:emma>
    </inkml:annotationXML>
    <inkml:trace contextRef="#ctx0" brushRef="#br0">0 0 14,'14'0'80,"-5"6"-1,2 0-3,-4 5-4,-1 6-3,-3 42-18,3-28-49,-1 7-3,-2 7-1,2-2 0,3 5-6,-5-3 8,3-5-24,-3-3-17,1-11-28,6-3-4,-5-11-3,1 0-2,-6-12 9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04.9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9291134-FB44-4DCB-AFAA-1B432596AFAF}" emma:medium="tactile" emma:mode="ink">
          <msink:context xmlns:msink="http://schemas.microsoft.com/ink/2010/main" type="inkDrawing"/>
        </emma:interpretation>
      </emma:emma>
    </inkml:annotationXML>
    <inkml:trace contextRef="#ctx0" brushRef="#br0">153 10 17,'0'0'63,"-14"-12"0,7 16-1,-4 9 1,1 9 1,24 13-44,-24 8-4,-2 12-5,-3 0-1,3 9 0,-2-7 0,3-5-2,-2-4-3,2-9 0,3-7 1,1-9-1,2-6 0,2-3-1,0-6-4,0 0-12,3-8-22,29 0-35,-29-5-3,35-6-2,-35-5-4,2-1-4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3.92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50884C-B497-44C4-BD79-EB162C714F9E}" emma:medium="tactile" emma:mode="ink">
          <msink:context xmlns:msink="http://schemas.microsoft.com/ink/2010/main" type="writingRegion" rotatedBoundingBox="11549,11722 12068,11722 12068,14496 11549,14496">
            <msink:destinationLink direction="with" ref="{B1517575-5F17-4750-9D9F-E42E6B709561}"/>
            <msink:destinationLink direction="with" ref="{96390257-47CD-4131-ACE4-98B2BB5021A1}"/>
          </msink:context>
        </emma:interpretation>
      </emma:emma>
    </inkml:annotationXML>
    <inkml:traceGroup>
      <inkml:annotationXML>
        <emma:emma xmlns:emma="http://www.w3.org/2003/04/emma" version="1.0">
          <emma:interpretation id="{F762D87A-20BD-4C93-A1FA-BE00074CC872}" emma:medium="tactile" emma:mode="ink">
            <msink:context xmlns:msink="http://schemas.microsoft.com/ink/2010/main" type="paragraph" rotatedBoundingBox="11549,11722 12068,11722 12068,14496 11549,144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60F829-881D-4DB5-B2DF-1408EF450AE0}" emma:medium="tactile" emma:mode="ink">
              <msink:context xmlns:msink="http://schemas.microsoft.com/ink/2010/main" type="line" rotatedBoundingBox="11549,11722 12068,11722 12068,14496 11549,14496"/>
            </emma:interpretation>
          </emma:emma>
        </inkml:annotationXML>
        <inkml:traceGroup>
          <inkml:annotationXML>
            <emma:emma xmlns:emma="http://www.w3.org/2003/04/emma" version="1.0">
              <emma:interpretation id="{633D25A5-D7B8-499F-9259-6AB6D7143663}" emma:medium="tactile" emma:mode="ink">
                <msink:context xmlns:msink="http://schemas.microsoft.com/ink/2010/main" type="inkWord" rotatedBoundingBox="11549,11722 12068,11722 12068,14496 11549,14496"/>
              </emma:interpretation>
              <emma:one-of disjunction-type="recognition" id="oneOf0">
                <emma:interpretation id="interp0" emma:lang="ko-KR" emma:confidence="0">
                  <emma:literal>;</emma:literal>
                </emma:interpretation>
                <emma:interpretation id="interp1" emma:lang="ko-KR" emma:confidence="0">
                  <emma:literal>:</emma:literal>
                </emma:interpretation>
                <emma:interpretation id="interp2" emma:lang="ko-KR" emma:confidence="0">
                  <emma:literal>음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5-8 30,'0'0'48,"-7"0"5,7 0 8,0 0 4,0 19-24,2-7-13,8 4-2,2 4 6,4 6 0,5 5-1,2 3-8,3 2-7,0 0-5,4-1-3,-1-5-2,-4-3-6,-2-8 0,-3-4 0,-5-10 0,1-4-17,-4-5-30,-1-13-28,0-7-4,-4-7-3,4-4-6,-5-6 0</inkml:trace>
          <inkml:trace contextRef="#ctx0" brushRef="#br0" timeOffset="156.0002">379 17 68,'-2'-12'79,"2"12"-3,-18-2-1,4 8-3,-5 11 0,-5 11-54,-5 5-12,-4 12 1,-2 6-2,-3 9-7,1 1-17,-1-17-26,7 22-27,-3-12-2,11-4-6,-1-17-5,7 0 0</inkml:trace>
          <inkml:trace contextRef="#ctx0" brushRef="#br0" timeOffset="1060.8018">27 1910 18,'0'0'58,"0"0"6,0 0 5,-2 9 1,-2 5-1,2 8-38,0 1-10,1 5-1,1 0 2,1-1-3,7-3-7,-1 0-3,6-9-2,3-7-1,2-8-1,4-3-5,1-12-2,1-4-3,4-8-4,-4-7 0,-2 2-2,-2-3 0,-5 2 1,-3 5 5,-2 4 5,-4 5 1,-4 8 3,-2 11 3,0 0 2,0 7 2,0 16 1,0 11 0,0 10-1,0 9-5,0 17-6,3 6 0,1 6 0,-1 2 0,-3 0 0,-6-7 0,-6-9 0,-4-6 0,-5-16 0,-6-7 0,-6-16 0,-7-5 0,3-6 0,-2-5 0,2-3-6,1-3-76,0-1-2,8-9-3,-1 7 22,8-20-28,2-12 6</inkml:trace>
        </inkml:traceGroup>
      </inkml:traceGroup>
    </inkml:traceGroup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55.6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B745A2E-E590-4C72-878D-76197D2EF344}" emma:medium="tactile" emma:mode="ink">
          <msink:context xmlns:msink="http://schemas.microsoft.com/ink/2010/main" type="inkDrawing"/>
        </emma:interpretation>
      </emma:emma>
    </inkml:annotationXML>
    <inkml:trace contextRef="#ctx0" brushRef="#br0">38 151 32,'0'0'48,"-10"0"3,10 0 2,0 0-30,-6-9 1,6 9-1,-3-11-3,3 11-2,-1-10-2,1 10-2,0-14-2,4 6-3,3-2-2,4-5-2,2 1-2,4 1-1,1 0 0,5 1-1,0 1-1,-1 3 0,0 6-1,-3 2 0,-2 7 1,-5 7 0,-2 3 1,-7 5 0,-3 9 1,-7-1 2,-9 9 0,-4-2 0,-6 1 2,1-2-2,-3-1 1,0 1-1,4-7 0,2-3 0,5-6-1,5 2-1,4-9-1,3 0 1,4-6 0,1-7 1,7 4-1,5-4 1,6-4 0,2-7 2,4-2-1,2-4 0,3 0-2,-1-2 1,4 0-1,-4 1-1,-2 3 1,-4 0-2,-3 5-3,-4 3-7,-1 2-14,-6 4-15,-8 1-30,6 12-3,-10-4-4,-2 5-3,-7-5 3</inkml:trace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56.2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41339A7-85A5-4CD5-B05D-0A21FEDF3776}" emma:medium="tactile" emma:mode="ink">
          <msink:context xmlns:msink="http://schemas.microsoft.com/ink/2010/main" type="inkDrawing"/>
        </emma:interpretation>
      </emma:emma>
    </inkml:annotationXML>
    <inkml:trace contextRef="#ctx0" brushRef="#br0">65 68 42,'-15'0'56,"4"-1"7,-1-1-1,2-2-25,2 0 0,8 4-4,-11-5-4,11 5-1,0 0-7,0 0-6,0 0-5,0 0-5,0 0-3,0 0-3,7-4 0,3 2 1,7-2 0,1-1 1,7 1 1,-1-3-1,5 1-5,0 2-10,4-2-13,-8 3-15,2 2-27,-9 0-4,-1-1-5,-6-2-1</inkml:trace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56.8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20ED731-3206-4640-ABEA-748289E43636}" emma:medium="tactile" emma:mode="ink">
          <msink:context xmlns:msink="http://schemas.microsoft.com/ink/2010/main" type="inkDrawing"/>
        </emma:interpretation>
      </emma:emma>
    </inkml:annotationXML>
    <inkml:trace contextRef="#ctx0" brushRef="#br0">6 52 32,'0'0'45,"-10"-1"0,10 1-1,0 0-29,0-9-2,0 9-4,10-10-1,-10 10 0,16-14 2,-5 8 0,2-1 0,-2 3-1,5 2 1,-4 2-1,5 2-3,-4 3 0,1 6 1,2 0-1,-5 9 2,0-6 0,-11 8 2,0-2 0,-6 3 2,-1 4-1,-7-6 0,-1 2-2,-1-6-2,2 2-3,6-8-2,6 3-1,2-14-2,8 12 0,9-9-1,10 3 3,3 0 0,3 3 2,0 1 0,3 5 1,-10 0 4,1 4 2,-14 3 2,-11-1-1,-4 3-1,-12-1 1,-3-3-1,-8-2-3,5 5-16,-4-7-30,3 0-35,5-5-1,4-10-6,12-1-5,-9-13-1</inkml:trace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8:59.0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FF091FB-5B39-4CE8-BFB0-5F38149DF287}" emma:medium="tactile" emma:mode="ink">
          <msink:context xmlns:msink="http://schemas.microsoft.com/ink/2010/main" type="inkDrawing"/>
        </emma:interpretation>
      </emma:emma>
    </inkml:annotationXML>
    <inkml:trace contextRef="#ctx0" brushRef="#br0">30 93 18,'-5'-3'56,"5"3"0,0 0-2,-7 0-3,12 0-36,-7 7-3,-3 6-7,0 2-4,1 2-1,1 4 2,0 1 2,3-1 4,1-4 2,9-1 4,3-8 3,6-5 0,4-3-1,2-11 0,5-6 0,0-5-3,-2-5-2,-1-4-1,-5 1-1,-5 0 0,-10 3-1,-3 6 0,-7 5-2,-8 4-4,-5 6-2,0 6-7,-7 4-9,2 10-10,0 1-13,0-15-9,0 22-26,2 3-2,2 2-2,-1 0 3</inkml:trace>
  </inkml:traceGroup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0.9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7299EE5-0287-4CD0-85BD-671901B10D69}" emma:medium="tactile" emma:mode="ink">
          <msink:context xmlns:msink="http://schemas.microsoft.com/ink/2010/main" type="inkDrawing"/>
        </emma:interpretation>
      </emma:emma>
    </inkml:annotationXML>
    <inkml:trace contextRef="#ctx0" brushRef="#br0">62 53 16,'-10'2'57,"-4"-2"1,3 0 1,0-4 1,3 1-31,8 3-2,-10-5-5,10 5-5,0 0-4,0 0-1,0 0-2,0 0-1,0 0-2,11-2-1,0 2-2,5-1 1,6 1 0,5 0 1,4 0-1,1 0-1,0-3-1,-1 3-4,-3 0-3,-1 0-11,-8 0-16,-1-2-37,-4-2-2,-1-2-3,-5-5-5,1-3 1</inkml:trace>
  </inkml:traceGroup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1.1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302FC94-D23E-4D6D-9915-99BC42953964}" emma:medium="tactile" emma:mode="ink">
          <msink:context xmlns:msink="http://schemas.microsoft.com/ink/2010/main" type="inkDrawing"/>
        </emma:interpretation>
      </emma:emma>
    </inkml:annotationXML>
    <inkml:trace contextRef="#ctx0" brushRef="#br0">0 8 37,'8'-7'85,"4"7"-5,-12 0-3,10 7-7,-5 5 1,3-12-24,-6 30-44,4 8-3,-2 12-1,0 3 0,-2 5-4,1 0-10,-3-5-20,-9-4-36,8-4-2,-5-16-4,3-5-5,-7-15-1</inkml:trace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1.7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5FE68DF-1543-41C3-98E6-81F046765FE4}" emma:medium="tactile" emma:mode="ink">
          <msink:context xmlns:msink="http://schemas.microsoft.com/ink/2010/main" type="inkDrawing"/>
        </emma:interpretation>
      </emma:emma>
    </inkml:annotationXML>
    <inkml:trace contextRef="#ctx0" brushRef="#br0">40 18 59,'0'0'77,"-7"0"-6,7 0-3,-8 0-4,-1-19-7,9 25-50,3 7-4,-3 8-3,0 7 2,-2 1 1,0 6 1,-2-1 1,2 0 0,-2-6-1,1 1 1,3-8 1,1-5 0,6-4 1,8-5 0,3-3 0,8-3 0,5-1-1,4-1 0,3-6-1,4-1-2,-1 1-1,-1-2-1,-5 3-1,-4-2-1,-4 3 0,-7 1-2,-3 2-5,-5 0-5,-2 0-6,-10 2-12,0 0-44,7 0 0,-7-4-4,-1-4-3,-7-6 3</inkml:trace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1.9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2AA0144-13FB-47E7-8A76-C53C00DBEAFF}" emma:medium="tactile" emma:mode="ink">
          <msink:context xmlns:msink="http://schemas.microsoft.com/ink/2010/main" type="inkDrawing"/>
        </emma:interpretation>
      </emma:emma>
    </inkml:annotationXML>
    <inkml:trace contextRef="#ctx0" brushRef="#br0">85-3 36,'-11'4'74,"3"6"0,-2 15-3,2 9-3,-1 7-2,-2 11-55,2 4 0,4 5-2,-1-1-7,-1-6-6,6-6-17,0-15-16,1-7-28,0-13-6,0-13-4,0 0-4,9-27 9</inkml:trace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2.8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1966366-E85E-40FF-949B-7650B0E32E92}" emma:medium="tactile" emma:mode="ink">
          <msink:context xmlns:msink="http://schemas.microsoft.com/ink/2010/main" type="inkDrawing"/>
        </emma:interpretation>
      </emma:emma>
    </inkml:annotationXML>
    <inkml:trace contextRef="#ctx0" brushRef="#br0">-1 154 48,'-2'-13'56,"3"5"1,8-3-7,4-2-5,22 0-50,-12 3-3,4-1-2,9 2 0,-5-3 1,6 1 0,-1 0 5,-2 1 3,-4 1 2,-6 4 0,-1 1 1,-11 2 1,3 0 2,-15 2 2,5 9-1,-5 6 5,-5 8 6,-2 11 7,-3 13 0,-2 19-24,0 36 30,-5 8-2,7 22 2,3 8-2,3 9-2,4 5-6,5 1-8,7-14 0,3-26-8,5-6 0,-2-18-2,2-8-1,-1-14-1,1-10 1,0-6 0,-3-9 1,-1-4 0,-3-4 1,-4-8 1,-5-1-4,-5-1 0,-12-5 0,-11-4 0,-10-1 0,-6 2 0,-5-6 0,-1 2 0,-4-5-14,6-7-60,11-4-8,2-13-1,14-9-6,1-14-5</inkml:trace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4.6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A44CCA7-193F-411A-A3CD-9BB5861C38FB}" emma:medium="tactile" emma:mode="ink">
          <msink:context xmlns:msink="http://schemas.microsoft.com/ink/2010/main" type="inkDrawing"/>
        </emma:interpretation>
      </emma:emma>
    </inkml:annotationXML>
    <inkml:trace contextRef="#ctx0" brushRef="#br0">-12 12 46,'4'13'74,"-4"-13"-5,0 0-3,0 0-3,0 0-1,12 0-56,-2 0-4,3 0-3,5-2 0,0-1 3,4-2-1,-1 1-2,3-2-4,-6 4-9,4-3-14,-4 5-34,-2-1-3,0 3-3,-9 0-4,1 5 2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6.0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517575-5F17-4750-9D9F-E42E6B709561}" emma:medium="tactile" emma:mode="ink">
          <msink:context xmlns:msink="http://schemas.microsoft.com/ink/2010/main" type="inkDrawing" rotatedBoundingBox="12747,11527 12760,14126 12488,14127 12475,11528" semanticType="verticalRange" shapeName="Other">
            <msink:sourceLink direction="with" ref="{0B50884C-B497-44C4-BD79-EB162C714F9E}"/>
          </msink:context>
        </emma:interpretation>
      </emma:emma>
    </inkml:annotationXML>
    <inkml:trace contextRef="#ctx0" brushRef="#br0">28 117 8,'0'0'53,"-10"-6"4,10 6 4,-12-8 3,9-1-30,3 9-5,-4-15-5,4 15-4,1-17-5,5 8-3,3-3-4,4 5-6,0-1-3,7 1 0,-1 1 0,5 0 0,-2 4-1,1 0 1,2 1 0,-5 1 0,2 3 0,-9 1-1,1 2 0,-4 4-1,0 3-1,-7 2 4,-1 11 4,-1 3 4,1 16 6,-2 11 3,1 22 5,-1 17 2,-3 20-1,-4 19-1,-1 15-11,-1 13-11,-2 11 0,0 6 0,1-6 0,3-3 0,7-10 0,2-17 0,4-16 0,3-17 0,-2-19 0,0-21 0,-1-15 0,-1-14 0,-5-12 0,-1-9 0,-4-5 0,-5 0 0,0 0 0,-4-2 0,1 0 0,-4-1 0,-1-2 0,-1 1 0,-2-1 0,3-6 0,1-4 0,5 0 0,0-6 0,7-33-51,5 28-35,0-8-1,11-1-5,-6-9-2,8-10 4</inkml:trace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4.8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3BFEBE4-D7ED-4705-AD25-11823C955A68}" emma:medium="tactile" emma:mode="ink">
          <msink:context xmlns:msink="http://schemas.microsoft.com/ink/2010/main" type="inkDrawing"/>
        </emma:interpretation>
      </emma:emma>
    </inkml:annotationXML>
    <inkml:trace contextRef="#ctx0" brushRef="#br0">31 9 56,'-13'21'65,"0"-6"-4,5-4-1,8-11-2,0 0-33,10 6-18,6-3-3,2-2-3,6-1-1,0 0-1,4-4-5,-6-3-9,2-1-3,-7 2-11,-3-2-32,-1 0-2,-12-4-1,0-1 2</inkml:trace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5.5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704B24D-DCD5-4534-A798-6188BD913A78}" emma:medium="tactile" emma:mode="ink">
          <msink:context xmlns:msink="http://schemas.microsoft.com/ink/2010/main" type="inkDrawing"/>
        </emma:interpretation>
      </emma:emma>
    </inkml:annotationXML>
    <inkml:trace contextRef="#ctx0" brushRef="#br0">-5 119 30,'0'0'70,"5"-13"-1,-5 13-4,0 0-2,2 13-3,38 7-51,-47 16-2,7 8-7,2 14 1,1 9 2,-1 8 5,2 3-2,-2-1 1,-1 2 0,-1-11 0,0-8 0,0-14 1,0-7-1,0-14-1,2-2 2,-2-10 0,0-13 0,0 0-4,-2-21-2,1-8-5,-2-10-6,3-10-3,-3-11-3,3-11-1,0-4 1,-2-5 3,2 1 2,-1 4 5,1 7 5,0 5 1,0 7-1,1 9 1,1 7 0,4 10-1,-1 11 0,0 4-1,0 7 0,-5 8 2,11-2 3,-5 10 5,1 9-1,5 13 1,7 7 2,2 15 2,4 10-1,1 6-1,4 4-4,-3-2-1,2-2-2,-5-6 0,-6-10-1,-5-15-1,-2-12-1,-3 0-3,-8-16-5,0 0-18,0-9-47,-9 4-1,-4-6-5,-4-9-6,-3 2 0</inkml:trace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5.6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876783F-6FFA-4B8B-B068-06048085FC46}" emma:medium="tactile" emma:mode="ink">
          <msink:context xmlns:msink="http://schemas.microsoft.com/ink/2010/main" type="inkDrawing"/>
        </emma:interpretation>
      </emma:emma>
    </inkml:annotationXML>
    <inkml:trace contextRef="#ctx0" brushRef="#br0">10 191 71,'0'0'85,"-9"-10"-5,9 1-3,0-6-3,12-4-7,42-1-72,-28 2-29,4-11-23,3 9-16,2 1-5,-4 2-3,1 2-4</inkml:trace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6.8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33BFF2C-F71F-443B-9BED-8AE1BC61BAB6}" emma:medium="tactile" emma:mode="ink">
          <msink:context xmlns:msink="http://schemas.microsoft.com/ink/2010/main" type="inkDrawing"/>
        </emma:interpretation>
      </emma:emma>
    </inkml:annotationXML>
    <inkml:trace contextRef="#ctx0" brushRef="#br0">3 16 58,'-2'-8'65,"2"8"-6,-2-10-2,2 10-3,0 0-39,0 12-5,1 7-6,4 5-4,1 7 3,3 8 4,-1 5 1,1 5 2,-2 0 0,4 5 1,-2-1-1,0-4 0,-1-3-1,-3-8-1,0-5-1,-1-9 0,0-3 0,-4-10-2,0-11-1,0 0-1,0 0-3,11-9-2,-1-7-2,-2-4-1,6-6 0,-1 5-2,5-4 1,-1 4 1,5 6 1,-3 6 2,4 6 2,-1 8 1,-1 13 2,-2 0 1,-4 7 2,-6-1 2,-5 6 2,-4-2 0,-11 2 1,-8-6 0,-7-1-1,-2-1-1,-3-6-1,1-3-2,-2-2-3,3-3-2,4-4-5,5 0-9,2-4-27,6-2-35,12-8-3,-1-8-3,1-7-4,0-10-4</inkml:trace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7.5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84CBE83-FE24-4D18-8FA9-9930334FDCB8}" emma:medium="tactile" emma:mode="ink">
          <msink:context xmlns:msink="http://schemas.microsoft.com/ink/2010/main" type="inkDrawing"/>
        </emma:interpretation>
      </emma:emma>
    </inkml:annotationXML>
    <inkml:trace contextRef="#ctx0" brushRef="#br0">29 50 41,'0'0'79,"-8"6"-3,8-6-6,-9 2-3,9-2-2,-13-4-52,13 4-5,0 0-6,12 0-3,-1-2 2,4 0 2,0-2 1,2 0 0,1 0 2,2-1-4,0 0-7,-3 1-18,0-20-44,-2 38 3,-9-13-10,-6-1-3,6 11-3</inkml:trace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7.6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9BF1693-EED3-4F78-B0ED-726BAE28D98E}" emma:medium="tactile" emma:mode="ink">
          <msink:context xmlns:msink="http://schemas.microsoft.com/ink/2010/main" type="inkDrawing"/>
        </emma:interpretation>
      </emma:emma>
    </inkml:annotationXML>
    <inkml:trace contextRef="#ctx0" brushRef="#br0">0 0 7,'5'21'83,"0"-8"-1,2 1-5,2-6-4,5-5-5,-2-6-13,2-5-91,9 5-36,-2-5-1,9 5-3,-10-10-4,3 6-3</inkml:trace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8.8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5736050-CCAE-4EFE-9D32-0CFE6D2FB67A}" emma:medium="tactile" emma:mode="ink">
          <msink:context xmlns:msink="http://schemas.microsoft.com/ink/2010/main" type="inkDrawing"/>
        </emma:interpretation>
      </emma:emma>
    </inkml:annotationXML>
    <inkml:trace contextRef="#ctx0" brushRef="#br0">216-2 10,'16'-2'61,"-16"2"4,0 0-4,0 0-4,0 0-3,-5 0-47,-5 0-3,-2 5-2,-4 0 0,1 2 0,-7-2 2,0 2 2,-3-3 2,4-1 1,-1-3 0,5 0-1,2 0-2,4 0-2,2 0 0,9 0-2,-10-3-3,10 3-2,0 0-1,0 0 1,0 9 0,4 7 2,0 13 4,2 13 8,-1 24 1,2 22 4,3 23 0,0 20 1,5 20-1,-2 10-1,4 6-5,1 1-10,2-12 8,-5-12-2,1-15-1,-5-13-2,-2-20 0,-6-12-3,0-18 0,-3-15 0,-2-13 0,0-6 0,2-11 0,0-8 0,7-5 0,5-5 0,6-3 0,4 0 0,7 0 0,4 0 0,0 0 0,-1 0 0,-1 0 0,-6 0 0,-2 0-29,-6 7-48,-17-19 17,0 12-20,0 0-5,-3-13-2,-16-12 5</inkml:trace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09.9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FA3E226-4D55-4C5D-B169-C7648D53FBD3}" emma:medium="tactile" emma:mode="ink">
          <msink:context xmlns:msink="http://schemas.microsoft.com/ink/2010/main" type="inkDrawing"/>
        </emma:interpretation>
      </emma:emma>
    </inkml:annotationXML>
    <inkml:trace contextRef="#ctx0" brushRef="#br0">21 105 23,'0'0'57,"0"-8"3,0 8 1,0-8 2,0 8-31,0 0-3,0 0-3,0 0-4,0 0-4,0 0-3,0 0-3,-5 8-3,3 11-2,2 4-2,4 8-3,7 3 1,2 2 1,5-2 1,5-5 0,9-10 0,1-12 0,0-12 0,0-15 0,-5-11 0,-5-8-1,-9-5 0,-6-2-2,-9 4 0,-10 5-1,-10 6-1,-4 9-1,-7 13-3,-3 6-3,1 7-7,-1 4-11,6 11-13,4 13-11,5-4-25,9 5-5,3-5 0,8 3 1</inkml:trace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10.4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FC88EE6-3DCA-42AB-8FE8-846F24DA09E2}" emma:medium="tactile" emma:mode="ink">
          <msink:context xmlns:msink="http://schemas.microsoft.com/ink/2010/main" type="inkDrawing"/>
        </emma:interpretation>
      </emma:emma>
    </inkml:annotationXML>
    <inkml:trace contextRef="#ctx0" brushRef="#br0">12 40 43,'-6'10'78,"6"-10"-4,-11 12-4,11-12-5,0 0 0,0 0-52,0 0-4,11 3-5,3-3-2,3 0 2,6 0 2,2 0-1,6 2-5,4-1-18,-3-31-37,5 30 6,-5-3-23,-1-5-5,-8-1-3,1-9 0</inkml:trace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10.5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2A8FD3C-59B1-49BF-82F9-A5110ACC70E6}" emma:medium="tactile" emma:mode="ink">
          <msink:context xmlns:msink="http://schemas.microsoft.com/ink/2010/main" type="inkDrawing"/>
        </emma:interpretation>
      </emma:emma>
    </inkml:annotationXML>
    <inkml:trace contextRef="#ctx0" brushRef="#br0">-1 11 7,'13'-10'82,"-2"9"0,-3 1-6,-2 7-1,-1 8-4,-5-15-1,1 38-69,-1 0-2,0 9 1,0 1-2,0-2-15,0-2-53,0-7-2,-1-14-2,1-7-6,0-16-3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7.04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EA355A4-BC0B-4242-8A57-2E8303F1482F}" emma:medium="tactile" emma:mode="ink">
          <msink:context xmlns:msink="http://schemas.microsoft.com/ink/2010/main" type="writingRegion" rotatedBoundingBox="13287,11984 13728,11984 13728,12364 13287,12364"/>
        </emma:interpretation>
      </emma:emma>
    </inkml:annotationXML>
    <inkml:traceGroup>
      <inkml:annotationXML>
        <emma:emma xmlns:emma="http://www.w3.org/2003/04/emma" version="1.0">
          <emma:interpretation id="{63D03E3D-8917-4F5D-809E-D6DCCBEB07A2}" emma:medium="tactile" emma:mode="ink">
            <msink:context xmlns:msink="http://schemas.microsoft.com/ink/2010/main" type="paragraph" rotatedBoundingBox="13287,11984 13728,11984 13728,12364 13287,123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9FBE44-F845-433C-908A-C9195FB3EF21}" emma:medium="tactile" emma:mode="ink">
              <msink:context xmlns:msink="http://schemas.microsoft.com/ink/2010/main" type="line" rotatedBoundingBox="13287,11984 13728,11984 13728,12364 13287,12364"/>
            </emma:interpretation>
          </emma:emma>
        </inkml:annotationXML>
        <inkml:traceGroup>
          <inkml:annotationXML>
            <emma:emma xmlns:emma="http://www.w3.org/2003/04/emma" version="1.0">
              <emma:interpretation id="{4D2391D6-0DAC-4BA4-80AD-EA289FBC03D1}" emma:medium="tactile" emma:mode="ink">
                <msink:context xmlns:msink="http://schemas.microsoft.com/ink/2010/main" type="inkWord" rotatedBoundingBox="13287,11984 13728,11984 13728,12364 13287,12364"/>
              </emma:interpretation>
              <emma:one-of disjunction-type="recognition" id="oneOf0">
                <emma:interpretation id="interp0" emma:lang="ko-KR" emma:confidence="0">
                  <emma:literal>Z</emma:literal>
                </emma:interpretation>
                <emma:interpretation id="interp1" emma:lang="ko-KR" emma:confidence="0">
                  <emma:literal>그</emma:literal>
                </emma:interpretation>
                <emma:interpretation id="interp2" emma:lang="ko-KR" emma:confidence="0">
                  <emma:literal>乙</emma:literal>
                </emma:interpretation>
                <emma:interpretation id="interp3" emma:lang="ko-KR" emma:confidence="0">
                  <emma:literal>=</emma:literal>
                </emma:interpretation>
                <emma:interpretation id="interp4" emma:lang="ko-KR" emma:confidence="0">
                  <emma:literal>즈</emma:literal>
                </emma:interpretation>
              </emma:one-of>
            </emma:emma>
          </inkml:annotationXML>
          <inkml:trace contextRef="#ctx0" brushRef="#br0">29 18 6,'-8'2'67,"-3"-2"3,4 0 1,0-3 0,7 3-3,0 0-38,-1-7-6,1 7-7,0 0-3,12-4-4,5 3-1,2-2-3,6 1-1,6 2-1,0 0 0,2 0-4,3 0-7,-4 5-12,-5 0-22,-1 6-30,-10-2-3,-3 4-4,-8-5-4,-5 8-2</inkml:trace>
          <inkml:trace contextRef="#ctx0" brushRef="#br0" timeOffset="171.6003">76 280 75,'-11'21'79,"6"-3"-3,5-4-4,6-2-2,9-6-1,27-3-60,-11 4-7,2-3 1,8 4-9,-6-3-28,4-3-34,2-2-1,-6-2-7,-2-4-4,-8-5-3</inkml:trace>
        </inkml:traceGroup>
      </inkml:traceGroup>
    </inkml:traceGroup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12.1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0617F34-2B7F-44FB-937D-C07D9DD41403}" emma:medium="tactile" emma:mode="ink">
          <msink:context xmlns:msink="http://schemas.microsoft.com/ink/2010/main" type="inkDrawing"/>
        </emma:interpretation>
      </emma:emma>
    </inkml:annotationXML>
    <inkml:trace contextRef="#ctx0" brushRef="#br0">28 13 11,'0'0'65,"-9"-8"1,9 8-3,0 0-2,-7-7-3,7 7-42,0 0-3,0 0-3,0 13-1,-1 3 2,-1 5 0,1 6 0,-1 7 0,-1-2 2,3 2-3,-2-6-3,2-2-3,0-4-1,1-8 1,5-4 0,4-5 0,6-3-1,4-2 1,6-4 0,5-3-1,4 0 1,4-2-2,3-3 0,-1-1 0,-3 3-1,-2-1-1,-8 2-1,-1 0-4,-8-2-5,-2 2-8,-10 2-20,-7 7-35,10-9-1,-10 1-4,0 8-4,-7-10 3</inkml:trace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12.3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DC24946-B2EE-494F-823D-FEEDF048D1D2}" emma:medium="tactile" emma:mode="ink">
          <msink:context xmlns:msink="http://schemas.microsoft.com/ink/2010/main" type="inkDrawing"/>
        </emma:interpretation>
      </emma:emma>
    </inkml:annotationXML>
    <inkml:trace contextRef="#ctx0" brushRef="#br0">105 0 25,'-8'7'66,"-3"10"7,1 15-1,-4 4-1,0 13-3,3 6-49,-1 7 1,3 6-5,0-3-6,2-7-8,6-6-21,1-3-47,3-21-1,7-12-4,-3-16-6,4-18-2</inkml:trace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13.9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00C07C3-F223-4EF4-BABD-55341EAEADB2}" emma:medium="tactile" emma:mode="ink">
          <msink:context xmlns:msink="http://schemas.microsoft.com/ink/2010/main" type="inkDrawing"/>
        </emma:interpretation>
      </emma:emma>
    </inkml:annotationXML>
    <inkml:trace contextRef="#ctx0" brushRef="#br0">11 156 50,'-6'-8'61,"1"0"-1,5 8 2,-11-11-3,27 6-43,-16 5-5,0 0-5,0 0-3,12-12 0,-1 6 0,1-7-3,8 6 0,3-8 1,3 4 1,2-4 1,2 5-1,-2-1-1,4 4-1,-5 2 0,2 1 0,-6 2 0,-1 2-1,-5 0 0,-2 0 0,-4 4 0,-3 6-1,-3 7 1,0 5 1,-3 14 4,-2 13 5,1 20 3,1 21 5,1 23 2,1 16 0,6 10 1,-1 14 0,3 5-4,3-4-5,1-6-2,0-16-9,1-11 8,2-16-2,-6-11-1,1-7-5,-2-12 0,-1-2 0,0-5 0,-3-7 0,-4-2 0,-2-5 0,-2-7 0,0-11 0,-5-4 0,-6-8 0,-4-5 0,-3-5 0,-1-7 0,-7-2 0,0-4 0,0 3 0,-1-4 0,7 0 0,11 0-71,-2-6-12,8-4-1,3-12-5,7-3-6,1-18 6</inkml:trace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0.18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56 70 58,'-10'-10'78,"0"1"0,0-2-2,0 0-4,2-10-10,8 21-53,-8-8-3,8 8-1,0 0-1,9 16-2,3-3-1,3 13 1,4 1 2,3 6 1,2 0 0,6 6-1,-1 4-1,3-4-2,-3-1-2,0-7-3,-4-1-4,2-8-8,-5-4-17,-2-13-40,6-5-2,-12-15-4,2-8-3,-4-14 2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0.3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398 0 4,'-17'-3'63,"-1"10"6,-7 13 2,-6 11 0,-1 6-4,-1 18-46,0 13-2,-4 8-2,2 2-2,-2-1-4,8-3-5,5-9-2,4-6-4,3-13-8,7-16-11,8-13-19,5-9-31,12-9-4,6-14-4,4-11-4,5-8 8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0.63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83 18,'15'-6'78,"-6"-1"4,6-3-3,-7 10-4,8-35-1,3 26-32,4 3-33,4 1-1,4 2-3,1-1-2,0 4-8,0 6-10,-3 0-19,-5 5-39,-4-1-1,-2-1-5,-11-4-5,-3 4-1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1.03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44 174 0,'-21'10'61,"5"-4"1,6 1 2,10-7 1,0 0-1,0-5-43,9 3-5,13-1-1,8-2-3,3-2 0,7-3-3,3 4-5,7-2-1,-3 0-3,4 3-1,-3 2 0,-3 2-1,-2 1 0,-6 9-1,-4 0 0,-8 11 0,-1 4 0,-9 2 1,-4 2 2,0 0 2,0-4 1,2-8 2,6-6 0,8-11 2,7-18-1,6-6 1,0-9 1,-4-7 0,-5-2 0,-6 0-2,-13 0 1,-12 8-1,-11 11-1,-16 9 1,-6 10-6,-4 7-8,-7 8-15,3 10-49,3 10-3,4-1-3,5 4-5,6-9-4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1.6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-6 19 29,'0'-10'78,"0"-5"-4,0 15-3,0 0-4,0 0 0,20 8-52,-17 14-9,-2 10-6,-1 0-1,2 5-1,-2-5-5,0-5-7,0-1-18,5-8-32,-1-7-4,6-10-5,1-7-4,3-9 8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2.11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 59 7,'16'-5'70,"-3"5"3,-5 9-1,-8 6-2,-4 5-1,-5-7-29,1 18-32,2 2 1,1 1 1,5-2 1,2-6-1,7-6-2,5-11 1,9-6-2,3-4 0,3-10-2,2-5-2,1-10-2,-4-2-2,4-7-3,-5 3 0,0-5-1,-4 5 1,-8 2-1,1 5 0,-4 7 1,-1 10 3,-11 8 3,8 14 2,-8 14 3,-1 13 1,-4 20 0,-2 12 1,-1 12 0,-2 9-1,2 3-8,0-4 0,5-8 0,-1-9 0,4-18 0,0-14 0,2-13-8,0-20-36,4-11-35,5-8-1,-4-19-5,1-3-4,-4-14-1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2.38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4 121 35,'0'0'81,"0"0"0,-3-7-1,3 7-6,-2-13 0,4 3-51,9 0-7,3-1-6,7-1-5,5-1-3,4-2 0,4 2-2,2 5-2,-1 1-5,0 5-11,-8 2-18,-35 0-38,29 5-2,-9 1-5,-1 2-4,-8 0 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8.05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A3047CA-1769-4A93-88A8-258CBD442FAC}" emma:medium="tactile" emma:mode="ink">
          <msink:context xmlns:msink="http://schemas.microsoft.com/ink/2010/main" type="inkDrawing" rotatedBoundingBox="14254,13880 14338,11388 14738,11402 14655,13893" semanticType="verticalRange" shapeName="Other">
            <msink:sourceLink direction="with" ref="{44E593CC-0222-4452-86BC-7038EE40B432}"/>
            <msink:destinationLink direction="with" ref="{D68154E2-95E0-4013-BC15-E5D5607DCB2C}"/>
          </msink:context>
        </emma:interpretation>
      </emma:emma>
    </inkml:annotationXML>
    <inkml:trace contextRef="#ctx0" brushRef="#br0">416 97 42,'7'-12'69,"-3"-1"-1,0 1-3,-4 0-3,3-29-20,-3 33-25,0 8-2,-9 0-11,-5 0-3,-2 6 0,-8-2 1,-3 1 0,-5 1 0,-1 0 0,-3-2 0,3 0 1,0-1-1,7-1 0,1 0-1,7-2 0,6 2-1,4-1-1,8-1 1,0 0-2,-2 9 1,2-9-1,7 15 0,1-1 5,-1 11 2,1 14 1,-4 12 8,-2 18 2,0 27 1,-2 23 1,-6 25 0,-4 20-3,-1 10-13,2 11-2,-5 9 0,7-12 0,-4-11 0,3-23 0,2-19 0,0-26 0,0-21 0,-2-21 0,2-19 0,-1-15 0,1-11 0,1-4 0,5-12 0,-3 11 0,3-11 0,4 13 0,11-2 0,2 1 0,9 2 0,5 2 0,5-1 0,4 1 0,3-1 0,-4-4-8,-2-6-48,-1 3-28,-12 20 27,-1-28-2,-11-5 2,-2-9 1,-8-18 6,2-21-10,-8-26 36,4-19 25,-6-41-1</inkml:trace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2.83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12 270 0,'-9'11'61,"0"-7"1,9-4 3,0 0 0,0 0-1,0 0-44,17-4-4,1-1-1,4-5-3,5 2 0,4-2-5,2-1-2,4-1-2,-4-1-2,4 0-1,1 4 0,-2-1 0,2 2 0,-4 1 0,-3 3 0,-1 4-1,-3 0 0,-8 10 1,-5 2 0,-3 5 0,-4 3 0,0 3 2,4-4 1,2 2 1,8-11 0,5-8 0,10-4 0,5-16 1,1-4 1,-3-11 1,-8-3 1,-8-6-1,-13 2 1,-11 4-1,-16 6 1,-14 10-2,-6 5-2,-11 15-7,-2 7-8,2 13-23,2 11-40,1 4-2,7 0-5,3-3-4,16 2-2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3.7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60 131 23,'-12'-9'72,"-2"-4"5,4 2-3,-2-2-1,3 2-31,8 1-7,-1 1-9,2 9-13,12-17-5,5 6-3,6 1-2,9 1-3,0 4-1,5 5 0,-2 3 0,1 14 0,-13 14 1,-9 17-1,-14 12 1,-17 10 0,-11 4 2,-7 1 1,-2-1 0,-4-4-1,3-10 0,5-13 1,13-13-1,9-6 0,11-8-1,12-5 1,9-7-2,8-6-1,7-2-6,1-2-12,6-7-20,15-1-33,-18-8-3,0 0-6,-11-4-2,-6 1 2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3.97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54 34 36,'-26'0'73,"6"0"-1,10 0-2,10 0-2,7-6 0,14-1-52,13 3-8,8 0-1,5 0-1,7 0 0,-3 0-5,-1 2-11,-5 2-25,-6 2-34,-14 2-2,-7 3-4,-18-7-5,-2 10 1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4.17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225 0 65,'-22'30'84,"4"1"-3,0 2-4,3 1-5,-3-3-4,1 4-66,-5-1-36,-31 6-39,38-2 0,0-11-6,9-4-3,0-15-3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4.7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16 85 75,'-11'0'81,"11"0"-4,-11 0-2,11 0 1,0-14-37,14 7-15,3-1-6,8-1-8,8 1-1,8-3-2,1 0-1,4 3-4,-1 3-3,-1 3-6,-9 1-12,2 1-22,30 6-37,-50 4 0,-4 1-4,-13 1-5,-2 2-1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4.95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75 47 1,'-30'21'75,"5"-2"3,10-6-2,8-8-3,7-5-1,15 2-23,13-8-37,4-3-4,10-3 0,3-1-4,7 3-6,-2 0-11,2 0-21,-4 2-37,-8 4-2,-3-2-4,-9-3-7,1-1 2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4:15.14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16 49,'15'-13'80,"-3"6"-2,0 7-3,-1 0-4,-1 12 0,-4 14-71,1 9 14,-3 13-5,-2 9-5,-2 5-17,0 11-55,0 3-3,0-9-4,1-7-5,2-13-5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2.3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ED177EE-D462-4930-8B33-70A2AB94081C}" emma:medium="tactile" emma:mode="ink">
          <msink:context xmlns:msink="http://schemas.microsoft.com/ink/2010/main" type="inkDrawing"/>
        </emma:interpretation>
      </emma:emma>
    </inkml:annotationXML>
    <inkml:trace contextRef="#ctx0" brushRef="#br0">0-1 1,'0'0'54,"12"8"2,-4-5 0,3-1 1,-2-2-1,2 2-43,0-1 0,4-1 5,-1 3 2,-1-2 2,1 0 1,-2 2-2,-1-3-1,-2 3-2,3-1-2,2 5-3,0-5-3,4 5-1,4 3-2,1 1-1,4 2-4,-1 2-2,3 0 0,1 0 0,-1 6 0,0-4 0,0 2 0,-2-1 0,0 0 0,2-2 0,-3 1 0,-2 4 0,-1-7 0,-1 1 0,-6-2 0,1 1 0,-7-4-5,-1-1-24,-9-9-19,4 25-19,-4-25-12,-4-5-4,-5-1-3,-5-11 3</inkml:trace>
  </inkml:traceGroup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2.6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A06A199-D7E1-4463-AB7A-062FCDF9AB36}" emma:medium="tactile" emma:mode="ink">
          <msink:context xmlns:msink="http://schemas.microsoft.com/ink/2010/main" type="inkDrawing"/>
        </emma:interpretation>
      </emma:emma>
    </inkml:annotationXML>
    <inkml:trace contextRef="#ctx0" brushRef="#br0">179-7 7,'7'-2'81,"-7"2"-3,10 16 1,-7 4-5,-3 11 0,-3 7-4,-14 10-66,3 7-1,-8 1 2,3 0 3,-3-3-2,-4-7 0,5-9 0,-1-10-1,6-6 0,4-11-8,5 0-7,7-10-26,21 0-23,-21 0-19,16-4-4,-2-7-4,-1-10-2</inkml:trace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3.9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FD66241-E758-499E-B942-E4EC1A4E1779}" emma:medium="tactile" emma:mode="ink">
          <msink:context xmlns:msink="http://schemas.microsoft.com/ink/2010/main" type="inkDrawing"/>
        </emma:interpretation>
      </emma:emma>
    </inkml:annotationXML>
    <inkml:trace contextRef="#ctx0" brushRef="#br0">161 73 51,'11'-12'64,"-2"6"0,-4-3 0,-5 9 1,42-6-38,-42 6-3,0 0-2,0 0-3,-11-2-1,3-1-2,-6 3-3,1-4-2,-4 2-3,0-2-2,-2 2 0,1 2-1,-2-2-2,5 1-1,1 0 1,1-1 0,2 1-1,1-1 1,2 0 1,8 2-1,-11-6 0,11 6-1,-8-6-2,8 6 0,0 0 0,0 0 0,0 0-4,-5 6 1,5 11 1,0 15 0,3 17 3,2 17 0,1 23 2,1 21 3,3 25-6,1 16 0,1 17 0,3 10 0,0 6 0,-1 1 0,-1-2 0,0-10 0,-2-14 0,0-11 0,-2-17 0,-3-15 0,-4-17 0,0-14 0,1-12 0,-2-15 0,2-6 0,-3-9 0,2-4 0,0-9 0,3-4 0,-1-6 0,1-4 0,1-1 0,2-5 0,3-1 0,1-3 0,6-3 0,0-3 0,4 0 0,4 0 0,0-1 0,1-5 0,1 2 0,-5 0 0,-3 0 0,-5 1 0,1 3 0,21 0-76,-58 7 17,21-7-25,-20 0-3,-1-3-5,-13-11 1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8.55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68154E2-95E0-4013-BC15-E5D5607DCB2C}" emma:medium="tactile" emma:mode="ink">
          <msink:context xmlns:msink="http://schemas.microsoft.com/ink/2010/main" type="inkDrawing" rotatedBoundingBox="14875,11868 15290,11719 15368,11937 14953,12085" semanticType="callout" shapeName="Other">
            <msink:sourceLink direction="with" ref="{EA3047CA-1769-4A93-88A8-258CBD442FAC}"/>
            <msink:sourceLink direction="with" ref="{96390257-47CD-4131-ACE4-98B2BB5021A1}"/>
          </msink:context>
        </emma:interpretation>
      </emma:emma>
    </inkml:annotationXML>
    <inkml:trace contextRef="#ctx0" brushRef="#br0">213 0 7,'0'7'62,"0"4"3,-9 8 1,-1 4 0,-4 2 1,2 4-40,1 2-3,8 4-4,3-7-1,6-6-2,13-10-2,9-11-2,4-8-5,10-14-1,-2-6-3,-4-5 1,-6 0-3,-7-2-1,-13 6-1,-10 6-1,-11 8 0,-17 14-2,-12 4-4,-5 10-8,-7 4-6,-2 5-17,5-21-19,1 25-16,9-2-5,5-9-2,14 3 1</inkml:trace>
  </inkml:traceGroup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5.3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393FB9A-96BD-498A-9527-D92BADC07C74}" emma:medium="tactile" emma:mode="ink">
          <msink:context xmlns:msink="http://schemas.microsoft.com/ink/2010/main" type="inkDrawing"/>
        </emma:interpretation>
      </emma:emma>
    </inkml:annotationXML>
    <inkml:trace contextRef="#ctx0" brushRef="#br0">47 147 19,'-11'-4'72,"11"4"3,-15-8-3,15 8-4,-14-9-3,14 9-42,-6-10-8,6 10-5,0-10-2,0 10-1,0-10 0,0 10-1,8-17 0,-1 8 0,3-2 0,3-1-3,2-3-2,3 6 0,3-1-1,1 3 0,1 1 0,-2 6-1,0 2-1,-3 8 0,1 6 0,-8 1 1,-3 8 1,-6 5 1,-2 7 2,-10 2 0,-3-2 2,-9 4 0,0-1 1,1-4-1,-2-5-1,4-2-1,5-9-1,4-3 0,5-2-1,5-4 1,9-2 0,10-2 0,7-6 1,6-1-3,7-1 0,1-4 0,4-3 0,-3-3 0,-4 1 0,-5 0 0,-9 1-20,-5 4-20,25 5-36,-43 0 20,0 5 2,-7 3-29,-5 9-2,-7-5 7</inkml:trace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5.7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6F997D4-A98F-46D1-947E-AA20850F33A9}" emma:medium="tactile" emma:mode="ink">
          <msink:context xmlns:msink="http://schemas.microsoft.com/ink/2010/main" type="inkDrawing"/>
        </emma:interpretation>
      </emma:emma>
    </inkml:annotationXML>
    <inkml:trace contextRef="#ctx0" brushRef="#br0">51 19 32,'-12'11'82,"-2"-4"-4,5 1-4,-1-4-4,10-4-1,-7 9-35,7-9-31,13 2 0,3-2-1,3 0 2,6-3 0,3-2 2,2-2-1,1 0 0,3 1-4,-1 0-10,2-1-23,-2 5-40,-7 0-1,-3 0-6,-7-6-2,0-1-6</inkml:trace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5.9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519D42E-F6E2-4B3E-88E4-001B41C11AAD}" emma:medium="tactile" emma:mode="ink">
          <msink:context xmlns:msink="http://schemas.microsoft.com/ink/2010/main" type="inkDrawing"/>
        </emma:interpretation>
      </emma:emma>
    </inkml:annotationXML>
    <inkml:trace contextRef="#ctx0" brushRef="#br0">0 0 0,'13'0'85,"-4"0"0,1 9-3,-3 8-5,3 6-2,-3 6-2,0 14-57,-1-3-17,4 6-1,-2 2-3,1-2-14,-7-5-27,37-7-28,-33-13-3,-6-9-4,0-12-5,1-5 3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7.1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B025BAC-CD5F-40F7-9F40-F178FEE2067D}" emma:medium="tactile" emma:mode="ink">
          <msink:context xmlns:msink="http://schemas.microsoft.com/ink/2010/main" type="inkDrawing"/>
        </emma:interpretation>
      </emma:emma>
    </inkml:annotationXML>
    <inkml:trace contextRef="#ctx0" brushRef="#br0">56 31 12,'0'0'62,"-11"8"5,3-1 2,0 1 2,-1 5-1,2 4-40,1 7-6,1 3-3,5 3-2,0 1-1,6-3-6,8-6-2,6-7-3,6-13-1,3-8-4,2-15 0,-1-8-1,-4-6-1,-4-3 0,-9 0-1,-9 3-1,-9 5 0,-11 11 2,-9 7 0,-3 11-5,-4 1-11,2 13-23,2 4-36,0-2 0,13 6-4,1-10-4,11 0-5</inkml:trace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28.1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40F7AC0-7219-45C0-A800-4F7613DF60C0}" emma:medium="tactile" emma:mode="ink">
          <msink:context xmlns:msink="http://schemas.microsoft.com/ink/2010/main" type="inkDrawing"/>
        </emma:interpretation>
      </emma:emma>
    </inkml:annotationXML>
    <inkml:trace contextRef="#ctx0" brushRef="#br0">0 102 46,'3'-6'63,"-3"6"1,0-8 5,0 8 1,-8-10-35,8 10-4,0 0-6,0 0-6,0 0-3,0 0-5,0 0-6,8-10-2,5 7-3,3 0-1,3-3 1,5-2 0,5 1 0,2 0 0,-1-2 2,-1 2-2,0 2 0,-3-2 0,-3 3-1,-4 4-1,-4 0 0,-1 4 2,-2 8-1,-3 5 3,-1 14 1,-3 12 2,-2 17 2,1 14 2,-3 19 1,1 14-1,2 20 0,0 13-4,2 13-5,5 7 0,-3 3 0,9 1 0,2-8 0,0-6 0,1-10 0,-2-16 0,-2-13 0,-3-11 0,3-8 0,-9-11 0,-2-2 0,-4-5 0,-1-5 0,0-2 0,-1-5 0,-4-7 0,0-3 0,-5-6 0,-5-7 0,-6-2 0,-5-4 0,-6-4 0,-3-2 0,-3-6 0,-4-3 0,7-6 0,6-1 0,6-11 0,12 20-27,-1-44-29,20 34-28,11-27-1,-1-8-5,10 1-3</inkml:trace>
  </inkml:traceGroup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2.5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17BB16F-686A-4D41-984B-C488B7441810}" emma:medium="tactile" emma:mode="ink">
          <msink:context xmlns:msink="http://schemas.microsoft.com/ink/2010/main" type="inkDrawing"/>
        </emma:interpretation>
      </emma:emma>
    </inkml:annotationXML>
    <inkml:trace contextRef="#ctx0" brushRef="#br0">73 146 12,'-12'3'72,"3"-3"7,-2-2 1,3-3-2,-4-1-2,3 0-40,9 6-8,-7-10-7,7 10-6,0 0-6,-5-7-4,5 7-5,7-3 0,7 0 0,4-2 0,6-1-2,9-3 2,4 1 2,8-1-2,5-1 0,4 1 0,-3 1 0,0 2 0,-5 1 0,-6 2 0,-6 0 0,-7 3 0,-6 0 0,-8 0 0,-3 0-6,-10 0-15,0 0-24,7 0-6,-7 0-27,-9-5-3,-5-7-4,3 3-1</inkml:trace>
  </inkml:traceGroup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2.7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26A4338-3194-48AD-B922-5B5163043DF9}" emma:medium="tactile" emma:mode="ink">
          <msink:context xmlns:msink="http://schemas.microsoft.com/ink/2010/main" type="inkDrawing"/>
        </emma:interpretation>
      </emma:emma>
    </inkml:annotationXML>
    <inkml:trace contextRef="#ctx0" brushRef="#br0">48-2 41,'-11'5'68,"2"10"2,1 5 2,0 2-1,1 6 0,4 6-55,0 10-1,3 1 1,0 4-1,3-4-3,0-5-5,4 1-7,-1-11-13,1-25-30,-16 22-28,11-13-3,5-3-4,-7-11-4,0 0-5</inkml:trace>
  </inkml:traceGroup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4.9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463FA3B-B097-4F93-A795-09E8B2802929}" emma:medium="tactile" emma:mode="ink">
          <msink:context xmlns:msink="http://schemas.microsoft.com/ink/2010/main" type="inkDrawing"/>
        </emma:interpretation>
      </emma:emma>
    </inkml:annotationXML>
    <inkml:trace contextRef="#ctx0" brushRef="#br0">53 121 24,'-6'-12'52,"6"12"8,-5-19 4,5-56-10,-1 67-21,1 8 1,0 0-5,-3-8-3,3 8-3,0 0-7,-1 6 0,0 8-3,-1 9-2,2 4-2,-2 6-1,2 4 0,0 3 2,0-1-2,2-1-3,5-10-1,0-2 0,0-10-4,4-5 0,0-6 0,3-5 0,2-9 0,2-7 0,3-5 0,-1-4 0,0-2 0,-1-1 0,-2-2 0,-4 0 0,-4 5 0,-4 3 0,-4 5 0,-1 0 0,0 3 0,-1 2 0,-3 3 0,4 9 0,-6-7 0,6 7 0,0 0 0,0 6-4,6 9 1,3 9 0,0 8 2,3 9 2,2 13 2,0 8 1,2 11-1,-4 5-3,-4 1 0,0-5 0,-5-5 0,-3-3 0,-6-13 0,-9-6 0,-8-9 0,-6-8 0,-5-8 0,-4-3 0,-3-3 0,0-5 0,6-3 0,1-3 0,10-1 0,3-4-5,11 25-49,10-33-4,19-5 58,-6-4-59,-1-4 1,11-22 0,0 10-28,5-2 8</inkml:trace>
  </inkml:traceGroup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5.9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66B1D23-4BEB-4BAF-A16E-2368F1A91D58}" emma:medium="tactile" emma:mode="ink">
          <msink:context xmlns:msink="http://schemas.microsoft.com/ink/2010/main" type="inkDrawing"/>
        </emma:interpretation>
      </emma:emma>
    </inkml:annotationXML>
    <inkml:trace contextRef="#ctx0" brushRef="#br0">184 188 25,'23'-26'52,"2"2"7,-7-1 3,-1-7 5,-3 17-34,-5 0-3,0 5-2,-6 1 1,-1 1-5,-2 8-3,-6-10-6,-4 6-4,-2 0-3,-6 2-2,-2 1-3,-3 1 0,-1 0-2,-3 3 0,3-1 0,3 2-1,-1 1 1,6-3-1,3 0 0,4-1 0,9-1-2,-8 3 1,8-3-1,-4 8 0,3 1-1,1 7 1,-3 7 1,0 12 3,-1 13 1,-1 20 3,-1 24 3,0 22 0,1 19 1,5 25-5,0 14-5,4 16 0,3 9 0,4 4 0,4-9 0,-2-15 0,-1-10 0,-2-18 0,-3-19 0,0-23 0,-1-20 0,-2-23 0,-2-14 0,0-13 0,-1-12 0,3-10 0,-2-6 0,2 1 0,-4-10 0,8 9 0,2-4 0,1 2 0,4-2 0,6 1 0,3-1 0,4-1 0,2-1 0,3 0 0,-2-3 0,0 0 0,-2-4 0,-5 4 0,-6 25-46,-8-24-13,-9-6-1,-1 5 1,-10-2-28,-12-6-3,2-1 2</inkml:trace>
  </inkml:traceGroup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7.0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D77706E-CBE2-49AF-B6DE-467190C7C7A3}" emma:medium="tactile" emma:mode="ink">
          <msink:context xmlns:msink="http://schemas.microsoft.com/ink/2010/main" type="inkDrawing"/>
        </emma:interpretation>
      </emma:emma>
    </inkml:annotationXML>
    <inkml:trace contextRef="#ctx0" brushRef="#br0">48 4 63,'-8'0'79,"8"0"-2,-14 0-4,14 0-5,-12-3 1,-3 2-54,15 1-10,0 0-2,0 0-1,0 0 1,8 0 1,5 0 1,4 1 2,6-1 0,5 1 1,4 1 0,1 0-2,0 0-1,-3 1-1,-2-2-4,-4 1 0,-3 0 0,-8-2 0,-1 2-9,-12-2-23,-13 0-42,13 0-3,0 0-1,0 0-7,-4-10-3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50.44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6390257-47CD-4131-ACE4-98B2BB5021A1}" emma:medium="tactile" emma:mode="ink">
          <msink:context xmlns:msink="http://schemas.microsoft.com/ink/2010/main" type="inkDrawing" rotatedBoundingBox="15582,13976 15600,11339 16052,11342 16034,13979" semanticType="verticalRange" shapeName="Other">
            <msink:sourceLink direction="with" ref="{0B50884C-B497-44C4-BD79-EB162C714F9E}"/>
            <msink:sourceLink direction="with" ref="{44E593CC-0222-4452-86BC-7038EE40B432}"/>
            <msink:destinationLink direction="with" ref="{D68154E2-95E0-4013-BC15-E5D5607DCB2C}"/>
          </msink:context>
        </emma:interpretation>
      </emma:emma>
    </inkml:annotationXML>
    <inkml:trace contextRef="#ctx0" brushRef="#br0">40 70 36,'-8'-5'57,"-3"0"0,11 5-2,-15-8-3,9-22-29,6 30-18,0 0-3,0 0-3,0 0 2,9 0 0,5 0 1,7 0 1,7 0 3,3 0 0,10-2-1,2 2-3,1-2-3,1 1-2,-3 1-2,-2 0 0,-8 1-1,-2 6-1,-12 0 3,-7 2 1,-8 8 7,-3 4 4,-6 10 9,-3 9 5,-4 20 4,-3 16 2,-2 16 0,1 23 0,1 17-4,3 20-3,3 15-7,-1 15-4,9 0-7,2-1-3,1-7 0,3-13 0,5-14 0,-3-19 0,1-18 0,-4-21 0,-2-21 0,-1-16 0,-3-12 0,-7-10 0,-8-7 0,-1-5 0,-7-3 0,-3 2 0,-5-1 0,-1 0 0,1-1 0,3-1 0,8-1 0,8 0-81,3-9-3,12-4 0,-1-5-7,9-5-5</inkml:trace>
  </inkml:traceGroup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7.3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DE07C91-2960-4240-A148-1F78A3237E14}" emma:medium="tactile" emma:mode="ink">
          <msink:context xmlns:msink="http://schemas.microsoft.com/ink/2010/main" type="inkDrawing"/>
        </emma:interpretation>
      </emma:emma>
    </inkml:annotationXML>
    <inkml:trace contextRef="#ctx0" brushRef="#br0">0 0 58,'14'10'75,"-3"5"-2,-2 3 0,0 4-3,-1 6 2,0-4-51,0 14-12,0 1 2,0 3 0,-2-4-1,-1 0-4,-3-4-3,2-3-11,-4 0-30,30 16-16,-12-29-22,-22-10 0,1 0-8,-7-8-3</inkml:trace>
  </inkml:traceGroup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8.4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87BEBB7-1A3B-46DD-8713-8D22697EF97D}" emma:medium="tactile" emma:mode="ink">
          <msink:context xmlns:msink="http://schemas.microsoft.com/ink/2010/main" type="inkDrawing"/>
        </emma:interpretation>
      </emma:emma>
    </inkml:annotationXML>
    <inkml:trace contextRef="#ctx0" brushRef="#br0">19 109 5,'-9'0'51,"9"0"6,-6-5 3,6 5 3,-5-10-31,5 10-7,0 0-3,0 0-2,0 0-1,0 0-3,0-9-3,0 9-4,0 0 0,7-8 0,-7 8 1,10-8 0,-3 1-2,1 3-3,3-4 1,-1 1-2,2-2 0,1 2-2,2-1 1,-1 1-2,2 2 0,-3 2 0,6-1 0,-6 4-1,5 0 1,-5 3 0,1 5-1,0 0 1,-4 1 2,0 5-1,-8 1 2,-2 1 1,-1 4 0,-5 2 0,-5 2 0,-1 0 0,-3 1-1,-1-1 0,4 0-4,-1-2 0,5-1 0,-1-2 0,2-3 0,2-1 0,3 0 0,0-3 0,2 1 0,2-4 0,5 1 0,4-3 0,3-3 0,6-1 0,1-3 0,7-3 0,4-5 0,0-2 0,2-2 0,-2 1 0,-1-1-6,-4 6-43,26-2-5,-36 8-3,-17 0 0,0 5-2,-11-2 2,-2 9 5,-10 0 13,2 3 4,-38 4 7</inkml:trace>
  </inkml:traceGroup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8.8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468CE93-4611-448B-95D9-471D485A7AD8}" emma:medium="tactile" emma:mode="ink">
          <msink:context xmlns:msink="http://schemas.microsoft.com/ink/2010/main" type="inkDrawing"/>
        </emma:interpretation>
      </emma:emma>
    </inkml:annotationXML>
    <inkml:trace contextRef="#ctx0" brushRef="#br0">85 14 12,'-14'5'73,"0"2"5,0-4-2,0 0 1,0-3 0,2 23-24,5-22-30,7-1-5,0 0-5,0 0-2,9-5-11,9 0 0,3 0 0,2-2 0,2 2 0,3 2 0,-4-1 0,4 4-2,-7-1-21,-1 1-21,7 0-33,-13 0 0,3-3-6,-7-6-2,2 1 0</inkml:trace>
  </inkml:traceGroup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39.4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719E396-9C8F-4E98-8855-D333C3D07BB0}" emma:medium="tactile" emma:mode="ink">
          <msink:context xmlns:msink="http://schemas.microsoft.com/ink/2010/main" type="inkDrawing"/>
        </emma:interpretation>
      </emma:emma>
    </inkml:annotationXML>
    <inkml:trace contextRef="#ctx0" brushRef="#br0">1 67 57,'0'0'64,"0"0"1,0 0 1,-9-6-3,9-1-33,0 7-14,17-12-1,0 7-4,-3 2-2,8-2-3,-3 0-2,4 3-1,-2 2 1,4 0 0,-5 3 0,-2 3 0,0 3 1,-3-1 0,-3 5 1,-2 0 1,-5 4 0,-5 1 1,-1 0-1,-9-1 1,-2 3-2,-1-3 0,-3 1-2,-1-2-2,3-4-1,3-2-1,5-1 0,1 1-1,5-2 0,5-2 0,7 2 0,5-1 0,5 3 1,2-1 0,1 4 1,4 1 2,-2 2 0,-5 5 2,-5 1 2,-6 5-7,-8-3 0,-4 2 0,-9 1 0,-5-1 0,-7-3 0,-1-4 0,-3-2 0,1-4 0,7 0 0,-1-4-19,-6-9-62,25 0 21,-8-21-1,8-5 1,0-8-1,6-10 2,1-13 13,9-7 41,9-20 7,-9-6-2,8 0-29,3-13 1</inkml:trace>
  </inkml:traceGroup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1.4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179FBDA-96C7-4C68-84A2-B89F94F7DD5F}" emma:medium="tactile" emma:mode="ink">
          <msink:context xmlns:msink="http://schemas.microsoft.com/ink/2010/main" type="inkDrawing"/>
        </emma:interpretation>
      </emma:emma>
    </inkml:annotationXML>
    <inkml:trace contextRef="#ctx0" brushRef="#br0">29 49 23,'0'0'52,"-18"-5"4,18 5 1,-14-5-4,14 5-35,0 0-6,0 0-3,0 0-1,11-3-1,5 3-2,-2 0 2,7 0 2,-3 0 2,7-2 1,-3 0-1,6-2 0,-6-1 0,-2 0-2,-1 1 0,-4-1-2,0 1 1,-3 2 0,-5-1 0,-7 3-1,9-1 0,-9 1-1,0 0-2,0 0-4,0 0-1,8 1-1,-3 7 3,0 7 2,1 11 0,1 13 3,2 15 3,-2 14 2,-2 24 2,-3 16 0,2 24-3,-1 11-10,1 16 0,1 10 0,1 2 0,0 4 0,1-8 0,5-4 0,-1-12 0,0-10 0,2-9 0,-3-14 0,1-11 0,0-9 0,1-13 0,-6-5 0,-4-8 0,-2-11 0,0-13 0,-2-6 0,-6-11 0,-3-7 0,-1-6 0,-1-10 0,1-3 0,3-4 0,-3 0 0,-4-1 0,0 0 0,-1-1 0,1 0 0,1-2 0,-2 3 0,2-2 0,4 2 0,4-3 0,7 3 0,0 0 0,0 0-23,-6 18-37,6-23-26,9 4-1,-8-12-3,5-1-1</inkml:trace>
  </inkml:traceGroup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2.3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D2C3004-F593-46FE-812F-97B538E16388}" emma:medium="tactile" emma:mode="ink">
          <msink:context xmlns:msink="http://schemas.microsoft.com/ink/2010/main" type="inkDrawing"/>
        </emma:interpretation>
      </emma:emma>
    </inkml:annotationXML>
    <inkml:trace contextRef="#ctx0" brushRef="#br0">27 26 31,'-7'-1'64,"7"1"6,-13-6 1,13 6-1,-10-6-33,10 6-5,0 0-9,0 0-4,0 0-5,0 0-5,8 0-3,4 2-1,9-2 0,2 0 2,7 0 0,2 0-1,5 0-1,3-2-1,-1-1-1,2 3 0,-9 0-1,0 0-1,-6 0 1,-6 0 0,-4 0 0,-5 0-3,-11 0-2,9 0-8,-9 0-20,0 0-42,-10 0-1,10 0-4,-14-6-5,5 2-4</inkml:trace>
  </inkml:traceGroup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2.5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BD35051-9B34-48FB-9C25-FB0128FC3E5A}" emma:medium="tactile" emma:mode="ink">
          <msink:context xmlns:msink="http://schemas.microsoft.com/ink/2010/main" type="inkDrawing"/>
        </emma:interpretation>
      </emma:emma>
    </inkml:annotationXML>
    <inkml:trace contextRef="#ctx0" brushRef="#br0">35 7 27,'-8'-4'56,"-3"1"-1,11 3 5,-12 0 9,8 20-22,4-5-12,-1 9-7,1 3-2,0 12 0,5 2 2,-3 7-6,2 1-8,-2-2-6,2-4-3,0-2-4,-2-5-9,3-9-24,29-12-41,-29-2-4,3-7-2,-8-6-9,11-13-1</inkml:trace>
  </inkml:traceGroup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3.3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362948D-0C78-4B90-82D1-CC01E8A3FB38}" emma:medium="tactile" emma:mode="ink">
          <msink:context xmlns:msink="http://schemas.microsoft.com/ink/2010/main" type="inkDrawing"/>
        </emma:interpretation>
      </emma:emma>
    </inkml:annotationXML>
    <inkml:trace contextRef="#ctx0" brushRef="#br0">85 12 4,'-11'0'60,"1"0"0,10 0 0,-8-3-1,8 3-1,-29-8-41,29 8-7,13-2-3,0 2-1,3 1 3,2 3 1,0 0 2,5 3 2,-3 2-1,0 3 0,-3 5 0,-2-3 0,-4 6-3,-5 2 0,-6 5-1,-9 2-2,-7 4 1,-5 1 1,-6 1-1,-1 0 0,-2-2-4,0-2-4,7-3 0,5-4 0,7-3 0,7-2 0,4-4 0,11-2 0,6 1 0,6-2 0,7 0 0,2-3 0,1 0 0,0-1 0,-1 0 0,-1-4 0,-3-2 0,-5-1 0,-1 0 0,-5-1 0,-3-1-39,-3 10-16,-5-14-2,-3-2 1,10-5-1,-13 12-26,-16-26 1,3 9 12</inkml:trace>
  </inkml:traceGroup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3.5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1C103E5-02FF-4D0D-9D3D-263C4198FFAF}" emma:medium="tactile" emma:mode="ink">
          <msink:context xmlns:msink="http://schemas.microsoft.com/ink/2010/main" type="inkDrawing"/>
        </emma:interpretation>
      </emma:emma>
    </inkml:annotationXML>
    <inkml:trace contextRef="#ctx0" brushRef="#br0">29 76 39,'-13'-4'87,"4"-6"-4,3 1-3,4-3-3,3 0 2,8 22-28,7-15-38,4-6-11,5 5-2,3 0 0,2 3 0,-1-1 0,0 4-6,-2 30-42,11-22-4,-23-1-27,-15-7-2,10 8-6,-10-8-3</inkml:trace>
  </inkml:traceGroup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4.7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0D463BA-A4E0-4C31-AE8C-C5FB70193795}" emma:medium="tactile" emma:mode="ink">
          <msink:context xmlns:msink="http://schemas.microsoft.com/ink/2010/main" type="inkDrawing"/>
        </emma:interpretation>
      </emma:emma>
    </inkml:annotationXML>
    <inkml:trace contextRef="#ctx0" brushRef="#br0">445 72 13,'17'-12'63,"-3"1"3,-2 0 3,-5 2 0,-2-2-2,-37 1-44,32 10-5,-7-5-3,-1 3-3,-4 0-2,-5 2-4,-6 4-3,-5 3-2,-2 5 0,-9 4-1,0 1 2,-2 1 0,3-2 0,3-2 0,5-5 0,5 2-1,7-8 1,4-2-1,7-1-2,7 0-1,0 0 1,0 0-1,0 0-1,0 0 1,0 15 1,2 2 1,1 12 5,-1 13 0,2 18 4,1 18 2,-4 27 1,-1 20 2,0 62 1,-1-21-13,-2 18-2,1 6 0,-1 2 0,0-5 0,0-14 0,2-14 0,0-56 0,1 15 0,0-20 0,0-11 0,0-20 0,1-13 0,3-11 0,4-5 0,2-5 0,3-2 0,3-8 0,7-1 0,1-5 0,4-2 0,5 1 0,1-4 0,-2-4 0,1-4 0,-4 3 0,-7-5 0,-1 2 0,-8-2 0,-3-2-17,-10 0-43,0 0 1,-8 2 0,-11-8 0,0-7 2,-10-17 0,3 4-22,-14-18 42,4-15 13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49.4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4E593CC-0222-4452-86BC-7038EE40B432}" emma:medium="tactile" emma:mode="ink">
          <msink:context xmlns:msink="http://schemas.microsoft.com/ink/2010/main" type="writingRegion" rotatedBoundingBox="14848,13201 15184,13201 15184,13875 14848,13875">
            <msink:destinationLink direction="with" ref="{EA3047CA-1769-4A93-88A8-258CBD442FAC}"/>
            <msink:destinationLink direction="with" ref="{96390257-47CD-4131-ACE4-98B2BB5021A1}"/>
          </msink:context>
        </emma:interpretation>
      </emma:emma>
    </inkml:annotationXML>
    <inkml:traceGroup>
      <inkml:annotationXML>
        <emma:emma xmlns:emma="http://www.w3.org/2003/04/emma" version="1.0">
          <emma:interpretation id="{07964848-55E5-4D2C-A6BA-BDDECEB515D1}" emma:medium="tactile" emma:mode="ink">
            <msink:context xmlns:msink="http://schemas.microsoft.com/ink/2010/main" type="paragraph" rotatedBoundingBox="14848,13201 15184,13201 15184,13875 14848,138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565E86-FBCE-46F2-8D4C-BB857AF8210C}" emma:medium="tactile" emma:mode="ink">
              <msink:context xmlns:msink="http://schemas.microsoft.com/ink/2010/main" type="line" rotatedBoundingBox="14848,13201 15184,13201 15184,13875 14848,13875"/>
            </emma:interpretation>
          </emma:emma>
        </inkml:annotationXML>
        <inkml:traceGroup>
          <inkml:annotationXML>
            <emma:emma xmlns:emma="http://www.w3.org/2003/04/emma" version="1.0">
              <emma:interpretation id="{2DDDA485-1DE3-40C7-B006-0E8BBF52A00F}" emma:medium="tactile" emma:mode="ink">
                <msink:context xmlns:msink="http://schemas.microsoft.com/ink/2010/main" type="inkWord" rotatedBoundingBox="14848,13201 15184,13201 15184,13875 14848,13875"/>
              </emma:interpretation>
              <emma:one-of disjunction-type="recognition" id="oneOf0">
                <emma:interpretation id="interp0" emma:lang="ko-KR" emma:confidence="0">
                  <emma:literal>3</emma:literal>
                </emma:interpretation>
                <emma:interpretation id="interp1" emma:lang="ko-KR" emma:confidence="0">
                  <emma:literal>}</emma:literal>
                </emma:interpretation>
                <emma:interpretation id="interp2" emma:lang="ko-KR" emma:confidence="0">
                  <emma:literal>j</emma:literal>
                </emma:interpretation>
                <emma:interpretation id="interp3" emma:lang="ko-KR" emma:confidence="0">
                  <emma:literal>了</emma:literal>
                </emma:interpretation>
                <emma:interpretation id="interp4" emma:lang="ko-KR" emma:confidence="0">
                  <emma:literal>;</emma:literal>
                </emma:interpretation>
              </emma:one-of>
            </emma:emma>
          </inkml:annotationXML>
          <inkml:trace contextRef="#ctx0" brushRef="#br0">964-2125 52,'-10'4'65,"10"-4"2,-10 15-2,10-15-5,0 0-38,0 0-5,0 0 0,0 0-5,4-5-2,4 1-3,1-6-7,2 6 5,6-5 2,4 6-2,2-2-1,1 5-4,6 3 5,-3 7-1,7 9 0,-10 0 0,0 7 2,-7 2 1,-7 4 1,-8-2 1,-9 1-3,-11-2 1,-5-2 1,-1-5-1,-2-2-1,3-5-3,5-6-2,2-3 0,16-6-1,0 0-1,12 9 0,8-5 0,3 4 0,6 2 1,-1 4 3,-1 2 1,0 4 0,-5 3-1,-9 3-3,-8 4 0,-9-3 0,-10 2 0,-12-2 0,0-1 0,-8 1 0,-4-9 0,6 0 0,-9-5-72,13-10-10,7-3-1,7-16-4,4-5-6,5-15 3</inkml:trace>
        </inkml:traceGroup>
      </inkml:traceGroup>
    </inkml:traceGroup>
  </inkml:traceGroup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5.6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8042769-B304-45D7-AA28-97D69B5BCB35}" emma:medium="tactile" emma:mode="ink">
          <msink:context xmlns:msink="http://schemas.microsoft.com/ink/2010/main" type="inkDrawing"/>
        </emma:interpretation>
      </emma:emma>
    </inkml:annotationXML>
    <inkml:trace contextRef="#ctx0" brushRef="#br0">87 38 36,'6'-10'64,"-6"10"8,0-11 2,0 11-3,-1-11-31,1 11-6,-7-7-6,7 7-5,-15 0-6,6 8-5,-3 9-3,1 8-1,-3 6-1,5 6-1,4 1 0,4 3-2,4-7-4,13-6 0,8-12 0,9-12 0,7-7 0,2-14 0,-3-11 0,0-6 0,-7-4 0,-10-1-2,-10 3-2,-12 4 2,-9 7 0,-13 6-1,-7 11-1,-6 8-8,-3 7-10,-3 6-19,3 7-31,9-10-3,-1 14-4,4-2-3,11 3 1</inkml:trace>
  </inkml:traceGroup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6.0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95C6745-3A33-4855-BC68-7D9BBEBBE729}" emma:medium="tactile" emma:mode="ink">
          <msink:context xmlns:msink="http://schemas.microsoft.com/ink/2010/main" type="inkDrawing"/>
        </emma:interpretation>
      </emma:emma>
    </inkml:annotationXML>
    <inkml:trace contextRef="#ctx0" brushRef="#br0">22-1 45,'-6'12'76,"-2"-2"0,8-10-1,-11 9-2,11-9-1,27 0-50,-27 0-9,11 2-1,2-2-1,3 0-2,7-2-2,1-2-1,4 1-1,2-1 0,2 1-1,-4-1-4,-4 3-3,-2 1-8,-6 0-19,-2 1-19,5 7-12,-12-8-16,-7 0-6,11-5-3,-6-8 2</inkml:trace>
  </inkml:traceGroup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6.2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4D92D63-B499-4532-88C2-E923E6FACF21}" emma:medium="tactile" emma:mode="ink">
          <msink:context xmlns:msink="http://schemas.microsoft.com/ink/2010/main" type="inkDrawing"/>
        </emma:interpretation>
      </emma:emma>
    </inkml:annotationXML>
    <inkml:trace contextRef="#ctx0" brushRef="#br0">49-3 55,'4'-9'76,"-4"9"-2,0 0 1,0 0-2,0 0 0,-25 14-52,25 8-10,0 7-2,0 9-1,0 11-14,0 2-31,-1 0-23,-3 3 13,-3-1-28,2-4-6,-3-9-6,4-7 5</inkml:trace>
  </inkml:traceGroup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7.5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71BDFB6-43F2-4A92-80B3-D2BB317CEE0C}" emma:medium="tactile" emma:mode="ink">
          <msink:context xmlns:msink="http://schemas.microsoft.com/ink/2010/main" type="inkDrawing"/>
        </emma:interpretation>
      </emma:emma>
    </inkml:annotationXML>
    <inkml:trace contextRef="#ctx0" brushRef="#br0">53 39 43,'-6'-12'77,"4"4"3,-3-1-5,5 9-2,-8-13-27,8 13-11,0 0-11,-5 6-9,5 18-3,-4 1-2,4 10-2,-7-1 1,4 8-5,-4-1-4,6 3 0,-4-6 0,5-9 0,9-8 0,3-4 0,7-9 0,8-2 0,4-6 0,4 0 0,3-3 0,-1-7 0,-4 3 0,-3-1 0,-6 2 0,-3 1 0,-7 1 0,-3 1 0,-11 3-3,9-11-48,-9 11-4,2-16 55,-1-3 0,-2-6-81,-1-2-2,-1-7-4,3 4-1</inkml:trace>
  </inkml:traceGroup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47.7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5EA0FF2-1B9F-4E63-B09D-FC7E34950612}" emma:medium="tactile" emma:mode="ink">
          <msink:context xmlns:msink="http://schemas.microsoft.com/ink/2010/main" type="inkDrawing"/>
        </emma:interpretation>
      </emma:emma>
    </inkml:annotationXML>
    <inkml:trace contextRef="#ctx0" brushRef="#br0">233 0 78,'-23'33'85,"-5"5"-3,-1 13-4,-6 6-4,6 17-5,-3-5-72,8 6-31,6-33-12,2 20-28,15-11-3,0-15-6,6-11-3</inkml:trace>
  </inkml:traceGroup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52.2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C9F5DAA-4286-4734-9918-7035C532EDEA}" emma:medium="tactile" emma:mode="ink">
          <msink:context xmlns:msink="http://schemas.microsoft.com/ink/2010/main" type="inkDrawing"/>
        </emma:interpretation>
      </emma:emma>
    </inkml:annotationXML>
    <inkml:trace contextRef="#ctx0" brushRef="#br0">38 43 6,'-9'-7'52,"9"7"10,-10-10 2,10 10 1,-8-8-32,8 8-7,-8-7 0,8 7-5,0 0-4,0 0-6,0 0-7,-3-6-3,3 6-1,9 0-1,-1 0-1,7 0 1,2 2 0,3-2 1,3 1 1,4 0 0,0-1-1,2 0 1,-4 0 0,2 0 0,-7 0-1,1 0 0,-4 2-1,-3 0 0,-3 1-1,-1 3-1,-2 7 3,1 6 0,-2 11 9,0 8 2,-3 14 2,-3 18 3,0 19 2,-1 20 1,-6 21 1,-3 17-3,-3 13-10,-1 13-7,6 11 0,0-3 0,2 0 0,3-8 0,2-13 0,1-16 0,0-11 0,0-16 0,-1-17 0,0-11 0,-3-14 0,-1-16 0,-2-10 0,0-10 0,-3-10 0,2-6 0,0-4 0,-8-6 0,-2 0 0,-3-1 0,-3-1 0,0-1 0,-1 0 0,-1-2 0,3-3 0,3-2 0,5-2 0,4-1 0,2 0 0,8 0-24,0 0-59,-8-17-3,8 2-1,0-12-4,0 2-4</inkml:trace>
  </inkml:traceGroup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57.6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35EF43C-078E-4C9D-A1B4-A75E7A7CAA52}" emma:medium="tactile" emma:mode="ink">
          <msink:context xmlns:msink="http://schemas.microsoft.com/ink/2010/main" type="inkDrawing"/>
        </emma:interpretation>
      </emma:emma>
    </inkml:annotationXML>
    <inkml:trace contextRef="#ctx0" brushRef="#br0">23 85 6,'-7'-4'75,"7"4"2,-8-9-1,8 9 0,-9-14-1,8-21-31,1 35-20,0 0-9,6-6-3,4 4-2,4 0-1,3 0-3,7-1 0,4 1-6,5 0 0,0 0 0,3 2 0,-2 0 0,-3 0 0,1 0 0,-7 0 0,-3 2-25,-8 3-18,-5 2-35,-7 0-1,-7-2-4,-7 5-4,-12-2 1</inkml:trace>
  </inkml:traceGroup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1:57.7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CEEEA64-598C-4651-8B6B-EAC96AC3BCE7}" emma:medium="tactile" emma:mode="ink">
          <msink:context xmlns:msink="http://schemas.microsoft.com/ink/2010/main" type="inkDrawing"/>
        </emma:interpretation>
      </emma:emma>
    </inkml:annotationXML>
    <inkml:trace contextRef="#ctx0" brushRef="#br0">27-1 74,'-16'17'77,"4"-5"2,11-3-3,1-9 1,14 0-3,5 0-59,8-3-7,12-1 2,3 2-1,8-2-9,-2 2-24,-3 2-49,-4 0-3,-1 2-3,-16-4-4,-3 0-6</inkml:trace>
  </inkml:traceGroup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4.7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A1A0602-38D5-41F4-BDC8-8F9A251E6B06}" emma:medium="tactile" emma:mode="ink">
          <msink:context xmlns:msink="http://schemas.microsoft.com/ink/2010/main" type="inkDrawing"/>
        </emma:interpretation>
      </emma:emma>
    </inkml:annotationXML>
    <inkml:trace contextRef="#ctx0" brushRef="#br0">555 112 38,'9'-3'52,"-4"-7"4,-5 10-2,0-16 0,-21 9-43,21 7-2,-11-8-1,4 5 2,-4 0 0,-2 0 0,-3 0-1,-2 1-2,-4 1 0,0-1-1,-3 1 0,-1 1 0,0-2-1,2 1 2,-2 0-1,2-5 0,3-1 0,-3 1 0,6-1-1,1 1-2,6 0 0,-2 1-2,13 5-1,-15-3-2,15 3 1,-7 6-1,4 4 0,-1 7 2,-3 12 3,2 15-3,-5 17 10,0 18 2,0 30 0,-4 19 2,-3 28 2,0 20 0,3 19-1,2 9-2,0 3-7,4 0-6,2-18 0,4-11 0,4-18 0,3-17 0,2-19 0,-1-12 0,2-13 0,-2-13 0,-1-7 0,3-9 0,-1-11 0,3-10 0,-2-10 0,5-10 0,2-9 0,2-9 0,4-2 0,-1-5 0,2 0 0,-1-1 0,-1-2 0,0 0 0,-3-1 0,-4 2 0,-1-2 0,-2-1 0,-1-1 0,1 1 0,0-1 0,1-1 0,2 1 0,3-3 0,-1-3-48,6-18-20,-6 7-16,1-3 0,-5-10-5,0-4 3</inkml:trace>
  </inkml:traceGroup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5.2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69C9976-CF65-4527-AB0B-210714EF9936}" emma:medium="tactile" emma:mode="ink">
          <msink:context xmlns:msink="http://schemas.microsoft.com/ink/2010/main" type="inkDrawing"/>
        </emma:interpretation>
      </emma:emma>
    </inkml:annotationXML>
    <inkml:trace contextRef="#ctx0" brushRef="#br0">95 50 18,'9'-11'71,"-3"-2"6,-4 3 1,-2 1-1,0 9-3,-9-8-33,9 8-17,-16 10-6,13 7-5,0 6-4,3 5-4,4 4-1,10 2-2,6 0-2,8-6 0,4-7 0,5-11 0,-2-10 0,-4-9 0,-3-11 0,-6-8 0,-11-4 0,-11 1 0,-6 2 0,-14 4 0,-8 6 0,-1 10 0,-4 4 0,-6 6 0,1 6-12,7 10-33,-1-10-13,7 16-22,-10 4-3,17-3-4,9 2 2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49:53.21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54F5AD9-309F-43CC-B22F-B63D57BE9D3C}" emma:medium="tactile" emma:mode="ink">
          <msink:context xmlns:msink="http://schemas.microsoft.com/ink/2010/main" type="writingRegion" rotatedBoundingBox="17476,16481 13904,16570 13874,15357 17446,15268"/>
        </emma:interpretation>
      </emma:emma>
    </inkml:annotationXML>
    <inkml:traceGroup>
      <inkml:annotationXML>
        <emma:emma xmlns:emma="http://www.w3.org/2003/04/emma" version="1.0">
          <emma:interpretation id="{C679AFF4-6759-4062-AE9A-7A4F8D165DB8}" emma:medium="tactile" emma:mode="ink">
            <msink:context xmlns:msink="http://schemas.microsoft.com/ink/2010/main" type="paragraph" rotatedBoundingBox="17476,16481 13904,16570 13874,15357 17446,152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0692F9-A255-4A6D-A678-B1F222986FC1}" emma:medium="tactile" emma:mode="ink">
              <msink:context xmlns:msink="http://schemas.microsoft.com/ink/2010/main" type="line" rotatedBoundingBox="17476,16481 13904,16570 13874,15357 17446,15268"/>
            </emma:interpretation>
          </emma:emma>
        </inkml:annotationXML>
        <inkml:traceGroup>
          <inkml:annotationXML>
            <emma:emma xmlns:emma="http://www.w3.org/2003/04/emma" version="1.0">
              <emma:interpretation id="{14A7D948-8327-4287-ACCC-AE9930C804C2}" emma:medium="tactile" emma:mode="ink">
                <msink:context xmlns:msink="http://schemas.microsoft.com/ink/2010/main" type="inkWord" rotatedBoundingBox="17476,16481 16279,16511 16253,15447 17450,15418"/>
              </emma:interpretation>
              <emma:one-of disjunction-type="recognition" id="oneOf0">
                <emma:interpretation id="interp0" emma:lang="ko-KR" emma:confidence="0">
                  <emma:literal>&amp;</emma:literal>
                </emma:interpretation>
                <emma:interpretation id="interp1" emma:lang="ko-KR" emma:confidence="0">
                  <emma:literal>가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“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74 50 24,'-16'-5'82,"1"1"0,1 0-4,0 0-5,5-2-2,2 2-43,7 4-8,10-6-7,8 4-7,6 0-2,4-1 0,8 0 2,3 1-1,6 0 0,-3 0-2,1 2-1,-7 0-4,-6 0-7,-7 8-62,-7 5-2,-13-2-1,-3 6-6,-17 0-4</inkml:trace>
          <inkml:trace contextRef="#ctx0" brushRef="#br0" timeOffset="15.6">375 67 113,'-20'24'-87,"-13"-1"87</inkml:trace>
          <inkml:trace contextRef="#ctx0" brushRef="#br0" timeOffset="2012.4035">147 267 24,'0'0'32,"-11"-11"0,11 11-26,-17 0 2,17 0 5,-15 0 8,15 0 13,-15 0 6,15 0 4,-17-5 0,9 0-3,8 5-2,-13-11-5,13 11-8,-17-7-9,10 6-6,-3 1-4,1 0-3,-2 1 0,0 2-2,2 1 0,2-2 0,7-2-1,-12 6 0,12-6-1,-8 5 1,8-5-1,0 0 0,4 4 0,5-2 0,3 3 0,2-3 2,7-1 0,6 0 0,0-1 0,6 0 0,0 2 0,0-2 0,-1 0 0,1 2-1,-7 0-1,-4-2 1,-5 0 0,-4 2 1,-4-2-2,-9 0 0,10 0 0,-10 0 0,0 0 0,0 0 0,0 0 0,0 0 0,-5-2 0,5 2 0,0 0-5,0 0-9,0 0-11,0 0-18,-9 1-35,9-1-1,0 0-4,0 0-5,0-7 5</inkml:trace>
          <inkml:trace contextRef="#ctx0" brushRef="#br0" timeOffset="2964.0052">836-128 51,'-4'-25'65,"0"4"5,-2-4 0,7 7-33,-2 2-2,-1 7-8,-1 2-6,3 7-3,0 0-5,0 0 0,0 19-1,-1 9 2,1 11 2,-3 14 2,3 13-1,0 8-17,0 11 14,0-2-14,0 4 0,0-8 0,0-8 0,0-9 0,0-13 0,-2-10 0,0-10 0,-1-7 0,0-8 0,0-4 0,3-10 0,-2 8 0,2-8 0,0-5 0,0-5 0,0-8 0,6-5 0,3-4 0,5-4 0,-1-8 0,6 2 0,4 0 0,3 1 0,0 6 0,2 7 0,0 4 0,1 10 0,0 9 0,-1 7 0,-4 11 0,-3 9 0,-4 6 0,-8 9 0,-2 5 0,-7 1 0,-4 1 0,-9-5 0,-8 2 0,-7-9 0,-8-6 0,-4-5 0,-4-8 0,-3-7 0,-1-6 0,4-3 0,-1-4 0,9-6 0,7-1 0,9-4 0,4-4 0,13 2 0,3-4-24,10-1-61,9 1-3,2-4-2,7 0-5,-6-3 1</inkml:trace>
        </inkml:traceGroup>
        <inkml:traceGroup>
          <inkml:annotationXML>
            <emma:emma xmlns:emma="http://www.w3.org/2003/04/emma" version="1.0">
              <emma:interpretation id="{D9EABBDB-82DE-4777-B7A9-8DFFEDC0D858}" emma:medium="tactile" emma:mode="ink">
                <msink:context xmlns:msink="http://schemas.microsoft.com/ink/2010/main" type="inkWord" rotatedBoundingBox="15721,16302 15327,16312 15311,15660 15705,15650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^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N</emma:literal>
                </emma:interpretation>
                <emma:interpretation id="interp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-764.4014">-649 11 52,'13'-8'72,"-2"4"5,-6-19 0,-5 31-2,-5 15-22,-6 11-27,-8 9-26,-6 4 28,-1 7-2,-7-2-4,3-1-19,-3-6-3,5-3 0,2-9 0,1-6 0,6-6 0,3-4 0,4-6-26,-1-5-31,13-6-25</inkml:trace>
          <inkml:trace contextRef="#ctx0" brushRef="#br0" timeOffset="-514.8009">-1000 129 55,'0'0'74,"0"0"1,6 12-1,5 9-74,10 10 70,6 11 2,3-1-53,5 6-1,4 4-3,3-3-4,-2-3-2,-6-6-2,-2-5-5,-6-9-5,-3-1-13,-6-6-24,-5-8-32,-2 1-3,-10-11-5,0 0-4,1-14-1</inkml:trace>
          <inkml:trace contextRef="#ctx0" brushRef="#br0" timeOffset="-717.6013">-941 490 346,'-10'-10'-82,"10"-6"-6,-6-11-6,6-5 13</inkml:trace>
        </inkml:traceGroup>
        <inkml:traceGroup>
          <inkml:annotationXML>
            <emma:emma xmlns:emma="http://www.w3.org/2003/04/emma" version="1.0">
              <emma:interpretation id="{09B23BEB-875E-4546-8B79-23CC18C81C33}" emma:medium="tactile" emma:mode="ink">
                <msink:context xmlns:msink="http://schemas.microsoft.com/ink/2010/main" type="inkWord" rotatedBoundingBox="14648,16518 13903,16537 13874,15357 14618,15339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키</emma:literal>
                </emma:interpretation>
                <emma:interpretation id="interp13" emma:lang="ko-KR" emma:confidence="0">
                  <emma:literal>d</emma:literal>
                </emma:interpretation>
                <emma:interpretation id="interp14" emma:lang="ko-KR" emma:confidence="0">
                  <emma:literal>》</emma:literal>
                </emma:interpretation>
              </emma:one-of>
            </emma:emma>
          </inkml:annotationXML>
          <inkml:trace contextRef="#ctx0" brushRef="#br0" timeOffset="-1560.0028">-2363 715 20,'-5'21'71,"1"-1"3,-1-1-3,-3-2-3,0-2-1,1-2-43,1-1-13,3-1 2,2 0 1,0-3 0,1-8 0,0 0-1,0 0 1,1-12-3,5-13 1,3-10-12,4-12 0,5-11 0,0-13 0,6-9 0,7-10 0,1-2 0,3 5 0,-1-2 0,3 4 0,-4 3-6,4 10 1,-5 7 0,-5 11 2,-4 9-1,-2 4 2,-2 13 1,-6 8 0,-1 8 1,-2 10 2,0 6 2,1 16 1,-2 13 1,2 18 2,0 12-6,-1 16-2,3 11 0,3 9 0,-2 1 0,3 0 0,1-10 0,4-6 0,-2-11 0,0-14 0,-3-13 0,-6-11 0,2-10 0,-6-8 0,-2-6 0,-5-11 0,2 8 0,-2-8 0,0 0 0,0 0 0,0 0 0,-7-1-32,7 1-22,-37-7-29,30-2 1,-9-4-2,3 5-4,-7-10 6</inkml:trace>
          <inkml:trace contextRef="#ctx0" brushRef="#br0" timeOffset="-1263.6019">-2098 521 6,'-24'-6'76,"3"0"4,1-1-1,4 1-1,2-1-1,3-4-27,7 5-29,4 6-6,10-13-2,7 5-4,4 1-2,9-6-7,7 0 0,3 4 0,0-1-3,3-16-18,2 23-48,-11-9 6,0 3 63,-5-4-78,-4 1-5,-6-7-7,5 0 2</inkml:trace>
        </inkml:traceGroup>
      </inkml:traceGroup>
    </inkml:traceGroup>
  </inkml:traceGroup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7.7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144B76E-5948-4ECC-9AC6-C893E9ED18D0}" emma:medium="tactile" emma:mode="ink">
          <msink:context xmlns:msink="http://schemas.microsoft.com/ink/2010/main" type="inkDrawing"/>
        </emma:interpretation>
      </emma:emma>
    </inkml:annotationXML>
    <inkml:trace contextRef="#ctx0" brushRef="#br0">70 35 51,'-13'-1'79,"2"-4"2,-2-1-2,2-2-3,3 25-22,0-20-21,8 3-8,0 0-11,-6-10-4,6 10-4,0 0-3,10 0-3,0 3 0,3 0 0,5-1 0,4-2 0,6 0 0,1 0 0,2-2 0,-2 2 0,-2-2 0,-1 2-4,-3 2-39,-36-7-19,33 5-17,-13 0-4,-7 0-6,9-20 0</inkml:trace>
  </inkml:traceGroup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7.9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FD77B39-944A-41FB-B48C-16BAA4D2991D}" emma:medium="tactile" emma:mode="ink">
          <msink:context xmlns:msink="http://schemas.microsoft.com/ink/2010/main" type="inkDrawing"/>
        </emma:interpretation>
      </emma:emma>
    </inkml:annotationXML>
    <inkml:trace contextRef="#ctx0" brushRef="#br0">0 1 49,'10'0'72,"-2"0"0,-1 7-2,2 4-3,-4 0-1,14 10-52,-2 7-10,-15 9 1,-1 5-4,-1 7-18,0 24-21,-20-20-27,15-6-4,-1-8-6,4-3-3,-3-15 1</inkml:trace>
  </inkml:traceGroup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8.5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41F4EFF-C8A1-4E9E-BC09-B5DB64137289}" emma:medium="tactile" emma:mode="ink">
          <msink:context xmlns:msink="http://schemas.microsoft.com/ink/2010/main" type="inkDrawing"/>
        </emma:interpretation>
      </emma:emma>
    </inkml:annotationXML>
    <inkml:trace contextRef="#ctx0" brushRef="#br0">13 33 58,'10'-6'82,"-10"6"-2,13-13-4,-13 13-3,5-10 1,7 6-50,-12 10-8,-5 6-5,-1 5-2,-2 1-1,1 1-8,-3 1 0,1 1 0,3-3 0,4-5 0,2-5 0,0-8 0,7 10 0,5-8 0,3 2 0,4-4 0,4 0 0,5 0 0,2-2 0,1 0 0,2-1 0,-2-1 0,0 2 0,-3-2 0,-4 1 0,-2 1-8,-6-2-41,-24 4-31,18-2-2,-3-7-4,1-3-2,-7-5 1</inkml:trace>
  </inkml:traceGroup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8.7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E68693C-A291-4FE9-A40B-56361EF0077A}" emma:medium="tactile" emma:mode="ink">
          <msink:context xmlns:msink="http://schemas.microsoft.com/ink/2010/main" type="inkDrawing"/>
        </emma:interpretation>
      </emma:emma>
    </inkml:annotationXML>
    <inkml:trace contextRef="#ctx0" brushRef="#br0">234-4 41,'-11'4'89,"-5"12"-3,0 14-1,-9 5-3,2 6-2,-6 23-32,3-3-48,-2 1 0,6 2 0,6-7 0,2-18-48,9 4-32,-1-20-3,6-13-3,0-21-6,8-11-1</inkml:trace>
  </inkml:traceGroup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2:09.9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B81F63A-E6C8-4651-9BE8-FD8705B20226}" emma:medium="tactile" emma:mode="ink">
          <msink:context xmlns:msink="http://schemas.microsoft.com/ink/2010/main" type="inkDrawing"/>
        </emma:interpretation>
      </emma:emma>
    </inkml:annotationXML>
    <inkml:trace contextRef="#ctx0" brushRef="#br0">144 50 24,'0'0'56,"-9"-16"5,9 16-2,-4-15-3,4 15-40,0 0-4,0 0-1,0 0-5,6-5-5,5 5-2,4-1 0,0-1 1,6 2 1,1 0 1,3 0-1,3 0-1,-1 0 1,3 0-1,-7 0 0,3 0-1,-6 5 1,0-1-2,-6 2 0,-5 2 1,0 7 1,-3 13 13,-2 10 6,-4 16 4,-3 18 4,-7 29 4,-3 24 1,-7 28 1,-1 17-1,-3 17-30,6 11-2,2 6 0,4-3 0,8-11 0,4-15 0,1-18 0,7-13 0,-4-20 0,3-18 0,-4-24 0,1-14 0,-4-16 0,-3-16 0,-1-10 0,-5-12 0,2-9 0,-8-4 0,1 0 0,-3-1 0,-1 0 0,-1 2 0,-5 0 0,1 0 0,0 2 0,4 0 0,-2-2 0,21-2-16,-15 1-48,-6-12 2,9-10 0,-6-12 0,9-7-1,-11-18 5,15-3 22,-13-25 36,4-9-24,14 3-2,0-8 0</inkml:trace>
  </inkml:traceGroup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0.7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E7CE359-A726-417B-9208-426C103C70D8}" emma:medium="tactile" emma:mode="ink">
          <msink:context xmlns:msink="http://schemas.microsoft.com/ink/2010/main" type="inkDrawing"/>
        </emma:interpretation>
      </emma:emma>
    </inkml:annotationXML>
    <inkml:trace contextRef="#ctx0" brushRef="#br0">262 0 462,'-14'46'13,"-6"11"-1,-3 13-1,-3 13 0,-6 10-9,6 1-2,-3-6 0,3-10 0,4-8 0,7-12 0,1-9 0,7-14 0,1-12-10,4-10-25,2-13-18,0-9-28,2-17 0,-2-11-6,6-12-2</inkml:trace>
  </inkml:traceGroup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0.9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0C99EA8-B2B6-4574-ADB8-1C650937F9FC}" emma:medium="tactile" emma:mode="ink">
          <msink:context xmlns:msink="http://schemas.microsoft.com/ink/2010/main" type="inkDrawing"/>
        </emma:interpretation>
      </emma:emma>
    </inkml:annotationXML>
    <inkml:trace contextRef="#ctx0" brushRef="#br0">10 0 38,'0'0'77,"-10"10"-2,10 13 1,6 5-3,5 6 1,5 1-48,9 14-17,1 6 3,4 3-1,4 6-2,6-4-2,1-3-3,3-6-4,-2-5-10,3-10-17,2-5-24,-8-12-25,4-12-4,-11-9-5,-2-7-4</inkml:trace>
  </inkml:traceGroup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1.2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A95313B-EC0F-4942-9E18-1358D98835F9}" emma:medium="tactile" emma:mode="ink">
          <msink:context xmlns:msink="http://schemas.microsoft.com/ink/2010/main" type="inkDrawing"/>
        </emma:interpretation>
      </emma:emma>
    </inkml:annotationXML>
    <inkml:trace contextRef="#ctx0" brushRef="#br0">29 42 64,'-13'0'86,"4"0"-5,-1 0-2,10 0-1,0 0-1,2-4-61,14 0-5,13-1-4,3-1-1,6-1 0,3-1-6,5 6 0,-4-4-2,3 6-25,-9 12-26,-5-10-25,-7 1-3,-12 0-4,-12-3-7,0 0 4</inkml:trace>
  </inkml:traceGroup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1.6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2942AB7-B98E-4C78-B257-83B5CC96F30F}" emma:medium="tactile" emma:mode="ink">
          <msink:context xmlns:msink="http://schemas.microsoft.com/ink/2010/main" type="inkDrawing"/>
        </emma:interpretation>
      </emma:emma>
    </inkml:annotationXML>
    <inkml:trace contextRef="#ctx0" brushRef="#br0">23 297 58,'-17'19'77,"9"-6"0,8-4-4,0-9-2,15-26 1,5 17-65,12 0-2,10-5 2,4-1 0,4-4-2,6-1-3,0-1 0,1-3-1,-4 5-1,-1-1 0,-11 2-2,-5 5 1,-4 3 2,-12 6 2,-8 4 3,-8 19 1,-5 7 1,-9 9 0,2 5 2,-1 5-3,7-1-7,3-3 0,17-12 0,14-14 0,12-15 0,10-13 0,0-14 0,3-13 0,-6-9 0,-11-5 0,-15 1 0,-16 5 0,-13 8 0,-17 8 0,-10 7 0,-8 15 0,-9 10 0,3 12-26,1 11-55,6 5-2,7 6-4,7-2-4,11 8-1</inkml:trace>
  </inkml:traceGroup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2.6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E7BED5C-604E-4724-AC80-8545F6974777}" emma:medium="tactile" emma:mode="ink">
          <msink:context xmlns:msink="http://schemas.microsoft.com/ink/2010/main" type="inkDrawing"/>
        </emma:interpretation>
      </emma:emma>
    </inkml:annotationXML>
    <inkml:trace contextRef="#ctx0" brushRef="#br0">39 21 50,'0'-14'79,"0"14"-1,3-8 0,-3 16-5,0 6 1,-3 10-58,-2 12-9,0 2 1,-2 8-2,1 2-6,-5-1-10,6-9-14,4-3-21,1-8-30,1-12-2,-1-15-6,19 0-3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20.2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345 47 26,'1'-15'63,"2"6"3,-3-3-5,0 1 0,-2 35-24,0-29-26,2 5-2,0 0-5,0 0-2,0 0-2,0 0 0,0 0 0,0 0 1,0 0 0,0 0 0,0 0 2,0 5 1,0-5 0,8 16 2,-3-1 2,-1 3 0,3 11 3,-1 6-11,-1 9 14,0 9-1,-3 7 0,1 12 1,-2 12 0,-1 14-1,-1 3-1,-4 12-1,-1 9-5,2 10-1,-1 3-2,-1 6-1,3 9-1,-2 1 0,1 8-1,1 1 2,1 5-2,0-2 0,2 7 0,0 3 0,2 0 0,4 0 0,-2 6 0,1 2 0,0 3 0,-3 9 0,-2 5 0,0 0 0,0 7 0,0-3 0,-1-1 0,-3-4 0,2 2 0,-2-7 0,4-4 0,-5 0 0,1-8 0,-3 0 0,1-7 0,-2 3 0,1-4 0,-1-3 0,0-4 0,1-4 0,4 2 0,1-7 0,-1-4 0,2-8 0,-1-3 0,-3-1 0,0-9 0,-3-6 0,-6-7 0,-3-7 0,0-4 0,-1-1 0,0-14 0,-2 1 0,6-3 0,1 1 0,1-2 0,5 0 0,1-2 0,1-2 0,3-4 0,-1-8 0,-2-7 0,1-11 0,0-9 0,-7-12 0,0-9 0,-6-14-40,4-14 40,3-13-81,-2-15-2,4-3-1,0-14-4,7-6-1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3.0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711B282-D3AB-4838-BAC9-59DEBB6BD394}" emma:medium="tactile" emma:mode="ink">
          <msink:context xmlns:msink="http://schemas.microsoft.com/ink/2010/main" type="inkDrawing"/>
        </emma:interpretation>
      </emma:emma>
    </inkml:annotationXML>
    <inkml:trace contextRef="#ctx0" brushRef="#br0">21 83 0,'14'-15'68,"-3"15"6,-9 8 3,-2 14-3,-11 6-2,-5 10-40,5 3-10,2 4 0,7-5-6,1-4-5,2-8-3,8-8-2,7-15-1,7-7-1,4-15-2,1-7 0,5-4-3,-1-11-4,2-4-3,-5-4 0,0 6-2,-9 1 2,-1 6 1,-6 6 2,-3 6 2,-4 8 6,-6 14 4,6 5 4,-6 19 2,0 17 1,-1 17 2,-4 18-9,-3 16-7,1 18 0,-4 6 0,2 3 0,0-6 0,3-12 0,-1-11 0,1-19 0,3-16 0,2-19 0,0-17 0,1-19 0,0 0 0,0-16-44,5-12-42,-5-12 0,2-7-6,-2-12-3,3-7 0</inkml:trace>
  </inkml:traceGroup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3.3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9824ABE-52E7-48E9-8355-069E41215849}" emma:medium="tactile" emma:mode="ink">
          <msink:context xmlns:msink="http://schemas.microsoft.com/ink/2010/main" type="inkDrawing"/>
        </emma:interpretation>
      </emma:emma>
    </inkml:annotationXML>
    <inkml:trace contextRef="#ctx0" brushRef="#br0">0 166 77,'7'-12'89,"-1"-2"-3,0 2-5,-1-3-1,6 0-1,0-4-63,8 8-13,3-4-3,5 1 0,3 1 0,3 4 0,-1 1 0,1 3-3,-5 2-23,-1 2-23,-3 1-31,-9 2-1,-1 6-5,-14-8-4,3 14 4</inkml:trace>
  </inkml:traceGroup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3.7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BC0C3D8-9B8B-41B4-93E2-6A2354C9DCF4}" emma:medium="tactile" emma:mode="ink">
          <msink:context xmlns:msink="http://schemas.microsoft.com/ink/2010/main" type="inkDrawing"/>
        </emma:interpretation>
      </emma:emma>
    </inkml:annotationXML>
    <inkml:trace contextRef="#ctx0" brushRef="#br0">39 191 39,'-18'13'74,"3"-4"-2,8-1-1,7-8-2,0 28-8,11-30-46,13-8-6,8 0-2,6-7-1,6 2-1,4-4-2,0 6-1,-4-2-2,-3 7 1,-5 6 0,-9 2 4,-10 13 4,-8 11-1,-7 7 2,-2 5 1,0 3 0,-1-2 0,1-4 0,10-4-11,14-16 0,15-13 0,8-12 0,10-15 0,0-9 0,-3-9 0,-2-2 0,-16-7 0,-15 5 0,-20 4 0,-11 11 0,-20 8 0,-7 13 0,-13 9 0,-2 11-21,-1 12-19,3 8-39,7 7-2,4-1-4,12 3-4,7-11 0</inkml:trace>
  </inkml:traceGroup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4.5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F1826A4-04E0-4E3C-A3AC-8B3881AA626E}" emma:medium="tactile" emma:mode="ink">
          <msink:context xmlns:msink="http://schemas.microsoft.com/ink/2010/main" type="inkDrawing"/>
        </emma:interpretation>
      </emma:emma>
    </inkml:annotationXML>
    <inkml:trace contextRef="#ctx0" brushRef="#br0">129 64 12,'-17'0'75,"0"-5"4,-1 1-2,-2-9-1,6 4-1,-20 6-44,25-5-11,9 8-7,0-12-5,9 8-3,9 2-2,5-1-2,7 2-1,2 1 0,5 4 1,-2 8-1,-3 9 1,-8 12 0,-6 6 1,-9 14 2,-9 7 0,-10 5 1,-9 3 1,-3 0 1,-5-4-2,1-4-5,0-7 0,2-9 0,8-8 0,7-6 0,6-3 0,4-4 0,10-8 0,9-7 0,9-7 0,4-1 0,9-3 0,-1-5 0,2-1 0,-3-3 0,0 1-26,-12 3-21,-4-10-34,-3 9-2,-14-8-1,-3 3-5,-8-6 5</inkml:trace>
  </inkml:traceGroup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4.7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E7B822E-5246-4A8D-B6A2-8B306327E16E}" emma:medium="tactile" emma:mode="ink">
          <msink:context xmlns:msink="http://schemas.microsoft.com/ink/2010/main" type="inkDrawing"/>
        </emma:interpretation>
      </emma:emma>
    </inkml:annotationXML>
    <inkml:trace contextRef="#ctx0" brushRef="#br0">73 73 55,'-29'0'82,"8"-3"-3,4 0-3,17 3-3,-7-16 0,15 11-58,17 1-8,6-2-4,5-1-3,7 3-6,2-1-15,5-37-32,7 57-21,-8-18-1,-1-1-7,-4-4-3</inkml:trace>
  </inkml:traceGroup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5.0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58E86BD-6850-4137-9D16-285062A25EDA}" emma:medium="tactile" emma:mode="ink">
          <msink:context xmlns:msink="http://schemas.microsoft.com/ink/2010/main" type="inkDrawing"/>
        </emma:interpretation>
      </emma:emma>
    </inkml:annotationXML>
    <inkml:trace contextRef="#ctx0" brushRef="#br0">50 63 77,'-16'0'92,"5"0"-6,-2 0-4,6-2 0,2-6-2,5 8-68,14-10-12,8 4 0,5-1 0,5-1 0,5-1 0,1 4 0,0-2 0,-2 6 0,-7 1-27,-38 7-53,9 4-3,0 2-4,-5 4-4,-13 0-2</inkml:trace>
  </inkml:traceGroup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5.2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89925E5-0A74-4FC7-A083-FA6EB52B5EB7}" emma:medium="tactile" emma:mode="ink">
          <msink:context xmlns:msink="http://schemas.microsoft.com/ink/2010/main" type="inkDrawing"/>
        </emma:interpretation>
      </emma:emma>
    </inkml:annotationXML>
    <inkml:trace contextRef="#ctx0" brushRef="#br0">45 136 36,'-25'20'79,"10"-7"2,8-4-2,7-9-3,17 0-1,-6-1-49,20-8-13,13 0-1,7-1-3,4 0-7,0 1-8,1-2-15,-2-34-25,-4 33-30,-2 3-1,-9-5-7,-4-2-5,-6-7 5</inkml:trace>
  </inkml:traceGroup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5.4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36F3025-221D-44E5-82D9-45F69FA7E2B3}" emma:medium="tactile" emma:mode="ink">
          <msink:context xmlns:msink="http://schemas.microsoft.com/ink/2010/main" type="inkDrawing"/>
        </emma:interpretation>
      </emma:emma>
    </inkml:annotationXML>
    <inkml:trace contextRef="#ctx0" brushRef="#br0">0 34 1,'18'-19'84,"-5"5"7,-1 11-5,-3 9-3,-2 19-2,-5 10 1,2 15-79,-4 14-3,-4 13 0,0 6 0,1 4 0,1-4 0,2-2 0,5-11-75,5-16-9,-3-10-1,-5-22-8,0-10-3</inkml:trace>
  </inkml:traceGroup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3:17.2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B3F8718-E485-4BF1-A821-679E8034AF31}" emma:medium="tactile" emma:mode="ink">
          <msink:context xmlns:msink="http://schemas.microsoft.com/ink/2010/main" type="inkDrawing"/>
        </emma:interpretation>
      </emma:emma>
    </inkml:annotationXML>
    <inkml:trace contextRef="#ctx0" brushRef="#br0">6332 60 35,'47'1'74,"-7"-1"1,-12 0-2,-6-3-2,-9-4-1,-6-1-50,2 4-10,-9 4-2,0-7-1,-6 1-5,-10 4-2,-16 0-2,-9 2-2,-12 0-2,-12-1 0,-16 0-1,-11 1 1,-12-2 0,-9-2 2,-9 0 0,-8 0 3,-9 0 0,-5 2 0,-11 0 2,-6-1-1,-4 2 0,-12 1-2,-1 3-2,-9 1-1,-3 0-3,1 0 1,-4 1 0,-1 1-2,0 0 1,2-4 1,-2 2 3,8 0 2,-2 1 0,4-1 2,6 2 0,9-1 1,1 1 0,9-1 0,12 0 1,3-2-1,11 1 1,8-3 1,8 2 0,6-1 0,10 3 0,6-1 1,6 1-1,9 3 2,4 2-1,7 3 0,3 2 0,7 2-1,7 4-3,4 7 8,9 6 0,1 13 3,7 8 1,2 15 1,11 16-1,0 18 0,8 15 1,2 12-3,1 12-3,5 6-2,2-3-2,4-2-2,1-8 0,1-8-1,-2-12 0,4-8-2,-1-13 2,1-1 0,0 0 1,-2-12-2,2-9 0,2-6 2,6-5-2,4-5 2,4-12 0,9-16-1,8-13 0,12-6 0,15-2 1,7-6-2,15-4 2,13-5-2,12-2 1,10 1-2,18 0 2,5-6 0,14 1 0,13 2 1,9 1-1,11-7 0,7-2 0,9 4 1,1-7 1,0 8-1,6-5 0,-6 1 1,-3-1 1,-7 1-3,1 1 4,-11 4-1,35-2-3,-2 2 0,-10 2 0,-4 2 0,-13 3 0,-6-1 0,-12 5 0,-5-4 0,-56 6 0,-6 0 0,-9-2 0,-10 0 0,-8 2 0,-7-2 0,-9-1 0,-8 0 0,-9 2 0,-8-2 0,-10-1 0,-6 0 0,-6-1 0,-4-2 0,-2-3 0,-2 1 0,-1-3 0,3-9 0,1-2 0,4-7 0,-1-6 0,-1-4 0,2-5 0,-1-4 0,-4-9 0,-2 0 0,-3-10 0,-1-2 0,-3-9 0,-2-5 0,-4-7 0,-2-5 0,0-2 0,0-8 0,-2 3 0,-4-4 0,2 3 0,0 7 0,2 5 0,-2 9 0,1 9 0,-3 9 0,6 14-6,-4 13-76,-6 8-3,-1 5-2,-7-1-5,1 6 92,-11-4-95</inkml:trace>
  </inkml:traceGroup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6:35.22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5 115 30,'0'-21'48,"-5"3"3,5-11-3,0 14-33,0 2-3,0 5-3,0 8-3,0-11-4,0 11-2,0 0 0,0 0-2,0 0-1,0 0 0,5 4-1,-5-4 1,12 15 3,-7-2 5,7 8 3,-6 8 4,8 5 3,-7 12 4,6 3 0,-7 19 2,-1 6-1,-2 16-3,-1 3-1,0 9-3,2 8-4,-3 1 1,0 4-1,2 0-2,2 7-2,0-5 0,1 7-1,-3-1 0,4-2 0,1 7-4,-2 0 4,2 1-1,0-5 0,0 4-1,-1-1 0,3-7 1,-2-3 0,2-3-2,1-4 0,0-9-1,-1-7 2,0-7-1,1-9 0,-2-5-1,0-7-2,0-6-4,-4-8-8,0-8-18,27-3-39,-27-15-3,2-11-4,-2-19-5,4-15 3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22.1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-11-1 25,'0'0'73,"1"-9"3,-1 9-4,0 0-5,0 0-2,22-8-43,-22 8-15,0 0-4,0 0-5,0 0-2,0 0 0,9 0 1,-9 0 0,0 0 1,10 2 0,-10-2 2,17 5 1,-7-2 0,5 0 0,1 1 0,7 0 1,0-4-1,10 0 1,2 0-1,6 0 1,7 0-2,2 0 1,6 0 0,3 0 0,5 4-1,1 1 0,2-1 1,4 0 0,6 0 1,-1-1 0,3-3 1,4 2 1,9 0 0,0-2 1,3 1-1,6-1 0,-4 0-1,14 0 1,2 0 0,4 0-1,-1-3 0,7 0 0,5-1 0,-1 2 0,4 1 0,-1-2-1,2 1-1,0 2 0,2 0 1,2 0-2,1 2 1,2 0 0,1-2-1,5 0 1,-1 2-1,5-2 0,3 0 0,0 0 1,-2 0-1,5 0 1,5 3-1,-3-2 0,-3 1 0,4 0 1,-1 0-1,1-1 1,4 1-1,-6-1 0,-2 0 0,1 1 0,5 2 0,-2-2-1,-5 5 1,6-1 0,1 2 0,2-3 0,2 3 0,1-1 0,-7-1 0,8 1 0,2-5 0,-4 4 0,-5 2 0,1-1 1,1 0-1,0-3 0,6 2 1,-5 0-1,-2-3 0,4-2 0,6-1 1,1 0-1,0-1 0,1 1 1,-5 0-1,5-2 1,-1 2 1,-1 0-1,-6 0 0,0 0 0,1 2 0,-4-2 1,4 0-2,-4 0 2,-3 0 0,-4 0 1,9 0 1,-11 0 0,-2-2 0,-2 2-1,-4 0-3,0 4 0,-5-1 0,-1 3 0,-5-3 0,-1 4 0,-4-1 0,-4-1 0,-5 0 0,-6-1 0,-2-2 0,-6-1 0,-7 1 0,-9 1 0,-5-1-9,-11 0-34,-6 1-33,-15-2-4,-12-1-3,-23-2-4,-17 2-2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6:36.14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13 103 6,'-6'-19'39,"2"10"1,3-4 3,-1 4-34,2 1 0,0-2-5,2 3 0,-2 7-3,5-12 1,-5 12-2,3-11 0,-3 11-2,1-6-2,-1 6-3,2 12-3,-2-12-30,0 0-2,0 0 2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6:36.61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0 49 16,'0'0'39,"5"-10"1,-5 10 0,5-9-33,-5 9-1,11-8-4,-11 8-3,13-6 1,-6 2 0,2 1 1,-9 3 4,12-4 2,-12 4 4,8-7 3,-8 7 2,0 0 0,0 0-4,0 0 0,0 0-1,0 0-1,3 15-2,-3 0 0,0 9 0,0 4 2,0 11 0,-1 9 0,-1 3 0,0 4-4,-1 1 0,1-1-1,-2-4-3,2 0 0,-2-9-1,2-7 0,-2-1 1,1-9-1,-1-3 0,2-6 0,0 0 0,0-5-1,0-4 0,2-7 1,-2 10-1,2-10 1,0 0-1,0 0 0,0 0-2,0 0-6,0 0-7,0 0-6,0 0-7,0-4-6,0 4-31,0 0-4,6-7 2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6:37.33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-4 44 20,'0'0'50,"6"-10"1,-6 10-1,0 0-34,0 0-3,0-9-3,0 9-4,0 0-2,0 0-4,0 0 0,0 0 0,0 0-1,0 0 1,0 0 0,0 0 0,0 0 3,0 0 4,0 0 0,11 0 2,0 0 2,3-1-1,3 0 2,8-1-3,0 0 0,11-1-3,4 0-1,6 0 0,6 1-1,3 1 1,5-2-1,6 3 0,4 0 0,5 0-1,3 5 1,6 2-1,3-2 1,5 1 0,-1 2-1,8 0 1,9-2 0,-3-1-1,0 0 2,8-1-2,8 1 0,-4 1 1,8-2 0,1 0 0,4 0-1,2 3 1,1-4-1,3 0 0,-1 6 0,6-2 0,1-2-1,1 3 0,4-1 0,0 3 0,3 4-1,2-2 1,0-2 0,0-4-1,9 4 1,-8-2-1,-2 1 1,2-3-2,1-1 1,-6 1-1,-5 0 0,1 1 1,-5 0 0,-1-1 0,-6 0 1,1-1-1,-6 2 1,-1-2 1,-5 2-1,-9 0-1,-2-1-2,-12 0-1,-3 2-9,-14-1-6,-11-1-14,-13 2-39,-10-3-3,-14 1-4,-17-6-4,-16 0 7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6:38.33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3785 77 10,'-9'-12'48,"5"4"5,-4-6 1,2 6-29,1 0-1,1 1-3,4 7-5,-11-11-3,11 11-4,-14-8-2,14 8-2,-13-3-2,5 3-2,-3 0 0,0 5 1,-4 3-1,0 5 2,-5 6 0,-4 11 1,-4 2 0,-6 15 1,-4 5 1,-7 7 0,-5 7-1,-3 6 0,-10 7-5,-4 8 6,-5 8 1,-9 2 0,-6 8 2,-4 9 2,-5 6 0,-9 3-1,-1 8 0,-6 2-2,-3 1-1,3 3 0,-8 4-3,0 1 1,-2-3 0,1 7 1,-1-5-6,1-2 8,1-2 1,-1 2-1,4-6-1,0-5 1,10-4 0,-3-7-2,6-5-2,4-7-2,8-8-1,10-7 0,3-14-1,7-4-4,9-11-8,7-9-21,7-12-41,11-5-5,1-18-3,6-8-5,0-18-2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04.63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24 12 12,'0'0'30,"0"0"-1,-24 0-30,24 0 1,0 0 0,0 0 0,0 0 0,0 0 0,0 0-1,0 0 2,0 0-1,0 0 0,0 0 0,0 0 0,0 0 0,0 0 1,5 5-1,-5-5 0,0 0 0,0 0 0,0 0 0,0 0 2,0 0-1,0 0 0,0 0 1,0 0-1,0 0 2,0 0-2,0 0-1,0 0 1,0 0-2,0 0 1,0 0 0,0 0-1,5-4 1,-5 4-1,0 0 1,0 0-2,0 0 2,0 0 0,0 0 0,0 0-1,0 0 1,0 0 0,4-8-1,-4 8 1,0 0 0,0 0 0,0 0 0,0 0-1,0 0 1,0 0 0,0 0 0,0 0-1,0 0 1,0 0 0,0 0 0,0 0 0,0 0 0,0 0 0,0 0-1,0 0 1,0 0 0,0 0 0,0 0 0,8 0-2,-8 0 2,0 0 0,0 0 0,0 0 0,0 0 0,0 0 0,8-5 0,-8 5 0,0 0-28,0 0-2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05.24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 15 12,'15'-15'30,"-20"18"-1,5-3-30,0 0 2,0 0-1,0 0 0,0 0 0,0 0 0,0 0 0,0 0 0,0 0 2,0 0-2,0 0 0,0 0 0,0 0 0,0 0 0,0 0 0,0 0 0,0 0 0,0 0 0,0 0 1,-6 6-1,6-6 0,0 0 1,0 0-1,0 0 1,0 0-1,0 0 1,0 0-1,0 0 1,0 0-1,0 0 2,0 0-4,0 0 4,0 0-2,0 0 1,0 0 0,0 0-1,0 0 1,0 0 0,0 0 0,0 0-2,0 0 0,0 0 0,0 0 0,0 0 0,0 0-1,0 0 1,0 0 0,0 0 1,0 0 1,0 0 0,0 0 2,0 0-1,0 0 2,0 0-2,0 0 0,0 0 1,0 0-2,0 0 0,0 0 0,0 0 0,0 0 1,0 0-1,0 0 0,0 0 3,0 0-1,0 0-1,0 0 1,0 0-1,0 0-3,0 0-1,-9 0-2,9 0-3,0 0-27,0 0-2,0 6 4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05.31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7 0 13,'-7'3'30,"7"-3"-30,0 0-30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05.66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9 0 13,'-3'5'30,"3"-5"0,0 0-30,0 0 0,0 0 0,0 0 0,0 0 0,0 0 0,8 0 0,-8 0 0,0 0 0,0 0 0,0 0 1,7 0-1,-7 0 0,0 0-1,0 0 1,0 0 0,9 2 1,-9-2-1,0 0 0,0 0 1,0 0 0,0 0-1,0 0 1,0 0-1,0 0 0,0 0 1,0 0-1,0 0 0,0 0 0,0 0 0,0 0 0,0 0 0,0 0-1,0 0 1,-30 0-31,30 0 1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05.94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11-2 39,'0'0'55,"0"0"1,-7 7-2,7-7 0,0 0-45,-7 0-4,7 0-2,0 0 1,0 0-3,0 0 1,0 0-1,0 0-1,0 0 0,0 0 0,0 0 0,0 0-6,0 0-12,0 7-35,0-7-2,0 0-2,0-5 0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26.70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20 16 36,'0'0'51,"0"-9"3,0 9-1,0 0-32,0 0 2,-8-6-7,8 6-1,0 0-2,0 0-3,-7 0 0,5 6-2,1 9 4,1 8 1,-2 9 2,2 13 0,0 6-1,3 7 3,3 1-3,2 1-2,6-7-4,-1-5-4,5-12-3,-3-12 2,6-9-2,-1-15 2,5-6 0,-2-16-1,1-11 1,-1-8-1,-2-11 0,-3-4-1,-1-2-1,-1 2 0,-3 6 0,-4 7 1,-2 9-1,-4 7 0,2 12-1,-2 6 0,-3 9 1,0 7 2,0 12-1,2 6 1,3 7 0,3 8 1,2 3 2,6 5-1,2 0-6,4-5-7,4-5-22,3-7-43,2-8 0,1-7-5,0-11-5,2-5-3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08.8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B2D05B3-7B13-4D7F-A7D2-6D5E6105DBDC}" emma:medium="tactile" emma:mode="ink">
          <msink:context xmlns:msink="http://schemas.microsoft.com/ink/2010/main" type="inkDrawing"/>
        </emma:interpretation>
      </emma:emma>
    </inkml:annotationXML>
    <inkml:trace contextRef="#ctx0" brushRef="#br0">37 160 31,'-13'-7'36,"8"-3"-1,5 10-24,-11-11-1,11 11 2,-5-7 1,5 7 1,0 0 2,-5-10 0,5 10 1,0 0-3,0 0-1,0 0-1,5-6-5,-5 6 1,11-2-3,-2 2 2,5 0 1,2 0 3,7-4 0,1 1 3,9-2 0,9 0 1,2-6 0,6 3-4,2-3-1,5 1-3,-5 1-1,0-1-2,-6 3-2,-11 0 0,1 3-1,-13 0 0,-4 1 0,-7 1-2,-2 1-1,-10 1-6,0 0-14,0 0-11,0 0-30,0 0-5,0 0-4,0 0-1,-5-4 5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23.4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230 65 39,'0'0'42,"9"-47"1,0 41 5,-9 6-22,16-7-2,-16 7 3,11-7-1,-11 7 1,0 0-3,0 0 1,0 5 1,0 8-5,-7 4-4,-4 13-3,-7 2-2,-1 14 0,-5 4 1,-2 3-1,-3 4-4,1-3-3,0-4-3,5-8-1,5-6-1,1-4-3,5-10-1,2-5-6,3-8-12,7-9-15,0 0-13,-1-17 0,3 0-25,4-13-3,4 3-3,-3-5 8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27.54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23 142 14,'-3'-8'50,"3"8"1,0 0 4,0 0 3,-21 8-35,23 11-2,7 6-5,2 7-1,2 1 5,3 5 1,1 1-3,0-4-2,2-3-1,2-8-2,-1-2 0,3-8 0,-1-3 1,0-9-2,-2-6-2,1-7 0,-2-6-2,1-2-1,-1-8-1,-1-4-3,-1-5-1,1-2-2,-1-1-1,0 1-4,-1-1-8,2 2-22,-2 5-41,-5 2-2,4 4-4,-5 0-4,1 8-1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28.70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22 47 42,'-7'-15'59,"1"1"1,2-1-2,1 34-11,1-24-26,1-2-2,1 7-8,0 0-2,0-8-4,0 8 2,4 7 0,2 6 0,5 5 0,0 9 7,2 13 1,3 6 0,-1 7 0,4 3 0,-3 5-3,4-9-3,-6 0-1,5-10-6,-4-9 0,1-10 1,0-8 0,-2-10 0,2-5 1,-2-7-1,2-6 1,-1-10-2,-1-2 0,2-7-3,0-3-1,-2 2 0,0-2 0,-1 5-1,-1 3-2,0 7 1,0 7 1,1 8 0,1 5 1,0 13 0,1 7 0,3 8 1,1 0 1,3 4 0,1-4 2,1-2 0,-1-6 1,0-9 1,0-7 1,-1-7 0,-1-9 0,-4-10 0,-5-5 0,-6-2 0,-3-6-2,-3-1-2,-3-4-5,-7 1-5,-7 1-10,1-1-25,-1 7-34,-4 1 0,2 1-6,-2 2-5,7 3 7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7:55.76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144 9 1,'-20'0'30,"2"0"-2,-2 0-28,6 0-1,-3 0 2,6-1-1,-2-3 0,2 4 0,1-3-29,0 2 0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8:55.37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33 40 5,'0'0'30,"0"0"-2,23 0-28,-23 0 0,0 0 0,0 0 0,0 0 0,0 0 0,0 0 0,0 0 0,0 0 0,0 0 0,0 0 0,0 0 1,0 0-1,0 0 1,0 0-1,0 0 2,0 0-2,0 0 0,0 0 0,0 0 0,0 0 0,0 0 1,0 0 0,0 0 1,0 0 1,0 0-1,0 0 0,0 0 1,0 0-1,0 0-1,0 0 0,0 0 1,0 0 0,0 0 0,0 0 2,0 0-1,0 0 3,0 0-1,0 0-1,4-9 0,-4 9 0,0 0-2,0 0 1,0 0-2,0 0 0,0 0-1,0 0 1,0 0-1,0 0 2,0 0 0,0 0 0,0 0 1,0 0 0,0 0 2,0 0-2,0 0 2,0 0-2,0 0 1,0 0 0,0 0 2,0 0 0,0 0 1,0 0-1,0 0 2,0 0 0,0 0 1,-4-6 0,4 6-1,0 0 0,0 0-1,0 0 2,0 0-2,0 0-2,0 0 0,0 0-1,0 0-1,0 0-2,0 0 1,0 0-3,0 0 1,0 0-1,0 0 1,0 0-1,0 0 0,0 0 1,0 0-1,0 0 1,0 0 0,0 0 1,0 0 0,0 0 0,0 0 0,0 0 1,0 0 0,0 0-1,0 0 0,0 0 0,-7-3 0,7 3 1,0 0-2,0 0 0,0 0-2,0 0 1,0 0 0,0 0-1,0 0 1,0 0-1,0 0 1,0 0-1,0 0 1,-2 4 0,2-4 1,0 0-1,0 0 1,0 0-2,4 0 1,-4 0 2,0 0-1,0 0 0,0 0 2,0 0-1,0 0 0,0 0 2,0 0 0,0 0 2,0 0-2,-4-2 1,4 2-1,0 0 0,0 0-1,-7 6 0,7-6-3,0 0-1,0 0-1,0 0 0,4 7-2,-4-7 0,0 0 0,0 0 0,10 0 0,-10 0 1,0 0 1,0 0 2,0 0 3,0 0 3,0-7 3,0 7-1,0 0 1,-10 0-1,10 0 1,-13 1 0,13-1-2,-14 9-2,14-9-2,-10 7 0,10-7-1,-8 4 0,8-4-1,0 0-1,0 0-1,0 0-1,0 0 1,0 0-1,0 0 1,0 0 0,4-1 2,-4 1 0,0 0 3,0 0 0,0 0 1,0 0 1,0 0-1,0 0-1,-5-2 0,5 2-1,0 0-1,0 0-1,0 0-1,0 0-1,0 0 1,0 0-1,0 0 1,0 0-2,0 0 0,0 0-1,0 0-1,0 0-5,0 0 0,0 0-3,0 0 2,0 0-1,0 0 1,0 0 2,0 0 2,4-1 3,-4 1 0,0 0 3,0 0 1,7-5-1,-7 5 1,0 0 0,8-5-1,-8 5 1,0 0-1,11-6 1,-11 6 0,0 0 0,8-3 0,-8 3 0,0 0 0,0 0 1,0 0-1,0 0 0,0 0 1,0 0-1,0 0 0,0 0 1,0 0 1,0 0 3,0 0 2,0 0 2,0 0 1,0 0-1,0 0 0,0 0-1,0 0-1,0 0-4,0 0-1,0 0-2,8-2-1,-8 2 1,0 0 0,0 0 2,0 0-1,9-1 2,-9 1-1,0 0 1,0 0-1,0 0 1,1-8 3,-1 8-2,0 0 1,0 0-2,0 0 0,0 0-1,0 0 1,0 0-2,0 0-1,0 0-1,-1 7 1,1-7-1,0 0 1,0 0 0,1 9 0,-1-9 1,0 0 0,0 0 0,0 0 1,0 0-1,8-4 1,-8 4-1,3-7 0,-3 7 1,2-8-1,-2 8 1,0 0 0,0-9 2,0 9-1,0 0-1,0 0 1,0 0 0,-5 1-1,5-1-1,0 0 0,-1 12-1,1-12 0,0 0 0,0 9 1,0-9-1,0 0 2,0 0-1,0 0 1,0 0 1,0 0 1,0 0-1,0 0 0,0 0 1,0 0-2,0 0 1,0 0-1,0 0-1,0 0-1,0 0 0,2-4-6,-2 4-9,0 0-16,22 0-35,-22 0-2,0 0-5,0-17-3,0 10 3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9:16.87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134 847 16,'0'0'34,"0"0"1,-9 0-29,9 0 1,0 0 2,-7-1 0,7 1 3,0 0-2,-10-8 2,10 8-3,0 0-2,-8-3-3,8 3-4,0 0-3,-6 7-2,6-7 0,-4 9-1,4-9 2,-5 10 0,5-10 3,0 0 1,-9 11 0,9-11 1,-10 6 0,10-6 1,-11 4 1,11-4 2,-11 5-1,11-5 2,-13 6-1,13-6 0,-10 4-1,10-4-1,-8 7 0,8-7-2,0 0 1,-8 8 3,8-8 4,0 0 4,0 0 4,0 0 3,-8 7 1,8-7 3,0 0-2,0 0-1,0 0-5,0 0-2,0 0-5,0 0-2,0 0-4,0 0-1,0 0-1,0 0-1,5 0 0,-5 0 1,13-3 0,-4-1 0,3 0 2,0 0-1,2-3 1,2 1-1,3-2 1,0-1 0,4-2-1,-2-1 1,7-1 0,1-2 0,3 0 0,3 0 0,-1-2-1,1 2 0,2-4-1,1 4 0,-2-4 1,4 2-1,-4 2 1,-1-2-1,3 2 0,-5-2 0,3 3 1,-4 3 0,4 2 0,-1-2-1,-3 0 0,2 3 1,-2-1-1,2 2 0,-5 0 0,2-2-1,-3 1 0,-4-1 1,3 0-1,-4-3 1,0 4 0,-2-6 0,1 5 0,-1-3-1,2 0 1,1 0 0,3 2-1,-1-1 1,2 1-1,4 1 0,-2-1 0,0 2 1,0-1-1,1 0 1,-1 1-1,-1 1 0,0-1 0,-2-1 1,0-2-1,2 2 1,-1-1-1,1-1 1,-2 1 0,-1 0 0,2 2 0,3-2 0,-4 1-1,0 0 1,0 2 0,0-1-1,-2 0 0,1-2 1,-3 1-1,0 4 0,0-4 0,1 4 0,1-6 0,-1 3 1,-1-1-1,2 2 0,1-1 0,-3 0 0,-2 1 0,-1 1 1,2 0-1,-3 0 1,-1 4-1,-2-2 1,0-1-1,-4 1 1,2 2-1,-1-1 1,0 1-1,-1 0 0,-1-2 0,1 2 2,-1-2-2,2-1 0,-1 0 0,0 0 0,-1 1 0,2-2 0,-1-1 0,-1 2-1,-1 3 1,0 0 0,-10 2 1,13-7 0,-13 7 2,0 0 0,8 0 0,-8 0 0,0 0 2,0 0-1,0 0 1,0 0-3,0 0-2,0 0 0,0 0 0,0 0 0,0 0 0,0 0 0,0 0 0,0 0 0,0 0 0,0 0 0,0 0 0,0 0 0,0 0 0,0 0 0,0 0 0,0 0 0,0 0 0,0 0 0,0 0 0,0 0 0,0 0 0,0 0 0,0 0 0,0 0 0,0 0-39,0 0-39,0 0-4,-3 0-2,-6-7-7,9 7-1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9:17.90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13 203 30,'0'0'35,"0"0"1,-9 4-26,9-4-1,0 0 4,0 0 5,-7 0 3,7 0 3,0 0-1,0 0-2,0 0-3,0 0-3,0 0-6,0 0-3,0 0 1,0 0-1,0 0 2,0 0 1,4-6 2,3-3 0,3 1 0,2-4-1,2 0-1,6-2-3,1-1-1,1 0 0,1-3-3,1 4 1,-2-1-1,2 3 0,-3-2-1,-2 4 1,-2-1-2,-1 5 1,-3-1-1,-2 3 0,-4 1 0,-7 3 1,11-4 0,-11 4 0,0 0 0,0 0 1,0 0-1,0 0 1,0 0 0,0 0-1,0 0 0,0 0-1,0 0-4,0 0-10,0 0-10,0 0-9,0 0-33,0 0-4,-2 7-4,2-7-2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9:19.04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13 4 7,'0'0'51,"-7"0"0,7 0-2,-7-4-1,7 4-33,0 0 0,0 0 0,0 0-3,0 0 2,0 0 1,0 0 2,3 0 1,-3 0-2,15 1-4,-3 3-1,5-1 0,1 1-1,4 1-2,1-2-1,6 0-1,-4 0-1,7 1-1,-7-2 0,2 0-1,-2-2-1,1 3 0,-3-3 0,-3 0 0,1 0-1,-3 0-1,-1 0 1,-3 0 0,1-1 0,-4-1-1,0 2 2,-4 0-2,-7 0 1,10 0 1,-10 0 1,7 0 1,-7 0 0,0 0 1,0 0 0,0 0 1,0 0-2,0 0 0,0 0-2,0 0 0,0 0-2,0 0 0,0 0 0,0 0-1,0 0 0,0 8 0,0-8 0,0 0 0,-9 15 1,3-6 1,-2 6-1,1 4 0,-4 2 1,-1 4-1,-2 1 1,0 5 0,1-3 0,-1 1 0,2-3 1,-2-3 0,2-5 0,2-3 1,1-1 0,3-5 0,6-9-2,-11 8 1,11-8-1,0 0 0,0 0-1,0 0 1,0 0-1,0 0 1,0 0 1,0 0-1,-3 7 0,3-7 1,0 0 0,0 0-2,0 0 0,0 0 0,0 0 0,0 0 0,0 0 0,0 0 0,0 0 0,0 0 0,0 0 0,0 0-7,0 0-13,0 0-24,0 0-34,5 0-2,-5-8-5,1 1-3,-1-12-2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09:44.37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0 122 25,'0'0'45,"2"-12"1,-1 5 2,-1-6-30,0 13 1,0-19 0,0 11 2,0-4 1,0 5 0,0-2 0,0 9-5,0-8-6,0 8-5,0 0-4,0 0-1,0 5-1,3 4-1,-3 9 1,2 0 2,2 8 3,0-3 2,2 7 1,1-3-2,1 6 0,2-10 0,1-2-1,2-3 0,3-5 1,0-6 0,1-6 0,0-1 2,1-12-1,1-5 0,-1-9-2,4-2 0,-5-6-1,-1 0-2,-2-2 0,-1 4-2,-3 1 0,0 10-2,-7 4 0,0 6-1,-3 11 1,0 0 0,0 0 0,7 11 0,-3 4 0,1-1 2,2 5 4,3-3-3,-1 2 2,5-3 0,0-2 0,2-2-3,2-4-10,0-3-28,6 0-32,-4-4-3,4-6-5,-10-11-4,2 1-1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08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 19 6,'3'8'30,"-3"-8"-1,2 10-27,-2-10-1,3 10 0,-3-10 0,0 0 0,2 7-1,-2-7 2,0 0-2,0 8 1,0-8 0,0 0 1,0 0-1,0 0 2,0 0-2,0 0 1,-5 1-1,5-1-1,0 0-1,0 0 1,0 0-1,0 0 0,0 0 0,-2-5 1,2 5 0,0 0-1,0 0 1,0-7 0,0 7 0,0 0-2,0-7 2,0 7 0,0 0 0,0 0 0,0-10 0,0 10 0,0 0 0,0 0 0,6-8 0,-6 8 0,0 0 0,0 0 2,0 0-2,0 0 0,2-10 0,-2 10 0,0 0 0,0 0 0,0 0 0,0 0 1,0 0-1,0 0 1,0 0 0,0 0 0,0 0 2,0 0-2,0 0 0,0 0 0,0 0 0,0 0 1,0 0-1,0 0 0,0 0 0,0 0 3,0 0 2,0 0-2,0 0 2,0 0 0,-5-4-1,5 4 1,0 0-3,0 0 1,0 0-2,0 0-1,0 0-1,0 0 0,0 0 1,0 0-1,0 0 2,0 0-2,0 0 0,0 0 0,0 0 0,0 0 0,0 0 0,0 0 0,0 0 0,0 0 0,0 0 1,0 0-1,0 0 1,0 0-1,0 0-1,0 0 1,0 0 0,0 0-1,0 0-1,0 0 1,0 0-1,0 0-1,0 0 2,0 0 0,0 0-1,0 0-1,0 0 2,0 0 1,0 0 0,0 0 3,0 0-2,0 0 0,0 0 1,0 0 2,0 0 1,0 0 3,0 0 1,0 0 1,0 0 2,0 0 0,0 0 2,0 0-2,0 0-2,0 0-2,0 0-2,0 0-2,0 0 0,0 0-2,0 0 1,0 0 1,0 0-1,0 0 0,0 0 0,0 0 2,0 0-2,0 0-1,0 0 0,0 0 1,0 0 1,0 0 1,0 0-1,0 0 1,0 0-1,0 0 1,0 0 1,0 0-2,0 0 1,0 0-1,0 0 0,0 0 1,0 0 1,0 0 1,0 0 0,0 0 2,0 0-3,0 0 1,0 0-2,0 0-1,0 0-1,0 0-1,0 0 0,0 0-1,0 0 0,-7 7 0,7-7 0,0 8 0,0-8 0,-1 13 0,1-13-1,-3 14-1,3-14 1,0 0-1,-2 8 1,2-8 0,0 0-1,0 0 1,0 0 0,0 0 1,0 0 0,0 0 1,0 0-1,0 0 1,0 0 0,0 0-1,0 0-1,0 0 0,0 0 0,0 0-1,0 0-1,0 0 1,0 0-1,0 0 0,1 9 1,-1-9-1,0 0 0,9 5-1,-9-5 1,7 0-1,-7 0 1,8-5-1,-8 5 1,7-9 0,-7 9 0,3-11 2,-3 11 0,0-9-2,0 9 2,-7-8 2,7 8-1,-9-3-1,9 3 2,-7 0-1,7 0-1,0 0 0,0 0-1,0 0 1,-7 6-1,7-6 0,0 0-2,0 0 2,8 7 1,-8-7-1,0 0 1,11-2 0,-11 2 0,5-8 0,-5 8 0,5-9 1,-5 9-1,1-9 1,-1 9 2,0-7-2,0 7 1,0 0 0,0-9-1,0 9 1,0 0-1,0 0 0,0 0-1,-7 0 0,7 0-4,-3 9-3,3-9-6,0 11-8,0-11-11,3 7-31,-3-7-5,0 0-3,4-3 1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11.8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2029 13 22,'0'0'39,"0"0"8,0-9-27,0 9-1,0 0 0,0 0 3,0-8 3,0 8-2,0 0 1,0 0-3,0 0-3,0 0-3,0 0-1,0 0-4,0 0-3,0 0-3,0 0-1,-2 8-1,-2 0-2,-1 4-1,-1 5 1,-1 2 1,-1 3 0,-3 5 1,1 1 0,-3 3 0,-1 0 0,1 4 1,-1-2 0,-2 8 0,-4-1-3,5 1 3,-6 5 1,5 0 0,-3 1 0,1 0-1,-4 4 0,2-4 1,0 0-2,-4 2 0,2 2 0,-1-2-1,0 2 0,-2 0 0,1 2 0,-2 1 0,1 1 0,-4-1 0,2-3 0,2 6 0,-1-2-1,1 1 1,-4 0-1,2 2 1,-2 0-1,0 0 0,-1 0 0,-2-1 0,-3-3 1,1 5-1,2-1 0,-1-3 1,2 3 0,2-5 0,0 0 0,1-1 1,2-2-1,3-4 0,3-6 0,-2 4 0,4-2-1,1-5 1,-5-1 0,4-1 0,-3 0-1,4-3 1,-2 1 0,3-6 0,-3 1 0,0 6-1,3-2 1,-2-2-1,2-2 1,-3 6-1,2-3 1,-1 1-1,-2-3 1,0 4-1,-2-1 0,-1 3 0,1-4 2,-1-1-2,3-2 0,-2-2 0,1 4 0,3-7 0,4 1 0,-1 0 0,-1-1 0,2 3 0,-1 0 0,0 1 0,-4-4 0,5 2 0,-3-6 1,2 1 0,0-3-1,1 0 1,1-5-1,2 0 0,3 0 1,-1-1-1,2 1 0,2-3 0,-2 2 0,1-2 0,3 0 0,2-1 1,-1 2-1,2-10 1,0 13-1,0-13 2,0 0-1,2 6 0,-2-6 1,0 0 0,0 0 0,0 0 1,0 0-1,0 0-1,0 0 1,0 0 0,0 0-1,0 0-1,0 0 0,0 0 0,0 0 0,0 8 0,0-8-1,0 0 1,0 0 0,0 0-1,0 0 0,0 0 0,0 0 1,0 0 0,0 0 1,0 0-1,0 0 0,0 0 0,0 0 0,0 0 1,0 0-2,1-4 1,-1 4 1,0 0-1,0 0 1,0 0-1,-4-8 1,4 8-1,-4-7 1,4 7 0,0 0-1,0 0 0,0 0 0,0 0 0,0 0 0,0 0-1,2 3 0,-2-3-1,0 12 1,-2-1 0,-2 3 0,-2 3 1,3 2-1,-6-1 1,1 2 0,-2 1 1,0-3-1,1 0 0,0 2 0,-1-5-1,3 0 1,0 0 0,1-3 0,6-12 0,-10 15 0,10-15-1,0 0 1,0 0-1,-5 7 1,5-7 0,0 0-1,0 0 1,0 0 0,0 0 1,0 0 0,0 0 2,0 0 0,0 0 0,0 0 0,0 0 0,0 0 0,0 0-1,0 0 0,0 0-3,0-3 2,0 3-1,3-12 0,-2-1 0,0-1 0,2-3 1,0 0-1,2-6 1,-1-3-1,1-2 0,-4-1 1,2-2-1,2-4 0,-1 1 1,-2-6-2,3 3 1,0 1-1,0 0 0,2 4 0,-1 2 0,0 1-1,-2 4 1,-1 4 0,2 4 0,-5 2 0,3 3 0,-3 3 1,0 9 0,1-8 0,-1 8 1,0 0-2,0 0 2,0 0-1,0 0 0,0 0 0,0 0-1,0 0 0,0 0 1,0 0-1,-6 0 0,6 0-1,-5 12 0,4-3 1,-2 5 0,-1 3-1,0 3 1,0 1 1,-3 7-1,1-1 2,0 7-1,-1-2 1,2 7-1,1 4 1,-1 1-1,1 1 1,1 0 0,1 2 0,-2-7 0,-1 2-1,0-9 2,1-8-1,-1-4 0,1-6-1,0-3 0,4-12 0,-2 11-1,2-11 0,0 0 1,0 0 0,5 0 0,-5 0 2,11-3-1,-3-3 1,3-1 1,2-4-1,6-2 0,0-2 0,5-4 0,2 4-1,4-4 1,1 1 0,3-2-1,-1 2 2,-1 3-1,-1 0 0,-1 2 1,-3 1-1,-3 3 0,-6 0-1,-1 5-1,-7-1-2,-3 5-6,-7 0-19,-23 2-48,23-2-3,-12 8-4,-3 2-4,-10-8-3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23.7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70 59 22,'-9'-19'53,"-2"0"10,2 3 2,-5 30-26,3-23 0,3 2-6,8 7-1,-11-4-2,11 4-9,0 7-5,6 5-3,5 4-1,7 5-3,5 4 2,4 5 0,2 2-3,8 2-2,1 0-6,3 2-8,-1-3-15,-1-4-23,2-1-25,-9-10-4,2-3-5,-10-10-5,-1-5 3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14.1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38 291 37,'-6'-8'58,"-5"1"1,11 7-3,-15-16-2,10 8-38,5 8-12,-3-11 0,3 11-2,-1-8 5,1 8-1,0 0 0,-2-8 0,2 8 2,0 4 0,4 7 1,2 4 0,4 7-2,4 8 0,0 9 2,5 3 2,-2 4-3,5-3 0,-4 2-3,2-5 0,-5-6-1,-4-7 1,-2-9 0,1-4 3,-4-7 2,-6-7 0,12 0 1,-6-14-1,3-10-1,-1-6-2,6-11 0,-1-9-3,4-9-2,1-3-1,-2 2 0,-1-3 0,2 7 0,-2 5-1,1 7-3,-3 6-3,0 11-11,-5 4-18,2 7-41,1 11-2,-11 5-3,15-3-6,-15 3 1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24.9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8 6,'0'0'51,"7"4"1,-7-4 1,0 0-3,0 0-37,0 0-4,0 0 3,0 0 1,0 0 5,0 0-3,8 1 2,-8-1-1,0 0-4,3-4-8,-3-5-17,0 9-17,0 0-35,0 0 1,0 0-9,0-7 3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26.5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121 46 7,'0'0'50,"-1"-10"0,1 10-2,-7-9-32,7 9-3,-7-12-4,7 12-4,0 0-3,-2-11-1,2 11 1,0 0 0,0 0 0,0 0 1,-7-4-1,7 4 0,-12 2 0,12-2 1,-12 13-3,6 0 0,-2-1 1,2 3 0,3-2 0,1 0 0,2 0 1,0 1 0,0-14 0,9 11 0,1-11 0,-1-8 1,3-1 0,-1 0 0,-1-7 0,1-1 5,-4 5-1,-5-1 3,-2 4 0,0 9-1,-15 0 2,-1 3-1,-1 8-2,-1 4-5,0 3-11,0 3-16,2-3-34,10 3-4,1-14-3,5-7-2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35.59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 contextRef="#ctx0" brushRef="#br0">18 4 25,'-11'0'29,"11"0"-29,-7-4-2,7 4-25,0 0 2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36.76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 contextRef="#ctx0" brushRef="#br0">1056 18 27,'0'0'38,"0"0"-1,0-7-29,0 7-1,0 0 0,-1-7 2,1 7 0,0 0 4,0 0 2,0 0 2,-6-9 3,6 9 2,-8-2 0,8 2-4,-9 0 0,9 0-3,-11 2-3,11-2 0,-12 5-4,12-5 0,-11 18-3,5-10 1,0 7-1,0 4-1,1 2 2,-2 6-2,-1 4 1,-1 7-1,-2 3 1,0 4-2,-2 5 1,-2 9-1,2-1 2,-3 5-1,2-3-1,1-3 0,4-4 0,-5 6-1,5-3 0,0-10 0,1 2 0,2-2-2,-2-1 1,0 3 1,-2 1-1,-1-8 1,1 4 0,-1-1 0,-1 1 1,1 1 0,-3 2 0,2-1 0,-1-1-1,2 3 0,-1-3-1,1 1 0,0 2 0,0-4 0,2-1 0,-2 0-1,-1 2 2,0-4 0,1 3-1,-1 4 1,-4-5-1,2 3 2,0-2-2,1 0 1,1 2-1,-1-2 0,0 1-1,0-3 0,0-2 1,0-2-1,-1 1 0,1-4 0,2-2 0,-3 4-1,2-7 2,-1 2 0,2 1 0,-1 1-1,1-1 1,0 2-1,2 4 1,-4-6-1,5 7-1,2-3 2,-1-4-2,1 3 1,1-4 0,0-1 0,-1-2 0,1-3 0,-2-4 1,1 0-2,-3 1 2,2-1-1,1 1 0,-3 1 0,0-4 0,2 4 0,-2 3 0,2-4 1,-2 5-1,2-6 0,1 3 1,-1 1-2,1 0 1,0 1 0,0-3-1,0 0 1,1-3-1,-1 2 1,1-5 0,0-3 0,0-2 0,0 1-1,2-3 1,-3 3 0,1-2 0,0 1-1,0 0 1,0-1 0,-1 2 1,1-3-1,1 0 1,0-4 0,0 0 1,4-8-1,-6 8 0,6-8 1,0 0-1,0 0 1,0 0-2,-8 5 1,8-5-1,0 0 0,0 0 0,0 0 0,0 0-1,0 0-1,0 0-1,0 0-6,0 0-16,0 0-49,0-11-1,1-9-6,-1-15-3,0-10-2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39.725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 contextRef="#ctx0" brushRef="#br0">58 679 16,'-11'0'38,"11"0"-3,-10 3-28,10-3 3,-8 3-5,8-3 2,-8 6-2,8-6 1,-8 9 1,8-9 1,-7 5 4,7-5 2,-6 12 1,6-12 2,0 0 4,0 0 0,0 0 0,0 0-4,0 0 0,0 0-4,0-6-1,0 6-3,8-14-4,0 4-2,1-3 0,2 0-1,0 1 0,3-7 0,4-3 1,2-2-2,-1 1 0,-2 0 0,5 1-1,-5-6 0,3 3 1,-5 0 1,-1 3-1,0-2 0,-2 0 1,1 0 0,0 4-1,-1 0 1,2 0 0,-2 3-2,-1-4 0,0 4 1,0-2-1,-4 8 1,4-7 0,-6 6 1,1-3 0,-6 15-1,7-9 1,-7 9-1,0 0 2,6-10-2,-6 10 1,0 0 0,0 0-2,0 0 1,0-8-1,0 8 1,0-8-1,0 8 1,0 0-2,0 0 3,-1-7-2,1 7 1,0 0 0,0 0 1,0 0-2,0 0 1,-5-9 0,5 9-2,0 0 1,0 0-1,0 0-1,0 0 1,0 0 0,0 0 1,0 0-1,0 0 2,0 0 0,0 6 1,0-6 3,0 0-2,0 0 1,0 0-1,0 0 0,0 0-1,0-6 0,0 6 0,0 0-3,0 0 0,0 0 0,0 4 2,0-4-1,0 0 1,0 0-1,0 0 0,0 0 1,0 0 0,0 0 0,0 0-1,0 0 0,0 0 1,0 0 0,0 0-1,0-4 0,0 4-1,0 0 0,0 0 3,0 0 0,7-13-2,-7 13 2,4-6 0,-4 6 1,2-11 0,1-1 1,-3 12-1,2-15-1,-2 8 1,1-3 0,-1 10-2,0 0 0,1-8 1,-1 8-2,0 0 1,0 0 1,0-7-4,0 7 4,0 0-1,0-7-1,0 7 1,0 0 0,0 0-1,-2-8 0,2 8 1,0 0-3,0 0 3,0 0 0,0 0-2,0 0 1,0 0-2,0 0 2,0 0 0,0 0 0,0 0-2,0 0 1,-7 1 1,7-1-1,0 0 1,-7 10 0,0 1-1,-2 8 0,-5 10 0,0 13 1,-2 1 2,-2 15 0,-3 4 1,-1 5-1,0-2 1,-1-7 0,0-1 1,-1-8 1,2-8-4,-1-3 2,2-2-3,-1-13 2,4-3 0,4-4 0,2-6-1,2-2-1,3 0 0,1 1-1,6-9 2,0 0-2,0 0 1,0 0 0,0 0-2,0 0 1,0 0 3,7 0-1,-7 0 1,13-6 0,-6-1-1,2 3-1,1-7 3,3-8-3,3-2-1,2-7 1,-2-4 0,4 7-1,1-14 0,3 1 1,-2-3-3,-1 0 2,2-4 1,-3 1 0,0 1 0,-3-3-1,-1 12 0,-3-4 1,1 9-1,0-2 1,-4 8 0,1-1 0,-3 4-2,1 3 3,-2 1-1,-2 5 0,-2-2 0,-1 2 2,-2 11-2,0 0-1,0-8 2,0 8-1,0 0-1,0 0 2,0 0-1,0 0-1,-2-7 0,2 7 0,0 0 0,0 0-1,0 0 1,0 0-1,0 0 0,-7 10 1,5-1 0,-3 6-1,-1 9 2,0 4-1,-1 10 1,-3 9 0,-2 6 1,-2 13 0,4 3 1,-3-1 1,4 6 1,-1-11-1,3 4 1,0-9-2,-1-5-1,3-9 0,-1-9-1,2-1 1,-1-9-2,0 2 0,0-15 1,3 1 0,-1-4 0,3-9-1,-3 12 2,3-12-1,0 0 0,-2 8 0,2-8 0,0 0 1,-2 9 0,2-9 2,0 0-1,-1 7-1,1-7 0,0 0 1,0 0-2,0 0 0,0 0 0,-5 11 0,5-11-2,0 0 2,-1 9 0,1-9 0,0 11 1,0-11 0,0 9 0,1 3-1,0-4 1,-1-8 0,3 8 2,-3-8-2,0 12 2,0-12-3,0 11 0,0-16 0,0 5 0,0 0 0,0 0 0,0 0 0,0 0 0,-4-7 0,4 7 0,0 0 0,0 0 0,0 0 0,0 0 0,0 0 0,-7 6 0,7-6 0,0 0 0,-10 3 0,10-3 0,-8 11 0,8-11 0,-7 7 0,7-7 0,-3 18 0,3-18 0,-1 10 0,1-10 0,0 6 0,0-6 0,0 0 0,0 9 0,0-9 0,0 0 0,0-6 0,0 6 0,0 0-35,-17-15-45,17-3-4,-9-11-5,4 8-5,-8-13 0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0:43.53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 contextRef="#ctx0" brushRef="#br0">0 359 26,'0'0'42,"23"-18"-1,-13 4-2,-10 14-38,20-11-2,-5 3 0,-15 8 1,20-12 7,-20 12 5,14-4 4,-14 4 2,0 0-3,0 0 2,0 0 3,7 7-1,-3 10-4,-2 4-6,6 4-3,-4 8-1,6 3 3,0 1-1,1 6-4,1-8-1,0 2-1,2-11 1,-1-1 0,-1-9 1,2-3 0,1-10 0,1-3 1,0-2 0,3-13 0,11-2 0,-7-12 0,9-1-1,-7 0-1,4-1 1,-11 7 0,4-4-1,-11 8 0,-3 6-2,-8 14-2,10-11 0,-10 11 0,4 11-1,0 3 0,0 1 0,2 6 1,1 0 3,7 3 1,-2-4 0,6-8 3,1-2 0,5-10 1,5-5 4,0-9 1,-1-12 1,-1-10 1,-1-6 0,-5 1-3,-1-8-1,-1 6-1,-15 0-2,2 5-3,-6-1-3,0 8-10,0 4-12,-2-1-50,2 7-2,0-9-3,10 8-7,0-6-3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1:35.60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59 31 69,'-4'-7'69,"-2"-9"-4,6 16-2,0 0-5,0-8-51,0 8-5,12 4-7,-3 6-2,2 4 7,0 8-8,1-2 4,-6 7-1,-2 5 2,-4 5-2,-5-3-8,-8 2-8,-8-8-8,1 4-31,-9-8 0,3-3-2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1:36.82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24 108 20,'-3'-9'57,"-2"-5"2,1 1 1,0-3-25,2 4-7,-2-1-4,3 4-7,0-3-5,1 4-6,-1-1-2,1 9-5,0 0-5,0 6 7,1 10 2,1 1 0,1 14 2,0 1 1,1 13 4,0 0 1,1 6 0,1-4-5,-2-5-2,0 1-1,0-9-1,-1-4 1,0-9 0,-1-6-1,1-7 1,-3 2 2,1-3 0,-1-7 2,0 0-1,7-6-1,-5-6 0,5-4-2,1-3-2,4-4-1,1-4-1,3 0-1,2 1 0,3 8 0,1 7 0,-1 2 0,1 9 3,1 2-2,-2 9 1,-2 9 0,-3 1 2,-3 2 1,-4 1 1,-6 3 2,-3-3 0,-3-1 3,-9-6 1,-5-3 0,-4 0 0,-3-4-2,-3-8-8,4 5 0,-1-7 4,3 0-9,2-1-31,5-4-40,8-2-4,-1-13-3,7 0-5,0-10-2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6:11:58.47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8 213 1,'-1'-22'57,"-2"2"3,1-3 1,-1 2 0,35 0-35,-21 0-3,-11 3-4,0 3-2,0-1-4,0-1 0,0 7-4,0 0-4,0 10-2,0 0 0,5 9 1,4 17-1,0 10-2,0 15 0,2 4 2,0 9 2,1 2 2,-1 1-1,-2-2-3,-1-7 0,-2-7-2,0-11 0,-2-7 0,-2-5 1,1-12 2,-1-6 2,-2-10 0,0 0 0,0 0 0,10-18-3,-2-2 0,2-5-2,3-3-3,2-1-2,7-2-1,1-1 0,6 7 1,5 6 2,-2 10 1,2 5 0,-2 6 1,0 7 0,-8 8 4,-3 9 1,-14-1 4,-7 7 1,-9-4 2,-13 4-1,-10-4 1,-6-1 0,-5-5-2,-5-7-7,2 0-3,1-9 0,9 0-11,-2-6-24,2-3-43,13-4-3,0-6-3,10-1-4,-2-5-3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25.3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132 130 33,'-12'-7'55,"6"-2"3,-7 7-4,13 2-1,-33-5-40,33 5-7,-15-2 0,15 2-6,-9 0 2,9 0 2,-3 7 4,0 4 4,-5 2 1,6 3 2,2 6 0,-1 4 3,1 1-3,3 3-3,10-4-4,-3-3-1,9-4-3,-2-4 0,8-8 0,-1-7-1,5-7 0,-3-10 0,3-4-1,0-6 1,-3-4-1,1-3-1,-3 2 1,-2-4-2,-4 6 1,-2 1-1,-5 4 1,-3 7-1,-2 1 1,-1 2-1,-4 7-1,-1 8 1,0 0-1,0 0 0,0 0 1,4 8 0,-2 10 1,1 5 2,2 9 1,2 8 0,0 7 0,2 6 2,-2 6-1,0-1-2,-6-2 1,-1-3-3,-6-3 2,-11-8 1,-6-4 2,-11-8-1,-3-5 0,-7-4 0,-4-5-1,-2 0-4,1-5-11,5-6-34,5 2-6,9-7-2,8 0-26,4-7-6,13-1-5,5-10 6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25.43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606 75 33,'0'-18'62,"0"18"6,0-15-1,-1 7-30,1 0-2,-1-1-4,1 9-7,-1-8-3,1 8-8,0 0-6,-10-4-4,3 1-3,-6 3-1,-5 0-2,-7 7-1,-9 6 1,-5 2 0,-10 14 3,-7 6 3,-1 13 4,-2 10 2,6 5 1,-1 6 2,10 9-2,7 6 0,11 3-10,12 6 10,7 0-4,5-2-9,9 3-9,9-11-17,14-2-14,6-9-29,5-20-4,4-20-5,4-24-3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25.8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373 4 56,'-18'-3'71,"-3"3"-1,-6 2 0,-5 5-1,7 8-44,-12 8-6,-2 9-19,3 4 18,-1 7-4,8 6-2,-1 0-4,12 0 0,0 1-3,13-9-1,5-6 0,6-1-4,6-14-3,6-10-3,9-10 0,-1-8-3,3-16-1,-2-12 1,3-2 3,-4-9 5,-1 3 1,-9 3 5,-3 8 1,-3 5 1,-4 13 0,-6 15-7,0 0 10,7 13 1,-7 15-3,2 9-4,0 5-4,1 7-3,1-1-6,4 1-17,1-4-18,-3-5-26,4-9-6,-3-17-3,1-11-5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26.27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0 8,'14'36'80,"1"1"-1,-1 9-1,-3 33-5,2-25-2,7-7-30,-7 3-40,5-9-2,-8-7-3,-2-13-1,-8-21-4,13-8 1,-10-22 1,2-4 4,0-14 3,1-2 0,5-7 2,1 5 3,2 6 1,5 11 1,4 4 0,0 9-7,3 14 0,0 7 8,-1 10 1,-2 16-2,-4 7-2,-4 7 0,-5 7 1,-4 3-2,0-2-4,-6-6-12,0-4-16,0-4-22,1-22-23,10-11-4,1-17-5,7-9-2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26.60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81 27,'39'-24'83,"-9"0"-3,-6 9-4,-8 3-5,-4 6-1,-4 6-47,-3 23-9,-5 13-5,0 18-5,0 13 0,-3 15-4,-5 3 5,5 8-1,-7-10-6,5-11-4,0-13-2,2-11-8,-5-20-21,8-28-12,-8 0-24,-2-27-4,4-2-1,-5-19 0,2-6 78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26.80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34 126 55,'-17'-6'86,"6"0"-5,4-1-4,7-3-4,7-9-1,-7 2-60,26 2-7,15 4-4,7-2-6,10 4-4,5-1-10,-1 7-14,0 3-11,-10 8-28,0 1-6,-16 9-2,-12 6 1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26.98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58 0 80,'-34'40'87,"18"-6"-5,8-12-6,8-5-1,15-14-6,15 5-74,3-8-40,18-2-32,14-5 3,4-11-6,8 4-4,2-12-3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27.63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657-1 1,'-15'0'73,"-3"-1"0,-5 1-4,-4 1-2,-7 6-4,-8 1-46,-7 2-4,-2 8-8,-1 4-3,-6 5-2,-3 0 0,4-2 0,5-4 0,9 1-2,7-5 0,13-2-1,7-4 4,16 2 0,10 4-1,13-3 1,11-1 4,11 2-1,7 7 2,6-5 0,2 6 2,-2-3-3,-2 0-2,-9-2 0,-8 2 2,-11-1 2,-14-1 1,-11 2 0,-8-4 1,-17 1 0,-6-1 0,-8 3-3,-3-6-8,-2 3-18,4-7-51,-2-7-4,17-2-4,3-8-4,13-10-5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27.91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35 38,'39'-19'78,"-9"13"1,-8 4-3,-11 6-3,-11 12 0,-3 8-73,-4 3 21,5 3-14,-1 0-3,3 0-1,4-13-2,8-8 0,4-9-2,3-11 1,0-8 4,-3-4 0,-4-4 3,-3 0 0,-8 6-2,-1 5-6,-10 1-7,-2 10-17,-1 0-24,-4 3-29,4 0-3,-3-8-5,10-2-1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28.13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0-5 45,'28'2'79,"-4"12"4,-5 11-4,-2 13-4,-5 13 2,-5 4-63,2 18-14,0 1 8,3 6-8,-5-7-6,3-5-9,-4-11 0,-1-17-2,-2-13-11,-3-15-11,1 25-24,-5-45-7,1-9 0,-3-5 3,5-3 1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28.46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0 220 0,'19'17'75,"-2"0"5,4 2-80,-5 1 77,6-2-2,6 1-4,-5-4-39,1 3-12,-2-8-4,-3 0-5,0-10-1,-2-12-2,-8-5-8,3-7 8,-6-5 0,0-5 0,-2-1-2,0-4 0,0 2-6,0 1 0,1 6 0,1 0-3,0 8-7,0 2-11,1 7-22,2 7-35,-9 6-1,16 0-5,-16 0-3,13 12-1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8:52.0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115 30 3,'0'0'38,"0"0"-1,0 0 2,0 0-28,0 0-1,0 0-1,0 0-2,0-9-2,0 9-1,0-8 2,0 8-1,0-7 1,0 7-1,0 0 0,0 0-1,0 0-2,0-8-1,0 8-2,0 0 1,0 0-1,0 0 1,0 0 1,0 0 3,0 0-1,0 0 1,0 0 1,0 0-2,0 0 2,0 0-2,0 0-2,-3 0 0,3 0 1,0 0-2,0 0 0,0 0 1,0 0 1,0 0 2,0 0 2,-9 1-1,9-1 1,0 0 1,-10 1 1,10-1-1,0 0 0,-10 6-2,10-6 0,-8 2 2,8-2-1,-7 4 0,7-4 1,-10 7 1,10-7 0,-9 9-1,9-9 0,-8 11 0,8-11-2,-4 9-1,4-9-1,-3 10 0,3-10-2,0 7 0,0-7-1,0 9 0,3 0 0,-3-9 0,8 10 0,-8-10 0,11 8 0,-3-3 1,-8-5 0,14 2 1,-14-2 0,12 0 0,-12 0 1,9-1 0,-9 1-1,7-11-1,-5 4 0,-2 7 0,0-15-1,0 7 0,-1 0 0,1 8-1,-4-13 2,4 13-1,-6-8-1,6 8 0,0 0 0,-8 0 1,8 0 0,-8 2 0,8-2 0,-7 18 1,5-7 0,-3-4 1,4 4 0,-1 0-2,2 1 0,0-2 0,3-3-2,-3-7 1,11 9-2,-3-8 1,-8-1-1,15-1 1,-15 1 1,11-7 0,-11 7 0,7-14 2,-6 7 0,0-2 0,-1 9 0,-1-12 0,1 12 2,-10-11-1,10 11 0,-14-1 0,7 1 0,-3 5-1,3 1 1,-4 0 0,3 1-1,1 1 0,1 0 1,1 0-1,3 0 0,2-1 0,0 1 1,5-1 0,-5-7-1,14 8 1,-5-8 0,0-5 0,0-3 0,-3-4 0,-2-1-1,-3-5 2,-1 3 0,-1-2-1,-5 3-1,-3 1 0,-2 2 0,-1 4-2,-1 2-7,2 4-19,2 1-39,0 9 20,9-9-25,-10 6-3,10-6-2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28.83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 79 35,'0'0'79,"-4"9"-3,4-9-3,0 0-5,-3 15-68,8-2 67,3 4-53,11-1-15,0 2-4,6-5-1,2-1 2,6-11 0,-6-6-1,5-9 5,-3-7-2,-8-4 4,0-3 5,-9 2 1,-4-2 0,-8 4 0,-4 11 3,-12 3 2,-6 10 1,2 19-2,-5 11-12,4 3 11,0 10 0,9 4-1,7-4 1,8-1-11,9-6 0,12-11-6,8-3-39,6-17-32,8-4-4,-2-16-2,0-1-8,-5-9-1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31.6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116 2 32,'0'0'63,"-14"-5"4,9 10 2,-3 12 0,6-2-29,2 30-17,0 12-6,6 14-5,0 6 1,5 5-2,0-2-11,0-6 4,-1-12-1,-2-9-3,-2-14-1,-6-9-3,0-11-7,-6-9-9,-2-10-12,-7-8-5,-2-7-31,3-1 68,-6-6 0,4-5 0,-5-6-73,6 1-3,-9 0 5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32.42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30 499 51,'-17'8'64,"5"5"-2,6-2 0,6-3-3,12-1-43,11 1-5,10-1-4,10-1-4,4-4-4,10-2-2,-1-11-3,8-8-1,0-4-2,-1-7 0,-6-5-4,-5-9 1,-2-2 2,-10-4 1,1 3 0,-13-2 2,-8 0 0,-2 7 3,-4 3 3,-4 7 4,-2 7 1,-2 8 4,-3 6 5,-3 11 5,9 8 6,-5 14 2,0 16 0,-1 9 1,2 13 0,-2 6-4,1 8-4,3 3-4,-2 0-15,2-10 9,-1-10-3,2-10-2,-1-11 1,0-12-2,-3-12 0,-4-12-1,8-11-3,-3-12 1,1-7-5,1-4-2,2-6-1,3-4-3,0 7 2,4 0-1,6 8 2,-4 5 1,6 8 3,-2 2 2,3 12 0,-1 4 0,3 9 0,-4 5 2,1 5 2,-3 9 3,2 8 2,-5 8-7,1 1 9,2-2 1,-3-3 0,1-3 0,-1-7 0,4-5-2,-5-12-2,6-6 0,-1-9-3,0-3-1,1-11-3,0-12-3,0-6 4,0-4-8,0-4 0,-5-2 0,1 5 0,-7 2 0,0 5 1,-3 11 2,-1 12 3,1 6 4,-2 2 0,5 12-1,1 1 1,2 6 0,3 2 1,3 4 0,-2 1-3,2-3 3,-3 3 1,0-6 1,-1-1-1,-3-5-1,-3-4-7,0-7-21,28-4-47,-36-8-2,2-11 74,-5-11-79,-1-6-4,-9-8-6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32.59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-3-3 73,'0'0'81,"0"0"-4,-3 9-6,3-9-17,0 8-24,0-8-99,7 18-3,4-5-6,0 1-4,6 1 1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32.93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236 0 19,'-19'6'68,"-8"3"2,-6 2-3,-4 4-4,2 0-2,2 4-55,7 2-1,9 1-4,7-6 0,14 3-1,11-5 2,14-1 4,11 0 1,1-1-7,11 3 0,-6-2 13,-2 8 0,-17-6 1,-3 7 0,-18-3-1,-6 2-7,-15-4-15,-8-3-56,-1 0-5,-4-7-5,9-7-7,-2-5-3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33.53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254 70 3,'-14'-17'58,"-2"2"-1,-3 4 1,-3-1-4,-8 31-30,3-51-12,-2 32-7,6 0-4,-1 7 4,6 5 4,0 5 6,5 13 3,12 4 2,0 13 1,2 11 2,5 5-2,4 11-4,1 6-4,0 14-13,2-5 7,-3 1-5,2-3-7,-2-9-10,-2-7-15,1 6-18,-6-32-23,1-20-3,-4-15-5,0-10 1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34.23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-4 459 49,'-5'-14'78,"9"-1"-3,11 1-5,9-4-1,9-6-2,13 4-64,7 5-2,13 7-3,7 2-3,3 4 1,3-2 0,0 2-1,-3 2 1,-7 0 0,-2 0 1,-9-4 2,-9-3 1,-6-3 0,-12 2 3,-4 0 0,-10 2-1,-5-1 0,-7-1-1,-5 8-1,-10-3 0,-6 3 3,-3 5 1,-6 8 1,-1 4 2,-5 8 1,3 9 1,0 3 2,6 1-1,7 7-10,1-3 6,9-1-3,2-6-3,3-8 0,0-9 1,5-8-2,-5-10-1,14-9-1,-8-11 3,3-6-4,-1-8 3,2-1 1,2 0-3,4 0 0,2 9 0,5 2 1,3 4 1,6 5 1,2 10-2,3 5-1,0 1 0,-4 12 0,-1-3 1,-8 10-1,-3 3 0,-8 4 3,-5-2-1,-3-5 3,-2-3 6,-3-1 3,0-7 1,0-9-12,0 0 10,12-21 1,-4-5-1,4-4 0,2-7-4,1-7-5,2-2-4,5-3-5,-1 0-6,3 3-24,4 1-39,-6 3 1,7 4-7,-6-1-3,4 11-1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35.6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40 209 62,'-9'8'73,"1"-3"-5,8-5-4,-9 7-3,8 18-27,2-9-28,6-13-8,4 1-1,6 0-3,4-4-3,9-2-4,8-5-5,4-8 0,2-5-1,-2-6-1,1-4 5,-6-4 10,-2 4 8,-12-4 8,-6 6 3,-9 4-1,-8 6-5,-3 6 0,-14 5-4,-6 7-6,-8 10-5,-7 6 2,-6 10 8,-1 5 8,1 10 6,-4 8 3,7 3 0,6 10 2,7 0-22,10 7 24,6-4-6,11-4-5,1-8-5,17-7-3,1-8 0,9-16-1,3-16-1,9-11-2,4-15 0,1-15-2,1-8 1,-4-6-3,3-8-1,-2-1-5,0 0-1,-8 2-3,-3 4 2,-7 4 0,-2 9 1,-2 4 1,-6 9 3,-3 9 1,-4 1 0,1 10 2,-8 6 1,8 7 4,-3 12 1,0 9 2,1 3 1,1 7 2,1 6 0,3 5 1,0-2-1,3 5-8,-5-8 6,9-3-3,-1-5 0,-1-8 4,0-4 3,-4-10 1,0-5 1,-1-9 0,3-8-1,-6-7-11,0-11 10,-1 0-1,1-7-4,0-6-4,1-7-3,-5-1 0,0 0 0,0-3-1,-3 1 2,1 5 1,-2 5-1,2 5 2,-1 11-2,-1 3-1,2 8-4,-2 12-5,10-8-11,-3 8-13,4 3-10,-30 7-32,32 1-3,3-4-4,2 8 2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36.76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-7 360 42,'0'0'78,"-6"8"-4,6-8-6,0 0-4,-1-4-2,1 4-58,7 0-6,4 0-4,0-4-1,4 1 1,4-3 3,4-5 0,0-1 1,4-7 1,-2-1 1,6-9-1,1-2 0,-2-4 1,0 3-1,-8-1 0,1 6 0,-9-2 0,1 6-2,-11 7-1,-4 5-1,-8 2-1,-10 7 1,-1 2 3,-7 5 4,2 8 2,-4 5 4,2 7 4,0 9 3,4 2 0,9 4-2,1 1-1,8-1-3,3 0-2,2-4-2,12-6 0,1-9-2,10-8-2,3-11-1,6-2-7,-1-12-7,1-7-9,2-7-10,-6-6-1,0-2 1,-6 2 4,-1 2 9,-6 0 5,-4 5 9,-1 2 9,-4 6 7,-1 8 3,-1 1-1,-5 8-4,8 0 1,-5 8 1,0 6 3,-3 10-2,1 2 3,-1 5-1,0 0 1,-2 6-1,2 0-4,0-5-2,2-7-2,7-15-5,8-3 4,2-11 0,9-4-1,0-12 1,6-6-1,-3-5-1,7-1-1,-2 2-1,-2-2-1,-1-1 0,-4-3-1,0 8 2,-6-6 0,-2 10 0,-6 1-1,-2 5 0,-3 9 0,-2 6 0,2 4 1,0 10 1,-1 13 2,6 6 2,-4 12 2,5 13 2,2 11-9,-6 7 12,2 12 1,-2 3 0,1 1-1,-9-2-3,0-1-1,-8-10-2,-6-9 0,-9-9-4,-10-14-2,-12-14 0,-8-9 0,-5-12 0,0-9 0,-5-9 0,-1-4 0,7-6 0,3-2 0,12 0 0,6 1 0,8 1 0,13-2 0,11-2 0,13-5 0,15-3 0,16 0 0,9-5 0,10-1 0,7 0 0,4 3-17,-3 3-26,-3 5-34,-2 6 0,-22 1-6,-9 3-4,-16 1-3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37.8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136 48 32,'1'-16'72,"-1"3"-2,0-1-4,0 7-6,0 7-27,0 0-21,-7 17 0,2 12-3,1 11-1,-3 10 3,1 15 2,-1 11 3,-2 6 0,2 0-1,0 7-15,3-12 13,0-9-5,4-7-2,-3-12-1,3-17 0,0-6 1,-1-11 3,1-15-1,-3 10-2,3-10-6,-1-6 0,1-5 0,5-8 0,3-5 0,7-2 0,3-5 0,6-4-9,8 1 1,4 6 0,7 4 2,3 11 1,2 8 3,0 5 0,3 11 1,-5 15 1,-5 6 0,-5 6 0,-12 0 3,-7 1 1,-8 5 2,-10-5 1,-18-5 1,-8-3 2,-12-8-7,-9-8-3,-3-2 0,-9-2 0,-1-6 0,5-5 0,2 0 0,5-4 0,6 22-50,-13-30-18,32-2-16,-26-8-1,76-7-6,-28-11-1,13-2 92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36.37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0 3,'0'0'49,"0"0"0,0 0 1,0 0-1,0 0-35,0 0-5,8 7-2,-8-7-5,0 0-2,8 3 4,-8-3 5,0 0 0,0 0 0,0 0-2,0 0 1,0 0-9,0 0-7,0 0-40,0 0-8,0 0-2,0 0-1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39.07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124 75 51,'-16'-8'76,"0"-2"-1,3 1-2,-1-4-3,-30 1-37,32 3-6,12 0-11,0 9-9,-10-6-5,10 6-1,0 0-3,0 0-2,4 10 1,8-3 1,7 3 0,10 0 0,5-2-6,14 2-16,3 31-17,11-38-25,8-1-5,0-2-5,6-5-3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39.71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14 71 19,'-10'-5'72,"2"2"-1,8 3-8,-8-3-2,8 3-1,36 11-48,-30 11-5,5 6-3,1 11-2,1 4 4,2 11 3,3 11 1,-1-7 0,-4-5 4,-2-7 4,-1-13-1,2-12-1,-12-21-1,16 0-15,-11-22 14,3-7-3,-1-11-11,7-5 0,-2 1-5,3-6-12,0 5-6,3-3-12,-3 2-7,4 2-8,5 6-27,-3 3-5,3 9 2,-7 5 5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40.13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3 200 10,'-2'17'77,"-1"-4"-2,3-3-4,0-10-3,10 8-8,7-3-35,6-5-55,5 0-8,8-5-3,3-5-2,7-3 1,-4-6 2,3-7 11,-3-1 19,-7-5 23,-5-1 20,-8 4 5,-4 2-1,-9 4-3,-2 11-6,-7 12-5,-23 0-3,-1 9-8,-5 13-5,-7 4 0,-2 4 4,1 2 1,-1 1 1,5 0-1,13-4 0,2 4-2,12-5-3,6 0-2,8-4-4,15 1-1,-1-2-28,12-8-41,12 1-1,1-13-5,1-3-4,2-14 79,1-5-83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40.58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192 434 63,'-19'5'86,"-4"8"-3,-6 5-5,-2 1-1,-1 7-2,9 5-63,5 4-5,5 6-5,10 1-3,4-1 1,10-7-2,12-7-1,5-8-1,8-12 1,4-9 3,4-13-5,-1-10-1,2-8 0,1-9-6,-1-7-4,-1-4-14,-6-4-12,-1-4-3,-7-2 4,-6-2 4,-3 3 17,-8 3 14,-6 2 16,-1 10 19,-5 8 13,-1 9 2,-1 9-8,-1 8-3,2 13-15,-10 2-6,4 18-6,1 8-4,-1 13 0,1 9-1,-1 9 3,1 10 2,5 2-2,0 1-6,2-2-10,3-11-18,2-1-41,5-12 71,-4-13-73,1-12-6,-7-10-5,-2-11 2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41.2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62 252 35,'-32'-2'80,"11"-2"-2,2-1-4,19 5-5,2-14-1,-5 6-55,33 1-13,14 3-8,11 0-1,6 0-1,6 0 0,3-1 0,-3 3-1,0-2 6,2 1 2,-2-6 2,-6 2 0,-4 0 1,-3 4-1,-11-1 1,-4 0-1,-14 1 0,-7 2 1,-9 1 3,-10 8 0,-14 4 2,-5 1 1,-7 7 2,0 5 0,-6 3 1,1 3-2,-2 2-2,10-4 0,1 5-1,6-3-3,7-5 2,4-8 0,4-3-3,1-4 0,1-11 2,3 0-2,6-12-1,-1-10 2,3-1-2,1-3 0,4-2 0,5-1-2,0 3-1,7 4 2,4 4 0,0 7 0,5 3 0,0 6 0,-1 4-1,-4 6 1,-2 5 0,-7 3 0,-2 5-1,-10-1 2,-5 4 3,-5-4 0,-1 2 1,-3-3 4,1-5-7,-4 0 16,3-6-16,3-8 0,0 0 16,3-10 0,8-9-1,1-9-3,4-1 1,4-8-1,1-3-4,3 1-10,3-2-3,3 3-6,-1 0-12,-1 9-21,-2 1-34,3 6-1,-4 0-6,2 5-2,-5 2 2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41.7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265 0 46,'-22'4'78,"5"1"-2,-4 3-4,-4 2-4,-1 3-2,6 2-63,7 2-6,5 9-2,8-3-2,6 3 0,8-5 1,10 0 5,14-4 2,-7 0 4,6-5 3,-7 0 1,-2-2 2,-13 3 3,-1 4-1,-14-3-2,-17 6-11,-9-1 11,-10 5-2,-1-1-4,-9 1-5,0-3-9,0-4-20,6-17-27,11 4 56,8-4 0,15-7-76,4-13-6,13-3 82,7-14-84,14-3-3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42.93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20 105 23,'-9'-2'68,"9"2"4,-14-10-4,13 3-4,1-7-32,8 5-12,5-3-7,4-1-8,7 2-5,1 1 0,9 1 0,-1 3 4,6 4 1,-1 4 0,4 9 1,2 7-1,-7 9-1,-1 2 0,-9 6-1,-4 5 1,-15 5 0,-8-2 0,-12 4 1,-18-1 0,-7 4-2,-6-5-5,-4 1-17,-2-1-21,2-8-28,7-4-5,11-9-4,11-5-5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43.51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53 64 0,'3'7'68,"-3"-7"-2,4 9-2,-4-9-2,0 0-4,0 0-40,0 0-16,0 0-1,0 0 0,0 0 3,0 0 2,0 0 3,0 8 2,0-8-1,-1 12 1,-1-2-2,-1 2-1,2-2-1,0 2-2,1-1-1,7-2-1,4-2 0,6-6 1,1-1 4,2-10 0,-1-1-2,0-10 1,-4 2-7,-2-2 6,-7-3 0,-6 6-1,-4 0-1,-10 5-4,-4 5-1,-6 7 1,-2 1-2,-2 1 0,4 7 2,4 1-1,3 2-1,2 0 1,10-1 0,3 0-2,2 1-5,11-2-5,0-2-6,3-2-1,-1-3 0,6-2-1,-6-1-2,-1-4 0,-5-1-13,-7 6-28,-1-11 30,-12-7-23,1 4 57,-14-12-63,8 5 3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45.7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0 665 35,'0'0'69,"5"0"-2,4-2-2,2-3-2,3-5-4,9 4-54,3-1-6,10-2 2,10-1 1,6-2-2,8 2 1,6-2-1,2 3 2,5-3-2,6 3 1,4-3-1,6 1 1,4-4-1,0 2 2,9-4-1,8-2 1,2 1 0,7-2-1,4-4 2,4 2 0,7 2 0,0 1 0,6 3-1,5 2 0,3 3 0,-3-4 1,7 6-1,-2-5 0,3 5 0,8-5 0,-5 2 1,2-4-1,5 3 1,10-1-1,-2 3 0,-2 3 1,10 1 0,0-2 0,4 1 0,4 4 1,0-5-1,-1 3-1,2-2 1,2 5-1,0-1-1,1 3 1,4-4-1,2 2 0,3-5-1,4 0 1,0 0 0,2 0-2,0-2 2,2-2-1,0 1 0,-1-1 0,5 5 0,0 3 1,3 3-2,6-4 2,-2 0-1,-6 3 1,9 0-1,-4 2 0,-1 0 0,1 4 0,0-4 0,-1 0 0,-1 0-1,8 2 1,-7 0 0,7-1 0,-4 1 0,-6 1 0,4 0 0,-2 3 0,6 5 1,-4-3-2,3 0 1,-4-1 1,2 4-1,7-7 0,-6 4 1,4-3-1,-7 1 0,-5-3 0,6 5 1,-4-2-1,-1 1 0,0 4 1,2-2-2,-4 2 2,2-1-1,6 0 1,-7 1-1,0-3 0,-2 2 1,-4-1 1,1-4 0,1 3-1,0-1 1,0 5 0,-2-4 0,7 7 0,-6-1-1,1 1 0,-6-1-2,1 3 2,-1-1-1,-5 1 1,-3-1 1,-4 3 1,3-6 1,-3 4 0,0 3 0,-2-4 1,-2-1-1,-7-1 0,-3 1-2,0-2 0,-13 3 0,-6 0-2,-15-2 0,-9 1 0,-17-1 0,-9 4 0,-15-1 0,-17-4 0,-10 0-9,-13-6-19,-14 5-48,-17 3-4,-21-8-2,-8-2-5,-27-5-5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5:46.62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46 50 18,'0'0'93,"-7"-13"0,-2 5-5,3-1-6,-4 1-3,2 0-21,-2 0-58,10 8-28,0 0-50,11 6-4,4-1-3,-7-7-6,3-3-2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38.21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-1 16 22,'0'0'28,"2"-8"0,-2 8-26,3-8-32,-3 8 2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3.0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48 0 59,'-11'13'81,"5"1"-6,-3-5-4,9-9-9,-11 7-4,11-7-74,-6 14-17,2-5-34,4 6-4,0-4-6,3-2-1,-3-9 14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3.8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36 62 24,'-8'-17'59,"-1"2"4,2 0-7,0 8-3,1-1-37,6 11 1,0 20-2,0 7-2,2 17-1,4 10-1,2 16 3,-1 16 3,4 18 0,0 2-5,1 0-4,5 3-2,1-1-6,2-10 3,-1-10-1,-1-18-5,-5-16-5,3-12-1,-8-11-10,-3-21-15,-5-13-7,0-19-1,13 1-28,-19-26 70,-1-6-71,-6-10 4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4.5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228 634 29,'-27'-54'40,"-4"5"5,2 5-28,-3 6 3,7-2-1,-4 4 0,8 1-3,3-5 0,7 4-3,6-3-2,5 4-3,5 0-2,11 2 1,2-1-1,18 4 3,9 7 0,8 3 3,12 10-1,7 10 4,4 7-1,12 20 0,6 18 0,0 18-3,-5 14-2,-6 15-2,-9 6-2,-10 15-3,-12 7-1,-19-4 0,-16-9 0,-17-1 0,-14-7-1,-17-12 3,-8-2 1,-12-18 1,-5-8 1,-7-7 1,-2-8 0,1-14 0,1-11-2,5-7-5,5-11-3,10-6-3,5-13-4,13-10-3,13-5-3,7-7 0,5-8 16,15-2-16,8-1 3,9-2 3,3-4 2,10-1 5,6-1 3,5 2 2,7 3 0,4 0 0,3-2 0,4 7-1,-4 2 0,1 11-1,-3 5-2,-4 13 0,-8 7 1,-10 15 1,-6 20 3,-13 13 5,-4 17 0,-15 11 2,-6 9 1,-2 7 0,-1 4-11,0-10 12,1-9-3,10-12-8,5-18-10,14-22-8,2-18 17,11-23-17,-7-16 7,4-16 5,-8-8 2,-9-11 3,-7-6 8,-15 8 9,-6 10 7,-16 4-2,-4 9-7,-5 13-9,-3 9-6,-1 18-9,-4 9-15,4 10-12,35 16-35,-31 4-4,8 2-3,3-7-1,15 2 4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5.1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115-1 4,'0'0'57,"-17"5"5,15 20 8,0 14 1,2 14-1,0 15-41,3 20-6,8 18 0,-6 12 0,7 8-4,-9-4-7,0-10-12,0-14 3,-3-15-6,0-16-16,-6-22-23,-5-25-30,-2-18 72,-8-17-76,-3-17-6,-6-12-3,1-8 4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5.9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51 853 46,'-16'-10'70,"-2"0"-5,9 6-2,-1-2-3,10 6-27,10 0-18,8 1-9,16 3-3,4-2 1,14-1 4,6-1-1,14-2 2,6-9-1,6-3-1,3-8-2,0-8-3,-6-8-1,-5-3-2,-7-9-1,-7-4-2,-12-2-2,-16-5-5,-7 1-4,-10-2-2,-4 3 2,-9 1 1,-2 5 2,-4 8 6,-4 3 7,1 11 6,-3 7 4,3 7 0,5 17-1,-8-1 0,8 12 2,0 16-3,8 17 1,5 12-2,2 22 3,3 17 2,-1 16 3,7 12-2,-1 6-2,1-1-4,-4-5-3,-1-10-3,-2-24-2,-1-18 0,-2-19-1,-5-20 0,-3-24 0,0-12-1,-1-20 1,-2-11-1,3-10-1,-1-10-2,6-6-1,4-4 0,3 1 1,1 5 1,4 5 0,1 8-1,3 10 4,-4 12 0,4 11 2,-7 13 1,0 13 2,-5 12-1,1 17 1,-4 9 1,3 4 1,4 6 0,0-3-1,7-4-1,0-10-2,11-12-2,-2-17-1,6-15 0,-2-17 0,-2-13-1,-3-13 1,-7-8-1,-4-8 1,-9 0 3,-5 0 5,-9 8 0,-2 8 0,-8 12-2,-3 11 0,0 14-1,-1 14 1,0 16-3,5 12-2,4 9-1,5 5-2,11 4-3,10 0-6,7-8-21,16-11-16,12-16-27,5-17-3,8-11-6,6-19-2,9-10 10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6.2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15 45,'9'-7'64,"0"-1"-1,2 8 0,1 2-1,0 4-1,0 31-53,1 14 3,-2 20 5,1 20 1,-1 11 0,-4 14 0,-1 5-2,2-4-2,0-8-4,3-9-2,6-13-3,5-18-1,1-14-1,6-20-3,2-13-5,12-17-6,1-10-8,6-16-14,4-8-41,3-12-3,4-7-3,-10-10-2,4 1 2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6.4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 0 63,'5'8'80,"1"9"1,0 7-1,0 10-4,-3 8 1,2 8-56,1 13-10,-3 6-1,2 9-6,0-2-17,-5-1-26,0 8-35,-5-40-3,2-26-4,3-17-8,-4-30 0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6.6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 0 1,'0'0'80,"0"0"0,-5 9-6,1-1-3,4 0-7,0 3-10,13 4-83,-5 12-40,4-3-2,6-1-3,-3-2-3,3-5-2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7.1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0 211 61,'13'25'69,"3"-8"2,-3 10-3,4 7 0,-21 10-40,16 13-4,0 4-4,2 6-5,-7-6-5,-5 3-2,-2-9-2,0-14-3,-4-13-2,-4-18-7,8-10-7,-14-14-4,8-10-4,1-11-4,3-13-1,-1-6 0,3-5 10,4 5 12,3-2 12,4 3 7,2 6 2,3 8 4,6 11 3,1 10-1,6 10-6,3 4-6,3 16-5,1 15-1,1 10-1,-2 7 0,-2 5 0,0 3 0,-2-2-1,-2-1 1,-2-11 0,-2-13 2,-1-10 1,2-11 0,-5-14 0,-1-11 0,-4-13-2,-4-9-5,-4-6 0,-4-9 0,-4-4 0,-6-2 0,-3 3-9,-4 1-9,0 7-10,1 4-12,-2 8-38,7 12-2,1 8 0,3 13-3,3 8 7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7.5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0 348 29,'14'46'77,"-1"-7"3,4-7-2,-1-6-4,5-11 0,2-1-44,6-3-8,3-4-9,3-5-7,0-2-5,1-13-6,2-8-3,-6-7-3,-1-10-2,-10-6-1,-5-8 0,-6-4 2,-4-1 8,-6-1 10,-5 7 5,-2 7 2,-2 8 1,2 6-2,0 18 0,-2 12-1,0 10-4,-2 21-4,-3 9-4,1 14 1,-3 11 1,4 7 1,3 4 1,5 1 0,4-6-3,11-8-3,8-10-5,10-12-8,9-19-18,7-12-40,9-11-3,2-20-4,7-10-3,-4-15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39.99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62 5389 18,'-11'5'38,"11"-5"2,-16 10 2,8-6-29,-3-3-1,11-1-1,-9 1 1,9-1 2,0 0 0,-10 4 1,10-4 0,0 0 0,0 0-1,0 0-1,0 0-2,0 0-1,0 0 0,0 0-1,0 0-2,0-8-1,0 8 1,5-7-1,-5 7 0,8-12-1,-8 12 1,8-12-1,-4-2 1,1 4 0,3-3 0,-3-2 0,5 0-1,-6-2 0,7 0-2,-3-2 0,1 2 1,1 0-1,-3-3 0,2-2-1,-1-3 0,1 3 1,0-3-1,2 0 0,0 0-1,0-1 1,0 0-2,2 2 1,-1 1 0,3-4-1,-2 4 0,0-2 1,1-1-1,1 4 0,1-2 1,-1 0-1,-3-1 1,2 1 0,0 2-1,0-2 1,-1 1-1,2-3 1,-1-2 0,3 5-1,-3-6 1,4 4-1,-4-2 1,3-1-1,-1 3 0,1 1 0,-1 1 0,2 0-1,1-1 1,1 0 0,-2 1 0,0-2 0,2 2 0,-3-2 0,4 2 1,-4-5-1,0 5 1,-1-3-1,1-2 1,-1 1-1,1-1 1,0 2 0,0-2-1,0 2 1,1 0-1,-1 2 0,0 1 0,1-1 0,-2 1-1,2-1 1,-3-2 1,3 1-1,-4-1 1,3 2-1,-1-2 1,1 1 0,-1-2-1,3 0 0,3 1 0,-3 1-1,4-3 1,-2 0-1,1 1 1,-2 1-1,1 0 1,-3-1 0,-1 1 0,1 3 1,-1-1-1,1 1 1,0-1 0,-1 3 1,-1-3-1,1 1 0,-1 1 1,2-2-1,-3 0 2,1 0-2,0 1 1,0-1-2,-3-2 1,3 3 0,-5 0-1,-1 0 0,1-1 0,0 4-1,-1-2 1,1 2 0,-1 3 0,0 0 0,0 0 1,1 0-1,1 0 1,0 1 0,0-1-1,2 0 1,0 1 0,1-1-1,0-4 1,-1 0-1,0 3 0,0-3 0,-2 2 1,2-3 0,-1 2 0,1-1-1,-3 2 1,3-2 1,2-1-1,0-3 1,1 0-1,-2-1 0,2-4 0,0 2 0,4-4 0,-2-1-1,0 1 0,1 0 1,-1-2-1,4 2 1,-2-1-1,2 0-1,-1 0 1,1 0 1,-1-2 0,3 2-1,-1 0 1,-1 0-1,1 2 0,-1 1 1,-1-3-1,1 0 0,0 4-1,-1-8 2,-1 5-1,1-2 0,-1-2 0,-1 0 0,3 4 1,-1-1-1,-1-3 0,0 5 0,-1-3 0,2 3 1,-2-4-1,2-2 0,-3-2-1,3 8 0,1-2 1,0-3-1,0-1 1,0-4-2,5 7 2,-5 0-1,3 1 1,1-3 0,-1-1-1,3 0 0,-5-2 0,2 1 0,1 0 1,-2-3-1,1 1 0,0-3 0,-1 1 2,-1 3-1,1 3 0,2 3 1,2 4-2,-1-5 1,1 2-1,0 2 1,1 1 0,0-1 0,-1 2-1,-2-6 1,1 3 1,-4 4-1,-1 0 1,0 1-1,-5 1-1,-1 1 2,0 3-1,-2 2 1,-2 4-2,0-1 0,-4 4-3,0 5-7,-3-2-9,-6 9-22,9 3-32,-9 6-3,-5 6-4,-10 10-4,-3 8 2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7.8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212 297 25,'41'-63'60,"-11"4"5,-3 3 5,-8 11-1,-34 7-33,17 15-7,-2 7-5,-12 13-1,-12 11-2,-5 12-1,-8 16-7,-2 6-3,-4 14 1,1 6 0,8 3-1,5-1-3,12-2-4,6-7-4,11-7-4,7-12-3,13-14-4,8-14-5,4-10-6,5-18-3,0-12 0,2-7 2,-3-12 5,2-1 12,-7-3 10,-1 5 11,-6 7 7,-3 9 2,-3 9 1,-1 13 2,0 11-4,0 10-6,-1 16-6,-2 9-7,1 7-3,-2 7-6,-1 3-11,2-1-20,-48-5-38,24-22 25,10-2-28,5-11-8,-5-15 2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8.1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0 354 6,'16'-5'69,"3"14"6,-1 12-1,-2 3-2,-3 4-3,-1 4-36,2 10-9,-2 1-5,-2 5-7,2-9-4,-4-3-2,2-4 0,-2-7 2,1-12 1,-9-13-1,15-3-1,-4-19-1,3-11-6,0-6 0,6-11 0,1-9 0,7-4 0,1-2 0,4-2 0,2 2 0,5 6-19,1 3-18,0 9-41,0 8-1,-2 7-5,0 7-2,-8 8 0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8.5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220 79 18,'17'-18'64,"0"3"2,-7 0-2,-3 2-5,-7 1-2,0 12-50,-7-6 3,-8 7 3,-3 14 4,-11 8 2,-2 5 0,-3 11 3,-1 10 0,1 6 0,3 4-5,10 3-4,7 0-11,14-3-2,8-8-5,15-9-18,12-13-22,10-16-33,10-13 0,8-17-7,4-12-3,-2-17 2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9.2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206-2 0,'12'-1'63,"-12"6"11,-2 12 3,-13 7 1,-5 8-4,1 9-38,-10 13-6,2 8-2,-4 7-7,5 1-8,6 0-7,5-6-7,10-7-6,2-11-1,6-18 0,9-12-3,5-16-1,3-9 0,2-17 1,-1-10 3,2-9 2,-6-8 1,7-5 1,-4 0 2,6 0 2,0 5 1,2 10 1,3 3 0,1 11 1,5 9-1,-5 12 1,5 8 1,-7 8-1,-4 10 2,0 11 0,-6 9 2,-5 8 1,-4 5-1,-3-1 1,-4 1-1,-2-6-1,-2-2-2,0-14 1,-2-8-1,1-10-4,1-11-3,-8-4-5,6-14-6,0-8-11,0-5-7,2-7-2,2-7 9,2 4 12,9 1 9,-1 4 6,0 6 6,6 7 12,-2 5 9,3 12 0,-3 6-7,2 9-9,-4 6-4,2 10-3,-4 6 0,1 6 0,-2 2-1,-1-1-2,-3 0 0,-1-6 0,-2-4 1,0-10 1,2-8 0,-6-10-5,7-4 0,-3-9 0,2-9-7,1-6-3,3-5-3,2-5 2,5 0 2,1 5 5,4 1 3,1 7 3,1 8 6,1 11 3,2 7 1,-2 15-1,-3 10-4,1 7-3,-4 6-4,1 6 0,-6-1-8,-1-2-6,-3-6-7,-1-10-15,0-10-15,9-16-25,-7-10-4,-3-22-2,5-7 2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09.7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17 73,'13'-13'76,"-1"9"-1,-2 4-3,6 11 0,-2 12 0,3 14-60,-3 16-3,-1 11 4,-1 13 1,-1 12-2,-4 10-1,-1-4-11,-3-1 0,-2-9 0,3-11 0,-1-13 0,0-14 0,0-17 0,1-13 0,-4-17 0,0 0-2,10-20-2,-4-5 0,2-9 0,5-6 0,10-6-1,8-5 0,11 6 1,4-2 2,11 9 2,5 6 2,0 9 0,0 9 1,-4 10 1,-9 6-1,-12 13 1,-9 7-1,-15 4-1,-12 5 0,-10 4 0,-14 1 0,-16 2-1,-8 1-1,-6-4-3,-7-1-4,1-2-16,-1-2-22,2-9-31,1-9 25,12-9-30,11-3-4,9-9-1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10.4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0 357 67,'19'9'82,"-6"0"-2,-1-3-5,-3 1-3,-2-7 1,4 2-62,-11-2-1,10 2-4,-1-2-5,2-3-6,4-6-8,-1-8-14,3-4-13,1-5-5,0-7 0,3-2-1,-2-3 11,2-6 14,-2 8 15,1 0 18,-3 8 17,-2 2 6,1 11 2,-1 4-3,-5 11-4,0 14-6,-1 6-6,-6 12-2,3 5-1,-2 7-3,2 3-1,-1 3-1,3-8-2,3-4-2,6-7-1,1-10-3,6-11-1,4-10-3,4-5-3,3-10-4,2-11-4,3-8-4,1-5-1,2-3 0,-3-4 2,-3-1 8,-2 7 7,-1 2 5,-2 6 7,-6 11 5,3 7 3,-3 11 1,-3 7 0,-4 16-5,-2 9-3,-2 9-10,-5 7-2,-2 4 0,-5 4 0,0 1 0,-3-3 0,0-4 0,0-9 0,-1-10 0,1-7 0,-2-10 0,2-11 0,0-11 0,3-9-11,5-11-5,2-7-1,1-6 0,5-6 8,4 1 8,3 4 5,5 2 3,0 11 4,1 7 4,2 16 2,-1 9 0,1 8-17,-5 12 0,-1 10 0,-6 8 0,-1 3 0,-5 3 0,-2-2 0,-5-5-10,-1-2-32,1-4-36,-1-11-1,2-10-4,2-10-7,7-1 2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11.0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291 902 58,'0'-14'83,"-3"5"-4,-10 3-3,-5 4-2,-6 2 2,-5 5-56,-3 11-5,3 7-7,-3 2-2,3 7 1,1-2-4,8 0-6,2-9-5,9-1-1,2-11-1,7-9-1,5-5 1,7-11 4,5-1 6,-1 0 5,3 0 3,0 2 2,1 8 1,-3 7 1,4 7-1,-6 11-5,0 5-6,6 0 0,-1 2 0,9-4 0,0-3 0,3-8-9,1-10-1,9-10-1,-4-12-1,6-12 0,-1-8 2,-3-11 3,-3-3 1,-7-9 3,-3-6 2,-13-4 1,-1-5 1,-11-1 6,-5-2-2,-5-1 5,-2 6 2,0 3 1,-4 7 2,4 14-1,-1 5-10,8 18-4,-1 9 0,4 22 0,0 4 0,6 27 0,5 17 0,-4 20 0,2 19 0,-3 19 0,-1 13 0,-2 7 0,-3-1 0,0-4-10,1-6-69,-5-23 22,-1-19-25,-4-28-8,6-16-5,-7-24 7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11.2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26 139 22,'-18'0'93,"7"0"-3,8-7-5,6-8-5,13-4-1,13-3-17,-1 0-62,20 3 0,1 5-4,11 0-22,1 8-15,-1 6-9,-4 2-30,-11 8-1,-2 5-4,-14 2 2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12.2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30 522 23,'-13'49'62,"3"-12"7,3-4-2,6-15 1,1-4-30,4-5-6,5-7-8,5-4-11,1-15-6,3-4-6,3-15-9,0-5-8,3-10-3,-2-7 1,0-6 5,1-2 10,-2 4 9,-2 4 6,1 1 5,-1 11 6,-1 8 0,-2 8-1,0 10-6,-5 9-6,2 5-5,-3 6-2,-2 12-1,-2 9 2,-2 8-1,-2 6 1,1 4 1,-1 3-1,0 2-1,1-4 0,1-3 0,0-8-4,6-8 1,3-8-2,4-9-2,3-4-1,4-13-2,1-4-1,2-10 1,4-3 0,-3-4 1,2 0 2,-2 4 2,0 0 2,-5 9 3,-2 3 2,-3 10 0,-2 8 3,-6 10 0,-1 14-1,-4 8 1,0 9-2,-1 6 1,2 4-4,3 0-2,1-1-3,5-8-2,1-11-3,7-8-2,-1-12-2,4-11-1,3-10 1,-7-10 0,-1-7 3,-7-7 1,-3-1 1,-10-5 4,-1-6 1,-7 5 3,-9 1 0,3 4 0,-3 4 2,7 6 0,0 1-1,9 8 0,4 4-1,9 2-2,9 1 1,3 3 2,9 1-1,4 3 4,4 3 1,2 1 2,0 10 0,1 6 1,0 10 0,-1 9-1,-8 4-2,-2 5-3,-4-5-4,-3 1 0,-6-4 0,-2-10 0,-6-12 0,-1-11-6,1-9-1,1-11-1,-1-9-3,0-10-2,3-4 0,3 0 5,4 0 5,0 5 4,4 6 3,2 8 3,1 9 6,4 11 2,-1 8 2,1 18-5,-3 8-12,4 12 0,-2 7 0,0 6 0,0 5 0,1 1 0,0-3 0,-2-8 0,-1-11 0,-2-10 0,0-13 0,-5-9-5,-5-11-24,-11-9-48,-4-8-1,-12-11-3,-10-4-2,-13-12-4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12.4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93-8 29,'-24'10'91,"8"1"-5,5-6-8,11-5-10,0 0-11,0 0-21,19 12-113,-21 0-1,-9 3-5,-11-8-2,-4 6-1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42.19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3352 57 22,'3'-8'45,"1"1"-1,0-1-1,1 23-4,-5-15-45,10-10-1,-6-2 0,-4 12 3,9-16 1,-9 16 8,5-14 6,-5 14 8,0 0 2,0 0 2,0 0-1,0 0-3,0 0-5,0 0-4,0 0-6,-8 7-3,6 4-1,-2-3 1,0 8 0,-4-7 3,0 4 0,-2 1 1,-1 9 0,0-6-1,-2 6 0,0-2 0,-2 5-1,-1 0-1,-3 6-1,1-2-1,-3 0 1,1 4 0,-4-2-1,1 4 1,-2-7 1,0 10-2,3 0 3,-4-1 1,0 4 0,0-3 0,-1 3 0,-1-5 0,2 5 1,-1-6-2,-2-2-1,2 0-1,2-2 0,1 1 0,-3-8 0,2 9 0,-2-2 0,3-1 2,-2-2 0,2 3 1,1 0 1,0-3-1,3 4 0,-3-2 2,3-2-3,0 0 0,0 1 0,0 1-2,0-1 1,-1 0-2,0 0 1,0-2-1,-2 0 1,2 2-1,-1 4 1,0-4-1,-1 1 1,0 0 0,-1 4 0,1-3 0,-1 7 0,1-6 1,-1-2 0,2 3 0,-2-1-1,2 1 1,1-2-2,-2 4 0,1-9 1,-1 11-1,-1 0 0,-4-2 1,3 2-1,-3-3 1,2 5-1,-3-3 0,1 3 1,0-5-2,4 0 1,-2 0 0,-3 0-1,3 2 1,-1-2 0,2 1 1,-2 2-1,-1 0 1,0 2 0,0-1 1,2 3-1,-4-5 2,-2 4-1,1-2 0,-3 0 0,0 1 0,-2-3 0,-1 8 0,1-5 0,2 8-2,0-4 1,2 0 0,-2 1 1,2-1-1,-2 2 1,2-5 0,0-1-1,-2 1 0,2-2 1,-2 1-1,1-2 1,0 2-2,2 5 1,-3-1-1,3 1 0,3-2 2,-1 1-3,0-2 1,0 0 1,0-6 1,4-1-1,1-4 1,1-1 0,0-3-2,3 0 2,0 2-1,2-3 1,0 2-2,0-2 0,1 2 0,0-1 0,-2 2 0,2-1 0,-3-2 0,2 1 0,0-3 0,2-1 0,1-1 0,-4-3 0,6-4 0,1 0 0,0-5 0,1-3 0,1 2 0,1-4 0,-1 2 0,2-3 0,0 7 0,-1-5 0,1 2 0,1 1 0,0-1 0,0 1 0,7-9 0,-11 14 0,11-14 0,-9 10 0,9-10 0,0 0 0,-7 6 0,7-6 0,0 0 0,0 0 0,0 0 0,0 0 0,0 0 0,0 0 0,0 0 0,0 0-25,18-4-53,-18 4-1,4-21-4,-2 12-5,-4-6-2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12.7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148 64 24,'-44'-8'93,"13"-3"-1,7 0-5,8 1-9,2-8-8,10 8-9,4 10-96,-10 7-41,10 19-5,-9-5-3,9 8-7,0-9 1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13.8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270 228 76,'0'0'82,"-8"-9"-4,8 9-6,-13-8-2,0 4-2,-4 8-62,-5 8-6,-2 4-2,-1 2-1,-3 4 3,-1 4 0,0 2 0,4 4 1,7 2 0,6-2 1,7 5 0,5 2-1,15 1-4,4-4-9,15-4-11,7-9-14,-34-7-32,47-17-2,-5-8 26,1-9 10,-14-13 23,1-1 19,-21-12 18,-3 0 15,29-7 33,-47 9-5,-7-1-25,-5-2-12,-4 7-17,-6 2-10,-4 8-4,-6 5-2,-1 9-1,-4 4-2,5 2-1,-1 2 2,7 4 0,4-1 0,11-1 0,16 4 0,1-11 1,18 3 0,16-3 0,12 2-1,7-5 1,14 1 2,6-2 0,1 2 1,5 3-1,3 2 2,-8 4 0,0 3 0,0 3 2,-6 12 0,-2 10 1,-8 12 1,-8 16 2,-9 18 2,-13 19 2,-11 18 1,-14 23 0,-12 13-1,-19 12 1,-6 5-12,-7-2 9,-2-15-5,5-14-5,1-21-6,12-23-8,10-23-4,11-22 0,7-21 2,9-21 5,10-15 8,1-19 6,1-11 6,2-21 5,0-7-13,-3-11 18,-1-5 3,-6 0-1,-7 3-2,-8 4-15,-5 9-3,-13 14 0,-12 10 0,-7 16 0,-10 9 0,-6 16 0,-8 9-37,1 7-43,0 13 23,-25-4-26,67 1-4,-23-8 0,17 0 7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17.1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47 117 55,'-19'-27'67,"8"0"1,-2 1 1,8 3-5,7 7-45,-2 4-4,0 12-4,-2 7-5,7 13-1,1 17 0,2 16-1,-4 13 1,4 15 4,-2 13 2,4 11-2,-6-1-7,-3 3-16,-1-9-21,1-9-32,-2-19-2,-2-13-7,-8-25-4,2-17 2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18.0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144 794 0,'-25'10'81,"0"1"2,10 1-5,0-3-6,15-9 0,-7 7-4,-50-6-64,76 0-2,12 0-2,11-1-1,8 0 1,8-3-2,4-6-1,-1-5-2,4-8-2,-3-4-1,-5-7-1,-6-6 1,-7-6 0,-6-4 2,-6-7 2,-3-2 1,-13-4 1,-7 1 1,-3-1 2,-6 3 2,0 3 1,-4 4 1,-2 8 1,-2 8 0,1 8-2,1 5-1,1 14-1,5 9-3,-8 12 0,6 18 1,1 14 1,1 9 1,0 18 3,0 13 1,0 12 2,0 6 1,4 3-1,2 2-1,1-6-3,3-4 0,1-12-1,1-11-3,1-16-1,0-10-1,-2-15-2,0-9 1,-1-12-2,-2-12-3,1-9-1,2-9-2,1-8-3,0-8 0,2-4 0,2-7 4,2 2 3,1 4 5,1 4 5,-2 7 4,0 7 5,-1 7 2,0 11 0,0 5-3,0 13-3,2 10-1,-3 3-2,2 8 0,-1-1-2,5 4 0,-1-4-1,2-2 0,0-8-1,6-10 0,5-9-1,2-8-1,4-16 1,-4-11-1,2-10 0,-5-5 1,-1-8 1,-7-2 4,-6 3 1,-7 6 3,-5 6-1,-5 7-2,0 13-3,-2 11-3,0 8 0,-14 10 0,8 11 0,4 0 0,2 7 0,9 2 0,8 2 0,12-1 0,10-2 0,8-3-10,10-6-34,5 1-33,-6-7-1,0-3-5,-13-11-7,-9 0-1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19.3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460 127 67,'3'24'75,"-1"-5"2,-2-4-4,0-15-2,0 0 1,0 0-61,0 0-5,0-10-1,0 1-3,-2-6-3,-3-5-6,-3-2-2,0-1-2,-8-2 1,-1 5 0,-6 1 3,-3 4 3,-6 8 2,-4 7 5,-6 13 4,-2 13 1,0 16 3,3 5 1,5 20 0,2 9-2,9 7-2,5 7 0,16-3-3,7-5 0,19-7-2,9-6-3,12-16-3,10-20-4,11-16-2,8-17-2,4-21-1,5-13 0,-3-20 1,1-10 1,-6-11 6,-3-6 3,-11 0 5,-3 4 2,-11 4 1,-8 10 0,-5 13 0,-9 11-1,-6 9-3,-5 17-1,-4 13 0,-5 12 1,-5 23-1,-5 6 0,-3 14 1,1 7 1,-1 8 0,4 3 1,4-3-2,5-6 1,12-13-1,6-13-1,11-11 0,5-17-1,5-11 1,2-17-1,-1-12 1,-6-13-2,-7-9 0,-8-2 1,-13-4 0,-9 0 0,-12 2 0,-15 5 1,-9 11-1,-8 10 0,-4 9-1,-5 10-2,-2 11-7,1 5-9,2 14-19,12 6-37,-3 3 22,20-11-26,5-9-5,18-8 0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19.6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26 56,'33'-13'72,"-8"1"4,0 11-3,-6 6-2,-5 16 3,33 11-57,-58 22 0,16 17 0,6 18-1,-4 14-5,1 7 0,-4-1-11,3-3 0,0-8 0,1-10-7,-3-12-27,4 10-16,17-80-2,-15 9-28,5-12-4,-3-17 0,3-9-1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20.0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93 69,'23'-15'79,"-6"3"-6,-3 10 1,-5 2-3,-5 11 5,-4 7-60,0 13-4,0 8-2,0 6-1,3 4 2,6 1-5,1-4-3,7-9-4,1-10-2,5-17-3,3-10-2,6-18-1,-1-8 0,-2-15-1,-2-6 2,-7-4 2,-1-5 6,-6 7 5,-2 5 2,-6 9 1,-5 4-1,0 11-1,1 11 0,-1 9 1,0 15-4,0 11-3,1 8-1,1 5 1,5 8 2,1 1 0,4 1-2,4-1-6,3-9-11,2-8-23,5-15-7,5-9-29,-1-7-3,-2-14-5,3-6 0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20.6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26 57 61,'-5'9'77,"-3"-5"-3,5 4 0,1 1-2,-1 9 2,1 11-55,2 11-6,0 5-6,0 6 1,5 5 1,-1-5-7,-1-2-2,0-13-1,0-8-3,0-14-4,-3-14-5,3-12-2,-2-13-2,1-8 2,0-9 1,3-9-1,1-4 3,1-1 9,4 7 6,1 5 4,2 6 1,1 9 2,2 10 3,0 12 0,0 7-1,2 13-3,-2 9-1,-1 10-1,0 8 1,-3 3-1,-2 0-4,0 0 1,-3-2 0,-2-10 0,-2-3 0,-1-11 1,-3-17 0,0 0-1,9-8-4,-4-10 0,2-11 0,2-6-3,2-8-2,4 0 0,1-3-1,3 5 2,1 1 1,0 2 1,1 13 2,0 3 2,-1 13 2,1 10 3,-1 11 1,0 13-1,-3 7-7,-1 11 0,-1 8 0,0 5 0,-3-3 0,-4-3 0,1-4-3,-2-8-37,1-5-11,-5-16-29,-3-17-3,0 0-4,11-10 0,-10-15 7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21.3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-3 318 41,'3'10'79,"-2"8"-1,1 1-2,2 11-2,-2 4-1,3-15-35,1 19-32,2 5 2,-1 2-3,1-5-5,-2-3-3,-1-9-1,-1-11-6,-4-17-9,0 0-6,0-11-1,-4-15-2,-1-4 3,-1-6-1,1-9 0,3-1 15,-2 1 21,4 6 8,0 9 1,3 5 2,4 5 4,3 10 1,4 10 1,0 9-7,5 13-11,0 5-3,5 5 0,6 2 1,-1 6-1,2-4-3,2-4-1,1-6 0,-4-11 3,1-7 1,-2-9 1,-4-11 1,-2-11-5,-5-8-3,-4-6 0,-3-8 0,-4-4 0,-3-4 0,-4 0 0,-4-3 0,-2 5 0,-3 2 0,-2 4-35,0 10-16,0 5-31,4 10-1,-3 5-3,9 7-1,1 8 5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22.3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263 59 12,'0'0'57,"14"-11"3,-14 11-2,11-10-2,-8 27-20,2-45-23,-5 28-2,7-3-5,-7 3 0,0 0 0,0 0 0,0 0 1,0 0 0,0 0 0,0 0 1,8-5-1,-8 5-1,0 0-2,0 0 0,4-10 0,-4 10 4,0 0-1,2-9 0,-2 9-1,0 0-2,0 0-1,-11 0 0,0 5-3,-7 3-1,-4 7-2,-6-4 0,0 5 1,-1 2 1,3 1-1,4-4 1,6 4 0,6-1 1,12 0 1,12-2 3,13 4 1,17-4 1,12 3 1,9 4 1,6-2 0,0 1 0,-3 1-2,-5 0-1,-14-3 2,-14 3 2,-16 1 0,-17 2-1,-18 2 1,-15-1-3,-19 4-6,-9-3 0,-11 9-73,-22-6 20,-6-9-26,2-19-4,11-7-6,0-21-3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44.8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15 5956 20,'-9'9'43,"9"-9"1,0 0-3,-7 10-1,7-10-38,0 0-2,1-6 2,-1 6 0,11-15 6,-3 2 5,0-1 3,-2-4 3,3-1 1,-1-2-1,4-2 0,0-3-2,2-3-17,0-3 12,3 2-4,0-3-3,2 0-2,1-1-1,-2 1-1,0-1 0,3 3 1,-6 4-1,5-7 0,-2 2 1,1 0-2,4 1 2,-2 1-1,2 1 1,-2-1-2,2-5 1,-4 10-1,2-2-1,-4 6 1,0-3 1,-2 5-1,-1-3 0,-3 5 1,1 5 1,-1-3 0,0 1 0,1 0 0,-3 3 0,3-2 1,-3 1-1,-1-4 0,0 5-1,2-3 0,-2 3 0,1-3 0,-2 0 0,0 1-1,1 0 1,0-2 0,0 0-1,1 1 1,-2-1-1,0 1 1,2-1 0,-1 0 0,0 1-1,-1-1 2,0 0-1,2 0 1,-1 1-1,1-4 1,-1-3 0,2 4 0,-2-4-1,4 3 0,-1-3 0,1-2-1,5 1 0,-1-1 0,2 4 0,-2-5 0,3 4 0,-2-2 0,4 1 0,-3 1 0,-1 2 0,-1-4 1,-1 3-1,1-1 0,0-3 1,2 2-1,-2-2 1,-1-2-1,1 0 0,1 1 1,1 0-1,-1-2 1,-2-1 0,0 1-1,-1-2 1,1 4 0,0-2-1,1-1 0,-2 2 0,4-1-1,-2 2 1,2-3 0,-2 1-1,3 0 1,3-1 0,-4 1-1,5-1 1,-2 1 1,2-2-1,-4 1 0,5-3-2,-4 4 1,0-3 1,1 2-2,-1-1 1,1-1 0,-2 1 0,1 0 1,-2 1 0,2-3 0,-1 5 0,0-5 1,-1 0-1,0 2 0,0 1 1,1 0-1,-6 0 1,4-3-1,-3-2 0,2 4 0,-3-3 0,2 3 0,-1-2 0,2-3 0,2 0-1,0 5 1,5 2 1,-4-5-1,6 3 1,-4-2-1,3 1 1,-4 0 0,3-1 0,-2-1 0,-2 0-1,3-1 1,-1-3-1,-1 2 1,1 0-1,1-1 0,-2 0 0,2-1 0,-4 4 0,3-1 0,-2 1 0,2-3 0,-3 3 0,2-2 0,2 2 0,-1 1 0,2-2 1,-4 2 0,4-4 0,-2 5-1,1-5 1,-2 2-1,-2-1 1,3 1-1,-2-2-1,2 2 1,0 2-1,0-4 0,-2 5 0,3-2 1,-3 0-1,2-3 1,1 4 0,-1-2 0,-2-5 1,1 5 0,-2-3-1,3 0 0,-3 1 1,4-2 0,-2 0-1,2-3-1,1 9 0,-1-6 0,3 4 0,0-4 0,2 1 0,-2 1 1,0 2 0,3-4 0,-4-4-2,1 4 1,-2-3-1,3 3 1,-2 0 0,-1-2 0,2 0 0,-2 8 0,-1 0 1,4-2 0,-5 2 1,6 5-2,0 2 1,-2 3 1,2-3 0,-4-3-1,5-2 0,-4 2 0,5 1 0,-6-8 0,1-2 1,0-1-2,-2 0 1,5 3-1,-4 4 1,0-4 0,0 1 0,0 5 0,-2 1-1,1 3 1,-3 0 0,1 3 1,-3 1-1,0 4 0,-6 3-4,3-2-6,-2 4-14,-3 2-11,0 8-31,-9 0-4,2 19-3,-12-3-3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2.6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200 206 24,'7'-16'59,"-1"-6"4,-1 3-3,-2-3-1,1 2-38,0 4-1,-1-2-7,0 4-2,-2 0-2,0 0-1,-1 1-1,0 3 1,-3 2 0,-5 5-2,0 3-2,-5 2 0,-1 8-3,-4 2-1,0 12 0,1 2 0,2 13 2,2 7 2,3 12 2,6 7 1,2 9-1,2 8 1,9 3 0,-2 10 0,0-6-2,2 0-1,-2-7-1,-2-6-1,-4-11 0,-1-6 0,-2-10-1,-5-14-2,-4-4-6,-3-16-17,-4-3-44,-1-8-2,-3-11-5,0-10-4,-2-12-2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3.03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23 167 32,'-10'-11'82,"3"3"-2,2-3-5,5-2-3,9-2-1,10-8-37,10 10-24,11 6-5,6 0-4,4 4-1,7 1-2,1 2-1,-3 0 0,-5 0-1,-5 0 0,-9-2 0,-7-3 0,0-3 1,-7-1 2,-4-2 1,-2 3 1,-4 0 0,-4 5 1,3 3-2,-4 11 4,0 6 0,-4 4-1,0 11 1,-2 3 0,0 5 0,0 0 1,-1-1-1,-1-6-3,0-6-2,-2-7-5,3-20-9,0 0-12,-7-8-10,7 8-18,-6-29-18,6-14-4,-4-10-5,4-3 8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3.1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29 96 37,'-7'-35'78,"4"8"1,-5 8-3,6 4-4,-4 33-17,6-18-24,-3-5-13,3 5-11,-1 6-8,1 5-10,0 2-16,1-1-43,10 8-1,-1-12-2,7-4-6,-3-5-1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3.4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 10 35,'6'-12'67,"-6"12"4,14 3 0,-7 10 1,-2 8 1,0 13-46,-3 18-8,0 9-1,-2 10 2,0 2-4,0 4-3,0-7-4,0-6-9,-1-8 0,1-14 0,1-11 0,2-17 0,-3-14-2,11-7-12,-4-18-19,4-4-42,0-17-3,6-7-4,0-11-3,6-4-2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3.6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7 62,'1'-13'76,"-1"13"0,0 0-1,9 15-3,-9 8 3,3 16-56,-1 11-7,0 9-1,-1 15 1,2 3-3,-1 0-7,1-3-11,-3-7-23,-6-13-40,20-7-6,-9-23-2,7-12-6,-12-12-2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5.9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81 62 14,'-11'-4'50,"3"1"1,-3-4 0,4 2 2,-3-1-36,3 2 3,-1 1 1,8 3-1,-12-4 0,12 4 0,0 0-2,-8-5-1,8 5-3,0 0-5,11-8-3,6 4-4,6 0-2,7 1-2,3 2 0,6 1 0,3 1 1,1 8-1,-5 5 0,-3 8 0,-11 6 0,-7 6 2,-9 4 1,-10-1 1,-11 3 3,-13-4 1,-3 0 1,-10-7 2,1-4-1,-5-6 0,7-4 0,5-5-1,8-3-3,8-5-2,15-2-1,0 0-1,18-10-1,11 2-1,10 1-1,13 2-1,3 1 1,10 5 1,1 7 0,-3 8 2,-1 7 2,-9 8-1,-8 3 3,-12 5 1,-10 4 2,-21 1 0,-10-2 1,-18-5 0,-11-1-1,-8-8-1,-6-3 0,-4-6-3,1-8-4,5-3-5,6-7-11,8-13-56,-18 3-3,37-8-3,11-6-5,5-4-2,16-2 5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6.2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40 69,'19'3'77,"-4"2"-4,-4-1-4,1-1-2,-3-1 0,5 3-63,1 0-2,5 1 0,5 0-3,1-1-4,3-3-10,0-2-15,5-1-37,-6-13-2,6-3-5,-11-10-4,2 0 3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6.4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0 49,'0'0'69,"0"9"6,0 10 1,0 8-3,0 11-1,2 9-55,-1 14-2,1 9 2,1 3-4,-3 1-6,2-4-8,-1-8-5,4-12-6,-2-13-14,1-17-15,-1-13-7,-1-13 0,4-16-28,-6-10-1,0-7 0,-5-12 6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6.7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21 24,'19'-13'73,"9"-1"1,13 4-4,2 36-3,16-28-1,9 17-27,2 20-34,1 8 1,-2 11 2,-8 9 0,-13 4 2,-7 1 0,-20-2 1,-16-2 1,-14-6-3,-19-5-1,-12-5-2,-10-9-1,-7-9-5,-7-5-7,-1-5-15,5 3-24,-1-17-31,13-6-1,3-15-5,15-5-5,6-15 2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7.9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353 71 7,'8'-15'69,"0"6"3,-3-4-1,-2 6-6,-3-5-2,-2 3-41,-7 5-5,-8 1-9,-6 2-5,-7 1-3,-5 3 0,-7 0 2,1 1 0,-4-1 1,5 1 0,6 1-1,7-3-1,7 3 0,8-1 0,12-4-2,7 12 1,20-2-1,11 7 0,13 1 2,8 5 1,13 4 0,4 7 1,0 1 0,-6 6 1,-9-2 2,-13 1 2,-19 0-1,-13-1 1,-18-3 1,-23-4 1,-12-5 1,-14-2-3,-7-5 0,-4-3-1,-3-6-2,2-3-5,9-7 0,9-1 0,10-1 0,8-9-4,16 0-5,11-7 0,15 1-1,14-5 0,12-2 1,7 1 2,15-7 1,7 2 3,4-3 2,3 3 1,-1-1-1,-5 1 1,-4 2-1,-8 2 1,-5 7-1,-16 3 0,-5 3-2,-12 6 0,-2 4 2,-10 8 1,-4 11 1,-3 8 2,-2 11 4,-2 8 2,-3 12 0,-1 9 1,-5 6-2,3 8 0,-4-3-1,1-1-2,0-10-3,5-6 0,-5-14 1,1-12 0,-2-12-1,-1-16-2,-3-9 0,3-15 0,-3-13 0,0-9 0,3-9 0,-1-12 0,4-7 0,5-8 0,3-1-6,2-1-4,8 2-1,8-1-1,9 9 3,10 5 1,9 11 2,2 7 3,6 15 2,-2 9-1,-5 15 2,-2 11 1,-12 14-1,-9 12 0,-15 6 2,-8 10 0,-17-1 1,-10 4 2,-12-5 0,-3-3-1,-8-4-3,-1-8-5,5-3-6,2-11-11,6-2-15,39-15-10,-14 7-26,14-7-5,-2-16-2,17 1 2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9:46.87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3344 73 0,'5'-14'33,"-1"5"1,-2-5 0,3 2-26,-4 4-1,-1 8 5,1-11 4,-1 11 1,0 0-2,0 0-3,0 0 2,-7-5-3,7 5-2,-11 1-4,11-1-4,-11 11-1,3-3 0,-2 1 1,0 1 1,-3 6 1,1 6 2,-2-1-1,-2 6 2,-2-1 0,-1 9 1,-1-1-2,-4 5 0,1-3-2,-3 0 1,0 2-1,-2-3 0,0 3 0,0-8 1,-2 8 1,3-2-5,-2 3 4,0-3 1,0 1-1,-1 3 1,1-4-1,-1 6 1,3-9-1,-1 3 0,2-2 1,-6-2-1,6 2 0,-4-4 0,5 3 0,-3-7-1,0 7-2,3-4 1,0 1-1,3-1 1,-2-1-1,2 2 1,-1-4-2,2 4 1,-1-5 1,2 2-1,1-2-1,-4 0 1,3-1 0,2-1-1,0 0 1,0-2 0,-2 1 0,3-2 0,-1 2 0,3 0 0,-2 3 0,-3-7 0,3 6 0,-1 1 0,2-4 1,0 5-1,1-6-1,-3 2 1,2-1-1,3 4 0,-2-4 0,1 2 0,-2 0 0,0 2 0,-2-1 0,4 0 0,-5 1 0,3 0 0,-4-1 0,3 1 1,-2-1-2,1-3 1,-3 5 0,1-2 0,1 5-1,0 0 2,0 2-2,-1-2 1,2 0 0,0 3 0,-1-3-1,-2 4 1,2-5 0,-1-1-2,3-2 2,-2 2-1,2 0 1,-2-3-1,1 3 1,2-4 0,-2 5-1,2-5 1,-3 7 0,3-7 1,-2 5-1,3 1 1,-4 0 0,1 1-1,0 0 0,-2 3 2,1-2-2,-2 7 0,0-7-2,-4 0 2,4 2-1,0-3 1,0 3-1,-3 0 1,2 6 0,-2 0 0,2 0 0,-2 1 1,2 0 0,-2 5 1,1-5 0,-1 0 1,1-8-1,3 2 0,-3-1 0,2-1 0,-2 0 0,1-5 0,0 3-1,-1-3 0,3 3 0,-1-2 0,1 0 0,-1 2 0,2-2 0,-1 3-1,2-5 1,0 8 0,2-2-1,-5 2 1,5-5-1,-3 1 0,2-2 0,-3 0 0,4-1 0,-2-5 1,3 2-1,1-4 1,-1 3-1,0-2 1,1 2-1,1-4 1,-1 3 0,2 3-1,-1-3 1,-1 1-1,2-4 1,1 5-1,0-3 0,0 2 1,2-6-1,-3-1 2,0 2 1,1-3 1,-1 1 1,-2-2-1,3 0 1,-2 2 0,2-5-1,1 3-1,1-2-2,0 1 0,0 1-1,-1-1 1,0 1-1,2-3 1,-2 4 1,2 0 0,0-4 0,0 0 0,-1-1 1,3-2-1,6-8 0,-10 11-1,10-11 0,-9 7-1,9-7 0,0 0 1,0 0-1,-7 8 0,7-8 0,0 0 1,0 0-2,0 0-3,0 0-5,0 0-5,0 0-16,0 23-13,0-23-29,1-4-3,-1-8-4,0 12 1,0-26 7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8.3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278 52 63,'45'-17'73,"-10"1"-2,-11 4-4,-11 3-3,-13 9-41,-5-1-1,-19 12-6,-12 14-4,-6 5-5,-10 6 2,-2 6 0,2 0 2,9 1-1,8-4 0,8-5-3,9-9-2,11-7 0,9-8-1,14-7 0,8-9-2,9-10-1,4-7-1,7-8-2,4-2-2,4-3-1,-5 2 1,-8 5-1,-4 4 1,-6 8 0,-7 7 0,-8 10 3,-1 6 0,-12 8 0,-1 8 1,0 4 1,-1 2 0,-1 2 0,1-2-3,1-1-5,1-7-4,8-1-10,3-10-11,1-5-10,10-4-29,-1-7-4,5-4-1,-2-8 1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48.7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169 78 45,'3'-11'68,"-3"11"0,0 0 2,-15 0 0,-10 45-29,0-24-11,3 6-13,-7 9-4,6-1 0,3 4-1,9-2-4,9-6-1,8 0-1,17-11 0,9-3 1,10-11-1,10-6 0,6-8-2,5-8 1,5-8-3,-1-8-2,-2-5-1,-5-5-3,1-5-1,-8 2 0,-8 3 1,-10 1 1,-11 6 1,-10 8-1,-14 11 2,-9 11 3,-19 11 2,-12 9 0,-2 6 0,-3 5-2,0 7 1,7 2 2,6-2-1,12 0-1,14-2 1,8-2-4,16-4-5,9-1-4,8-5-15,4-4-20,10-5-32,6-3-2,-2-7-5,3-4-3,-6-12 2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51.5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16 211 8,'-7'-3'60,"7"3"1,-10-15-1,10 4-2,2-4-3,19-2-52,-5 2 2,3 0-2,8 0-2,3-1 0,10-2 5,5 2 2,6-3 1,4-1-9,4 9 12,-1 8-12,-4 3 13,-3 7 2,-9 10 0,-8 7-1,-11 9-4,-13 9-1,-11 2-2,-18-1-2,-7 9-16,-8-2-21,-8 8-35,0-4-3,-1-14-3,10-2-6,7-9-4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6:51.64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58 0 8,'-7'39'87,"-6"-5"-1,3-6-5,0-12-12,7-2-21,0-2-47,-13-6-73,16 3-4,0-9-7,0 0-4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1.74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537 249 0,'7'-9'45,"4"3"7,-11 6 7,5-10 1,-5 10-27,0 0-11,-6-7-1,6 7 1,-11 4-2,-1 4-5,2-1-5,-8 5-4,-2 5 0,-8 4-2,-1 4 0,-7 3 1,-3 4-2,-4 1 0,-1 2 0,0 3 1,-1-6-2,5 7 1,2-6-1,7-4-1,4-4 0,7-6-3,5 2-1,10-6 0,5 3 1,17-7 2,15 0 1,13-5 3,14 0 0,14 0 2,13-4 0,11-2 1,9 0-1,-1-2-2,-5 1-2,-10 1 0,-8 1-2,-12 2 1,-15 2 0,-13-1 2,-17 1 0,-8-2 0,-17-3 0,0 0-1,-17-6-3,-15 0-1,-6-2-2,-16-2-2,-8-2 0,-15-6 2,-3-6 0,-5-2 2,-4-5 2,1-6 4,6-5 3,4-4 0,6-1 1,13 3-2,9 5 0,12 4-2,8 8-1,13 8-4,6 7-2,11 12-1,15 7 0,5 17 1,8 11 2,7 16 2,9 13 3,3 17 0,6 8 2,-3 13 0,3-1 0,-5-3-1,-3-9-2,-5-15-1,-8-13 4,-5-21 0,-10-25 0,-1-24-4,-6-25-2,-3-24 0,-1-16 0,-5-16 0,-1-16 0,0-11 0,4 0 0,-2 2 0,-2 7 0,0 13 0,0 8-3,1 19-28,8 40-35,-4-16-11,3 20-1,-4 2-5,8 12-6,-2 6 5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2.17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77 0 52,'0'0'70,"0"0"3,6 19-1,-3 20-3,-3 14 1,0 21-56,2 14-5,2 16 3,-1 13-2,1 3-3,-2-6-3,0-13-1,0-16 0,-2-17 1,0-16-2,0-23-4,0-29-7,-11-4-6,5-25-2,-1-15-9,-4-10-11,-1-14-8,1-1-29,-5-10 1,3 2 1,-5-1 6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2.38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119 285 30,'-30'-33'81,"3"7"2,3 3-4,6 6-6,2-2 0,10 0-45,6-2-10,16 3-10,10 3-6,14-2-3,10 0-1,8-2 1,13 5 0,6 2 1,0 2-1,3 7-4,-5 2-6,-1 1-8,-5 4-14,-9 6-37,-10 8-3,-20-4-3,-8 4-4,-21 1 4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2.96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23 659 3,'-17'30'78,"9"-13"-1,8-17-3,12 0-3,12-14-4,8-15 1,12-2-71,10 1 1,7-7 1,6 2 0,3-3 0,1 1 0,0 4 0,-2 4 0,-6 3 0,-5 10 0,-10 9 0,-6 9 1,-16 15 2,-12 16 2,-14 13 2,-9 9 1,-11 11 0,0 1 1,-3-3-1,3-7 0,2-7-2,9-9-1,9-21 0,4-14-1,15-15-1,1-18-2,9-9-2,3-11-1,5-7-2,1-5 0,4 0-1,0 5 1,-1 7 0,-3 12 1,-3 8 4,0 12 1,-5 14 2,-4 10 0,-9 15 0,-4 8 0,-4 13 0,-3 3 0,-4 7 0,-1 2-1,-1-6-1,0-8 1,0-8 3,0-9 0,0-16 0,0-10 0,10-14 1,0-19-3,4-9-3,4-7 0,4-7 0,1-6 0,2-5 0,3-3-8,1 1-13,-6 3-19,-23 1-37,32 2-3,-6 0-2,9 5-1,-5 2 0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3.54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126 134 23,'-3'-34'74,"-3"2"6,2 7-4,-3-1-5,3 6-4,4 20-37,-7 0-10,6 24-6,1 21-2,0 13-3,-2 24-1,2 19 2,0 18 2,0 1-7,2 1-5,1-9 0,2-13 0,0-14 0,0-24 0,-3-25-7,-1-21-7,-1-15-2,-4-15-7,-5-12-19,-5-14-34,-1-5-1,-9-11-3,4 2 0,-9-7 4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4.24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46 514 1,'-20'0'83,"8"9"-1,0 2-4,10-3-5,2 0 0,12-5-3,11-3-63,9 0-6,9-2-1,7-4 2,6-5-1,4-2-1,-2-9-1,2-3-1,-2-9-3,-7-5-3,-3-5-5,-7-6-6,-5-3-5,-6 0 1,-8 3 6,-8 3 2,-6 8 7,-4 6 6,-2 10 6,-8 13 10,0 11 10,-2 23 4,-4 13-4,4 22-1,-1 14-4,-1 18-1,3 9-1,5 7-11,0 0-6,4-9 0,6-9 0,1-16 0,3-18 0,5-20 0,-1-17 0,-1-18 0,-1-15 0,2-9 0,-1-12 0,2-7 0,3-9 0,0-5 0,4 1 0,-1 4 0,2 8 0,2 6 0,-2 9-3,-3 11 2,1 14 0,-4 10 4,-3 15-1,-2 11-2,-1 9 0,0 3 0,2 3 0,1 2 0,4-5 0,4-3 0,2-6 0,6-14 0,2-9 0,1-12 0,5-8 0,-2-14 0,1-8 0,-5-7 0,-3-3 0,-3 2 0,-6 2 0,-4 8 0,-5 9 0,-3 11 0,-8 8 0,5 19 0,-2 9 0,0 6 0,5 9 0,5 0 0,3 0 0,4-3 0,2-10 0,7-10 0,6-14-71,-16-17-13,14-17-2,-10-17-5,-2-14-4,-8-18 11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09.6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98F200C-6366-4BA4-98E3-B8F12780ACA6}" emma:medium="tactile" emma:mode="ink">
          <msink:context xmlns:msink="http://schemas.microsoft.com/ink/2010/main" type="inkDrawing"/>
        </emma:interpretation>
      </emma:emma>
    </inkml:annotationXML>
    <inkml:trace contextRef="#ctx0" brushRef="#br0">99 34 0,'0'0'30,"0"-9"3,0 9 1,-9-7-23,2 7 2,7 0 1,-13 0 0,4 0 2,2 0 5,1 7 0,-1 7 1,1 1-2,2 8-2,2 0-1,2 7 0,1-2-4,5 6-1,2-7-4,4-3-1,3-6 0,1-6 0,5-8 0,-1-4 0,5-11-1,2-8 2,-1-4-4,1-5-1,-3 0-1,2 0-2,-6 0 0,0 7-1,-9 6 0,-3-4 0,-3 10 1,-3-4 0,-2 6 0,0-3-1,0 10 1,-5-13-1,5 13 0,-7-5-1,7 5-1,0 0 1,0 0-1,-7 12 1,7 3 1,2 8 1,4 4 4,4 13 2,1 3 0,3 9 1,2 7 0,2 2-1,2 6 0,-3 1-1,-3-4-4,-1-3 1,-3-4-1,-6-5 0,-4-6 1,-9-4 1,-6-10 0,-8-4 2,-8-5-1,-5-6 3,-3-3 1,-5-5-1,1-3 0,0-3 0,3-2 0,0-1-2,7 0-1,4-4-1,7 3-3,5-2-1,5-1-1,12 4-1,-9-8-1,9 0-2,7 3-2,0-2-6,6-3-16,1 29-15,3-23-27,4-1-4,1-3-3,2 1-2,-2-5 5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5.93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23 220 19,'0'0'64,"-11"0"1,11 0-4,-8-10-4,4-9-2,3 9-48,1-1-2,0 0-5,2-6-2,4-1 2,-1-1 0,4-2 2,-2 3 0,3-2 0,1 5 0,2-2-1,3 9-1,-1 3-1,5 5 0,-2 2 0,2 9 0,-3 12 3,3 5 1,-8 9 2,-1 5 1,-6 9 0,-5 2 1,-4 5 2,-9-2 2,-3-4-3,-11 3-2,2-5 0,-2-10 0,1-6 0,1-7-1,5-6-2,3-12-2,6-6-2,5-11 0,5-11-1,2-2-1,11-3-1,4 1 0,6-5 1,3 5 2,4 4 0,5 6 0,1 6 1,3 3 1,-7 4 1,5 4-1,-3 2 1,-4 4-1,-2 0 0,-7 0-4,1-4-9,-9 1-16,4-1-35,-16-6-3,8-4-4,-8-8-4,0-1 2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4.38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199-3 26,'-40'3'88,"-3"6"-2,10 10-5,0 1-7,10 1-7,5-4-26,7 10-114,13 2-4,10 2-3,10 0-5,4 0-4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4.72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264 50 23,'11'-15'67,"2"0"5,-6 0-1,-3 5-4,-4 10-1,-12 0-44,-1 13-4,-6 12-2,-1 7-2,-3 7-4,5 3-2,2 1 1,9-3-1,7-3-3,9-5 0,12-6-2,6-6 3,3-2 1,-1-3 0,-5-3 0,-7-1-7,-10 4 0,-7-1 0,-15 5 0,-13 0 0,-10 4 0,-6 2-30,-7-2-49,5-3-2,-1-12-4,11-5-5,6-13-2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5.44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 24 10,'9'15'83,"-2"0"2,1 7-4,0 5-3,3 7 0,-7 15-2,5-2-69,-4 2 1,0 4-3,-4-5-5,-1-7 0,-1-8 0,-8-11 0,-1-15 0,-2-12 0,3-14 0,-1-9 0,1-11 0,5-7 0,2-4 0,2-3 0,9 2 0,4 4 0,5 2 0,7 9 0,1 9 0,1 12 0,4 9 0,-1 7 0,1 12 0,-3 16 0,-1 14 0,-6 8 0,-4 7 0,-4-2 0,-4 1 0,-4-6 0,-4-5 0,0-12 0,-1-11 0,0-23 0,0 0 0,-2-24 0,2-9 0,7-10 0,4-8 0,3-7 0,8-3 0,2 3 0,6 4 0,1 13 0,4 7 0,-4 17 0,3 10 0,-2 14 0,-6 12 0,-2 14 0,-2 13 0,-2 6 0,-8 5 0,-1 2 0,-3-5 0,-1-3 0,3-3-61,-10-19-21,10-8-3,2-21-5,10-6-5,-2-18 3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6.08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58 312 32,'0'0'37,"0"0"0,-2 9-5,-1-40-32,1 35-10,0 8 4,-3 3 5,1 5 7,1 3 9,-1 7 12,0 4 7,2 4 7,-1-1 7,-1 3-6,2-6-3,-2-3-2,2-4-2,-1-8-8,-1-6-3,4-13-9,0 0-15,-5-9 0,5-9 0,1-10 0,4-8 0,4-12 0,3-8 0,5-7 0,2-5 0,5 1 0,8-1 0,3 6 0,-4 8 0,3 14 0,-2 12 0,-2 10 0,0 16 0,-4 10 0,-7 16 0,-4 9 0,-2 12 0,-2 9 0,-5 7 0,1 4 0,-7-4 0,1 1 0,-1-8 0,0-7-6,-3-8-46,-3-12-30,2-12-2,-8-13-3,2-2-5,-8-10 3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6.39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41 381 3,'-20'1'88,"6"0"1,3-1-5,9-5-5,2-9-1,15-4-2,11-2-62,6 3-14,7-3 0,7-1 0,4 0-3,2 2-1,1 0-1,-7 2-1,-4-1 0,-2-3 1,-2-2 1,-6-3 3,-4-1 3,0 5 2,-5-1 0,-4 6 2,1 6 0,-6 7 2,1 5-4,-4 13-4,-4 9 0,-3 5 0,-3 10 0,-1 1 0,-7 7 0,-1-5 0,-4-4-19,-4-4-58,7-5-3,-9-12-2,3-11-6,-5-7-4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6.57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18 226 14,'-10'-10'92,"2"-3"-2,11 2-4,11-2-6,12 1 0,3-5-11,-2-3-69,15-1 0,12 6 0,2-6-13,1 6-64,3 4-1,-2-1-2,8 0-7,-8-2-5,6 5 8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7.58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27 104 50,'0'0'72,"0"0"1,-5 11-1,5 13 0,0 9 1,0 16-54,0 11-3,0 4 1,0 4-3,0-4-3,1-6-2,-1-13-2,0-12-1,0-18-6,0-15 0,0 0 0,0-21 0,-2-6 0,-2-3 0,0-7 0,-1-7 0,2 0 0,0-6 0,3 1 0,0 0 0,5-3 0,6-1 0,5 7 0,4 6 0,7 5 0,5 7 0,3 13 0,-3 7 0,-1 8 0,-5 14 0,-6 10 0,-10 6 0,-8 11 0,-8 5 0,-10-3 0,-6 1 0,-1-4 0,1 0 0,4-5 0,6-5 0,8-4 0,7 0 0,10-4 0,10 1 0,6 0 0,6-8 0,2-2 0,4-9 0,0-4 0,-5-9-22,-1-9-23,-7-7-34,-5-11-3,-4-2 23,-11-8 2,-3-1 7,-5 2 20,0 2 34,-3 11 25,-2 3 40,2 13 7,1 7-27,2 9 0,9 8 1,2 8-12,3 6-13,0 6-5,1 7-5,2 4-15,-2-1 0,-1 5 0,-2-1 0,1-5 0,-5-7-37,-23 12-16,22-29-27,-7-13-3,8-3-4,-9-18-2,1-8 7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7.75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39 9 33,'-15'-12'94,"4"10"-6,0 0-4,11 2-5,0 0-4,0 0-17,-11 11-64,21 6-42,8 10-31,2-3 0,5 5-4,3 1-5,4-1-1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7.98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-1 13 13,'8'-13'83,"-8"13"0,10 0-2,1 3-1,1 5-2,9 6-2,6 8-62,8 6-11,3 5-3,8 3 0,0 5 0,1-1 0,-2-1 0,-4-5 0,-6-5 0,-4-7 0,-2-10 0,-3-6-18,29-9-61,-40-16-2,-3-9-2,-7-11-3,-3-7-4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8.13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367 4 22,'-30'-10'89,"-2"10"1,0 21-5,-7 14-6,2 9 2,-3 9-16,11 13-65,-5 7 0,5 5-41,6 4-37,2-15-3,9-7-3,3-18-6,11-13-3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6.25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0-1 61,'15'8'66,"-15"-8"-1,11 19-5,-5 1-2,1 3 3,29 8-57,-21-3 1,4 8 3,3-6 2,1 4 3,4-7 2,-1-2 1,2-5-5,-2-5 0,-1 1-2,-6-4-2,3 0-6,-9-4-9,2-4-15,-7 0-23,1-4-26,-1-8-3,-8-11-5,0-6-3,-2-10 2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8.84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56 1436 50,'0'19'72,"-3"-5"1,0-2 1,3-12-1,-10-5-11,10 5-39,0 0-1,-11 0-3,7-8-2,0-7-4,-1-8-4,1-4-5,0-10-4,4-8 0,0-9 0,0-9 0,8-9 0,3-10 0,3-6 0,-1-11 0,3-4-6,1-4-1,1 1 1,0 2 1,-1 7 2,0 13 1,0 9 2,0 16 2,-1 10 1,-2 14-1,2 11-1,-1 9-2,-1 10 0,-1 5 0,2 13 1,1 13 3,3 13 1,4 18 0,2 16 1,0 19 3,10 42-8,-1 13 0,4 11 0,0-1 0,-2-1 0,-4-10 0,-1-12 0,-4-22 0,-8-41 0,-7-17 0,-3-18 0,-7-13 0,-2-14 0,0-9 0,-8-11 0,0-7 0,1-1-15,-5 22-36,1-25-31,3-4 1,-7-8-4,5 2-3,-5-2 3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29.05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93 177 18,'-35'-11'89,"5"-2"-2,13-4-4,7-1-6,17-2 0,9 8-1,22-6-72,8 2-4,10 4 0,8 2 0,4 4-4,-3 3-34,-3 0-37,0 2-4,-17-5-2,-1 4-4,-13-7-6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0.81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46 0 20,'-7'17'91,"-3"-2"-4,4-2-4,6-13-9,-10 8-6,10-8-14,-7 2-128,1 7 21,6-9-25,7 8-6,-1-16-3,10-4 2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2.07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536 142 16,'-11'-19'64,"4"11"3,7 8-1,-9 18 1,8 16-3,1 13-47,0 22 0,0 17-17,0 12 17,-5 5 0,0-2-1,-3-5-2,0-8-3,-2-9-1,-3-18-1,-1-15-3,1-15-3,1-12 0,-4-12-1,-1-7-2,0-8-2,-1-14-4,1-2-6,-6-8-10,3-4-15,1-8-7,2-16-5,4 11-26,-8-9-2,1 5-1,-7-7 78,7 3 0,-7 7 0,0 2-25,-2 24 22,-1-10 18,5 11 10,2 0 5,7 14 25,5 7 4,11 2-2,0 0-39,18 12-4,9 5-4,15 4 1,29 16 4,15-3 0,2 2-2,5-4-2,-3-2-2,2-14-4,-6-3-1,-12-13-2,-27-24-2,-10-8-4,-8-9-6,-10-9-3,-6-7-11,-10-1-6,-4-4 1,-12 3 3,-8 6 5,-2 3 9,-4 3 9,-2 10 7,2 7 11,6 12 4,0 6 2,8 12 2,8 12-2,0 14-3,5 19 0,2 11-2,7 14-1,2 11 1,2 13-16,5 3 16,-2-3-3,2-2-4,0-10-2,3-9-2,-1-14 1,-3-11-1,2-16 1,-4-12-3,6-10 0,-4-10-3,0-4 0,2-13 0,2-9 0,4-6 0,4-4 0,1-2 0,-2 0 0,4-1 0,-2 3-4,-1 5 2,-7 8 1,-4 5-1,-5 7 0,-2 6 0,-11 5 2,11 13 1,-11 6-1,0 6 1,0 3 2,8 6 1,5-1 0,6 3-4,9-1 0,4-8 0,11-3 0,5-10 0,3-7 0,1-7 0,4-9 0,-7-9 0,-6-9 0,-8-4 0,-7-1 0,-10 1 0,-10 4 0,-8 3 0,-3 6 0,-10 8 0,0 10 0,0 6 0,1 10 0,4 9 0,7 2 0,11 8-17,9 4-60,8-14-3,14-4-2,6-15-7,16-6-4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2.65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35 785 35,'1'39'69,"0"-2"3,-1-3-2,0-8 0,-1-9-31,-2 2 1,0-10-8,3-9-8,-15-3-7,8-20-3,1-9-3,4-7-4,2-9-5,0-9-3,7-9-3,11-4-4,5-7 8,4-1-10,10-6-1,9 0 1,-1 6 1,6 7 2,-1 10 3,-2 13 2,-7 15 5,2 19 3,-8 17 3,-8 19 0,-5 19 1,-5 13 0,-8 14-1,-1 11-9,-1 6 12,-3-4-5,2-1-7,-3-10 0,3-8-2,-3-14-15,4-11-9,-5-16-13,0-9-12,5-5-29,-16-9-2,-1-6-2,-15-8 6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3.24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84 557 48,'-34'0'82,"10"0"-2,4-6-3,13-2-4,6-2 0,13-3-51,16-2-7,13-2-7,12-3-6,8-1 0,5-2-1,8-2-1,1-7 1,-2 4-1,-4-3 0,-8 5 0,-5 1-1,-14 3 0,-3 9-1,-12 7 1,-9 8 0,-11 15 1,-7 11 2,0 9 2,-11 10 0,-3 5 0,-4 3 2,-2-3 0,0-5 1,3-9-7,1-6 0,0-11 0,2-10 0,2-11 0,3-10 0,4-7 0,2-7 0,2-7 0,1-6-3,2-3-11,5-2 0,4 0 1,4-1 13,-2 7-10,5 4 3,-2 9 4,6 8 4,-2 13 5,6 6-6,3 12 10,1 8 2,5 9 0,0 4-3,7 6 0,-3 0-4,7-5-5,1-5 0,2-5 0,0-11 0,1-12 0,-1-6 0,-5-17 0,-4-8 0,-7-12 0,-13-9 0,-10-6 0,-9-2 0,-8-4 0,-14 0 0,-7 2 0,-8 6 0,-3 8 0,-5 11-24,0 9-19,2 10-36,38 7-1,-25 6-3,6 2-3,16 4 2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3.65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384 20 30,'36'-5'79,"-8"1"0,-6-2-4,-8 1-6,-14 5-2,-37-4-52,12 9-3,-42 10-8,19 4-6,0 3 2,-6 7 1,4 2 1,8 0 2,16 4 0,23 7 1,10 3 1,21 1-1,7-1-1,13-1 1,2 1 1,-1 1-1,-9-9 2,-16-7-2,-14-3 2,-11-2 0,-16-4-1,-12-4-2,-11-8-4,-6 0 0,-10-6 0,8-3 0,0-6-14,10-9-62,11-5-2,7-10-2,15-5-7,5-13-4,19-5 91,9-2-85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4.08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50 42,'51'-15'80,"-2"10"1,-4 6-2,-12 13-3,-10 4 1,-9 15-53,-6 10-24,-8 8 20,-4 2-5,-5 2-4,0-3-5,-1-7-6,2-7 0,3-12 0,5-15 0,5-11 0,5-11 0,5-13 0,1-7 0,4-8-3,4-4 3,2 1-6,2 3 2,-8 7 1,3 9 2,-5 14 3,-1 9-1,-6 21-1,-5 20 6,-6 6 0,3 8-4,2-1-2,8 1 0,5-8 0,14-10 0,3-14 0,9-23 0,7-7 0,0-19 0,-1-9 0,-8-8 0,-7-10 0,-10-3 0,-8-2 0,-9 1 0,-8 4 0,-4 6 0,-9 7 0,-4 7-11,-3 10-13,2 6-10,-2 9-10,-1 6-35,9 4 0,0 6-3,10 5-1,0-1 8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4.80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10 432 20,'0'14'82,"0"-5"1,4-1-4,8-35-6,2 27-2,8 3-24,5-3-41,5-3-7,8-8-1,8-2 0,1-11-2,6-10 4,1-6-5,-2-5 0,-3-4 2,-8 2 2,-5 0 1,-17 7 0,-10 7 0,-14 11 2,-18 13 4,-14 11 4,-12 17 3,-16 13 0,-6 15 0,-9 18 3,12 11-16,5 0 0,14 3 0,8-4 0,21-7 0,17-12 0,12-11 0,24-24 0,7-14 0,8-7-10,7-18-13,1-9-1,5-13-1,5-5 1,-2-6 4,0-1 4,-6-3 16,3 2-12,-7 7 7,-2 7 5,-9 10 5,-8 10 4,-5 11 5,-9 8 3,-6 10 0,-8 18 3,-9 4-3,0 9-2,-13-2-2,2 7-2,-7-7-3,7 0-1,-5-9-1,6-12-6,2-6 0,8-12 0,6-8 0,9-9 0,5-11 0,5-7 0,4-9 0,9-7 0,6-3 0,6-1 0,2 0 0,7 2 0,5 8 0,1 8 0,4 9 0,-3 8 0,-7 11 0,-5 7 0,-10 4-5,-6 16-27,-12 9-47,-16 1-3,-10 8-2,-11 2-4,-30 11 1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5.36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45 71,'22'-19'85,"-9"6"-3,-2 3-9,-3 4 2,-8 6-2,10 16-64,-6 15-9,-1 8 10,5 9-5,-1 9 0,3 7 2,0 0 0,1-5-2,1-9-3,3-11-4,-5-8-5,1-13-18,-3-13-21,-3-14-33,3-16 0,-6-11-6,0-9-4,-2-10 5,0-9 84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6.47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142 0 49,'-6'25'69,"-8"9"2,0 13-4,-5 8-2,1 5-1,2 6-54,4 2-2,1-1-4,-1-5 0,5-10-4,1-8-5,1-8-15,3-14-42,2-4-3,0-18-4,7 0-1,-2-20-5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5.52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77 58 82,'-21'-19'87,"5"5"-5,0 1-5,5 6-6,0 0-9,6 10-85,5 19-19,0 5-32,9 7-4,3-5-4,12 3-4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5.88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234 8 18,'31'-3'73,"-9"1"2,-11-1-5,-11 3-2,-6 5-3,-15 9-44,-13 8-6,-4 3-5,0 6-3,-1-1 0,5 2 2,8-2-1,15 0 0,11-6-1,16 1-2,11 1-5,16 1 6,2 4-1,8-3 0,-1 3 0,-7 0 0,-8 1 2,-11-1-1,-16-5 0,-13 2-6,-19-3 0,-15-1 0,-11-5 0,-5 2 0,-5-7-37,0-5-16,12-5-27,4-9-3,19-8-5,8-17-6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6.52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200 470 12,'-42'-27'65,"3"0"6,3 3 0,4 1-2,8 12-28,6-6-16,7 11-2,11 6-7,0 0-5,0 12-2,15 6-2,4 11 0,6 5 0,8 5 3,5 2 0,4-3-2,2-4-1,6-10-2,-2-5 0,1-17-1,1-9-1,-2-19 0,-2-10-1,-1-11 1,0-4-1,-9-3 0,-5-5-1,-4 3 0,-10 1-1,-7 5 0,-8 7-1,-4 4 0,-10 7-1,-5 4-2,-1 3-5,-1 13-13,0 6-51,-4 6-3,2 6-3,0 0-3,6 6-5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6.83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 0 68,'-2'36'86,"2"7"0,0 9-5,1 7-81,-1 13 81,4 7-40,-1 8-1,-1-1-16,2-2-20,-1-12-4,2-10 0,-4-17 0,0-16 0,0-15 0,-1-14 0,0 0 0,5-14-46,-2-3-33,-3-11-3,6 0-3,-5-10-7,6-3 1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7.27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0 341 63,'10'5'73,"1"0"2,4-4-3,-1-1-3,7-12-28,1 11-29,6-1 2,5-5-14,6-3 10,1-5-4,0 0-1,-1-6-2,-2-1 1,0-5-3,-8-2-1,-4 0-5,-9-2-4,-8 0-3,-8 1 0,-2 5 1,-16 3 1,-4 7 4,-8 7 4,-4 8 9,-7 12 6,-1 14 7,0 10 2,-1 11-2,5 9-20,3 1 21,12 6-2,6-4-11,13-1-8,4-8 0,16-8 0,9-13 0,13-10 0,4-4 0,6-11 0,1-4 0,4-7-11,1-5-70,-14-9-3,9-1-2,-9-8-6,0-3-1,-12-6 93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7.61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161 14 52,'20'-7'59,"-7"0"3,-5 7 5,-8 14-8,-8-3-35,-9 6 1,-4 4-1,0 3-1,-1 1-3,3 1-3,4-3-4,13-1-3,4-1-1,15-2-1,6 0-2,7 2-6,3 1 7,1-1-1,-5 2 1,-4 3 0,-10-1-1,-10 1-6,-10-2 0,-11-2 0,-11-4 0,-5 2 0,-7-5 0,1-1 0,-4 10-75,6-24-7,12-5-2,4-12-6,12-5-5,5-14 10,11-5 85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8.22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22 100 11,'0'-30'60,"0"6"9,0-1-3,-1 9 2,-16 10-33,17 6 2,1 22 0,3 10-3,-4 15-8,2 4-7,-2 13 2,0 7-6,0 0-4,-2-4-9,-4 1-2,3-8 0,1-9-2,2-5-38,0-4-37,0-11-3,4-8-3,0-8-6,9-5-3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7:38.39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34 0 18,'-1'53'92,"-2"-13"-4,3-5-3,-2-5-6,2-8-5,-4-13-22,-10 0-128,14 2-3,0-11-2,-8 3-7,0-11-3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0.4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110 278 27,'-14'0'73,"-2"-1"4,0-7 0,-1-3-1,5 2-33,2 5-6,-3-1-9,13 5-7,-13-12-5,13 12-5,3-9-4,11 8-3,5-6-2,13-3-1,7-4 0,7 0 1,2-2-1,9-4-3,-3-1-5,1 2-9,-4-1-17,-10-26-27,-6 32-19,-11 5-3,-5 1-5,-19 8-1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0.5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57 0 68,'-14'32'76,"0"8"-1,4 5-7,2 4-2,3 0-39,2 11-12,1-1-9,2-5-11,0-7-11,0-13-13,0-34-29,6 18-11,-6-4-5,0-6-3,-8-8 4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6.86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40 118 46,'-13'3'77,"3"-2"-3,1-1-3,9 0-5,-8 4 0,8-4-50,0 0-7,0 9-3,4-9-1,9-1 0,3-3 1,4-4 0,1-3 1,3 2-1,-1-3-4,4 5-11,-5-1-19,4-39-40,2 43-3,-8-3-2,0 1-10,-3-5 2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0.77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103 257 32,'-34'30'76,"8"-2"-3,4-7 0,7-4 1,7-4 1,8-13-60,15 2 0,12-9-2,16-8-1,10-9 0,13-6-1,12-6-9,4-8-7,4 10-13,0-4-23,-7 4-35,-3 3-2,-13 3-6,-8 4-4,-16 1 2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1.2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81 107 22,'-6'13'74,"5"3"10,-4 5-4,-1 5-4,1 7 1,-13 3-56,15 7-6,0 1 2,2 2-6,-2-2-6,3-5-2,0-10 0,3-5 0,-1-8 2,0-7-3,-2-9-2,0-6-3,0-12-3,-2-6-4,-3-9-8,-1-5-4,1-4-1,-2-3 2,3 2 9,-2 5 5,5 6 5,-2 2 5,3 13 9,6 8 6,6 9 3,3 8 0,4 11-4,5 8-3,1 7 0,7 6-2,1-1-7,2 1-5,0-6 0,-1-6 0,-4-5 0,-3-10 0,-6-11 0,0-6 0,-6-17 0,-5-5 0,-6-7 0,-3-4 0,-1-10 0,-5-1 0,-3-4 0,-3 5-20,-5 4-16,3 6-46,7 6-3,-3 6 0,9 9-1,0 5 5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1.6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-1 273 32,'5'21'79,"0"3"0,-2-2-1,2 0-3,0 2-1,0-1-58,3 5-1,0-1-4,3-3-4,2-2 0,3-4-3,-2-4 1,7-8-2,-2-5 1,0-4 0,2-12 0,1-5 0,-2-3-2,1-5 1,-2-6-2,-1-6 1,-2-5 0,-2-2-2,-5 0 0,-2-2 0,-2 1 0,-1 4-5,-3 2-6,0 12-25,-1 10-42,0 6-1,0 14-4,0 0-6,0 0 1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1.9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0 359 6,'12'27'69,"3"-4"8,-3-10 1,2-8-3,4-18-28,2 1-11,3-7-8,3-9-8,3-9-6,-4-7-11,4-3-8,-6-5-2,2 4 0,-10 3 0,-6 7 2,-6 10 3,-5 11 5,-7 15 5,-9 6 9,-3 20 1,-7 8 1,2 8 0,-1 5-12,3 3-7,4 1 0,8-3 0,9-1 0,3-7 0,9-6 0,8-9 0,10-5 0,-3-8 0,9-10-67,4-1-18,-4-16-1,1-8-6,-9-9-5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2.3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0 196 3,'4'-10'87,"-4"10"2,12 6-3,-2 11-6,-4 5 1,2 3-1,-4 4-75,3 3-5,0 3 0,-1 1 0,-2-6 0,1-4 0,-3-4 0,3-11 0,-5-11 0,15-1 0,-6-14 0,0-9 0,1-9 0,-1-5 0,2-6 0,0-1 0,2 2 0,3 0 0,0-1 0,3 10 0,3 4 0,1 7 0,2 1 0,4 5 0,-3 6 0,3 3 0,-5 4-38,6 4-16,2 3-28,-3 0-2,3 6-4,-5-3 0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2.6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47 92 3,'-10'-34'85,"-1"6"1,6 7-5,-2 7-3,7 14 3,-9 3-30,9 25-21,0 14-14,0 23-16,-2 14 0,2 12 0,-2 7 0,2 2 0,7-2 0,6-11 0,7-12 0,7-19 0,11-14 0,3-18 0,4-16 0,2-8 0,-2-12 0,0-8 0,-7-10-51,-14-7-36,-3-4-2,-12-2-5,-7 2-6,-9-4 10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2.9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66 148 25,'-35'1'85,"14"4"-3,9-5-5,12 0-4,17-9 1,15-31-25,10 28-49,11 2 2,8-4 0,4 1 0,3-2 0,-3 0-3,-2 6-6,-10-1-4,-7 5 0,-5 5-2,-4 0 1,-7 8 3,-5 6 4,-8 3 7,3 6 9,-7 5 8,0 8 2,-5 8 0,-5 4 1,1 1-11,-4 2-11,1-3 0,-1-5 0,3-5 0,-3-11 0,3-9-9,1-9-72,-1-13-3,2-12-2,-5-11-6,0-2-3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3.1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64 44 0,'-10'-21'93,"-1"7"3,-1 11-6,-2-2-6,7 3-1,7 2-18,-10 0-65,10 0 0,2 15 0,0-4-4,8 0-49,5 1-28,2-1-3,5-4-4,3-7-5,3-3 2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3.6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1-8 74,'0'0'84,"14"0"1,-10 12-3,0 13-2,-1 11 0,3 8-66,-6 12-2,-2 12-12,-2 2 0,-4-1 0,1-2 0,1-10 0,4-9 0,-2-9 0,3-12 0,1-10 0,2-11 0,-2-6 0,9-10 0,-2-7 0,3-7 0,3-3 0,9-4 0,4-1 0,5-1 0,4 8 0,2 3 0,4 6 0,2 7 0,-1 7 0,-6 2 0,-4 6 0,-9 7 0,-10 4 0,-11 4 0,-8 4 0,-17-1 0,-8 1 0,-9 1 0,-8-2 0,0-2 0,-1-4 0,6-3 0,4-5 0,9-5 0,4-4-27,10-25-32,12 9-26,4-16-2,13-7-4,8-11 25,5-10 5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3.82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71 0 49,'8'35'95,"-8"12"0,0 9-6,-7 13-3,4 7-2,-7 5-71,-2 5-13,2-4 0,-1-6 0,2-10 0,0-3 0,4-16 0,2-4 0,3-13-63,3-17-24,6-9 0,-9-4-7,15-16-4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7.56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-2 97 43,'0'0'65,"7"-4"-1,-7 4 0,6 16-2,-6 0-4,-1 9-44,-1 7-8,1 2 2,1 0 1,0-4 2,0-4 0,0-10 0,4-2 3,5-12-2,1-5-2,5-10-3,3-10-4,3 2-4,-3-9-3,4 3-2,-1-9-1,-3 2-2,-3 0 2,-5 5 0,-1 3 3,-6 3 2,-2 6 1,-1 2 2,0 7-1,0 8 0,0 0 1,0 0 1,-4 0 1,4 8 2,0 7 1,3 9 4,3 4 3,1 14-1,2 8 1,3 10 0,1 9-5,7 15-8,0 7 0,6 5 0,-3 7 0,3-7 0,-3-2 0,-6-5 0,-2-11 0,-9-14 0,-6-8 0,-9-15 0,-6-12 0,-8-4 0,-4-8 0,-2-9 0,-4-7 0,1-1 0,0-9 0,4-8 0,0-4 0,6-9 0,1-8 0,8-6 0,5-10 0,5-4 0,3-7 0,3-1 0,11 1 0,4 2 0,2 9 0,3 5 0,-1 9 0,4 5 0,-3 8 0,-2 9 0,-1 6 0,-3 3-5,-4 1-12,-1 4-18,-2 4-13,-2-2-28,4 2-1,-3-5-5,2-3-2,-2-4 5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4.2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0 265 12,'7'4'76,"6"-2"2,-4 0-2,6-1-3,2-1-1,3-7-38,8 0-23,1-1-2,6-7-2,5-3-3,2-7-2,0-4-3,-2-6 0,-5 1 1,-8 0 1,-7 5 2,-12 6 3,-11 12 3,-17 11 5,-12 12 4,-8 15-10,-7 10-8,-1 10 0,2 4 0,8 2 0,13 1 0,16-6 0,15-4 0,19-5 0,21-12 0,13-2 0,16-12 0,5-8 0,14-4 0,-9-7 0,-8-14-91,-5-9 0,-20-12 22,-13-4-2,-22-12 2,-11 1 3,-24-12 23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5.2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2 360 50,'6'-18'61,"0"0"2,0 0 4,-1 1 0,-3 6-47,3 2-2,-5 9 2,8 0 5,-4 14-2,1 16 1,2 12-6,-2 8-4,2 8 0,0 5-1,1 6-4,-1-7-6,1-9-1,-3-9-2,1-16 0,-1-2 0,-3-18 0,-2-8 0,0-5 0,0-13 0,-7-10 0,0-8 0,-3-3-2,-2-16-10,-2 0 0,0-6 2,0 5 3,3 2 0,1 11 1,1 7 3,3 8 2,4 14 3,2 14 1,14 1 3,3 16-2,3 13 3,9 2 1,5 11 1,7 0 1,5-1-1,1 3-7,4-3-2,-5-4 0,1-8 0,-4-9 0,-3-5 0,-4-4 0,-8-4 0,-6-8 0,-5-18 0,-5 0 0,-6-15 0,-6 1 0,-6-11 0,-5-10 0,-3-4 0,-3-3 0,-2 5 0,5-4 0,-2 10 0,5-1 0,5 1 0,2 13 0,4 5-17,0 7-67,5 9-2,-1 0-4,7 6-6,0 7-4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5.5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56 0 1,'6'43'92,"-7"9"1,-4 4-7,-6-1-2,2 1-2,-24-3-37,33 2-17,6-28-28,12-15 0,12-12 0,4-8 0,5-8 0,-3-5 0,1-6 0,-8 1 0,-9-9 0,-10 8 0,-10-2 0,-7 9 0,-11 1 0,-7 4 0,-5 3-22,-9 7-60,15 5 0,-4-4-3,14-3-4,1-5-1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6.1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103 477 475,'-15'-31'-3,"3"-6"-1,-4-4-1,-2-6 0,4-2 1,-1 9 3,8 6 0,1 6 2,6 12 4,2 9 5,7 7 3,9 10 1,4 18-1,8 4-10,5 3-3,4 9 0,6 0 0,3 1 0,0-5 0,-3-7 0,0-12 0,-6-5 0,-4-6 0,-7-14 0,-9-14 0,-8-10 0,-11-8 0,-6 0 0,-8-13 0,-4-4 0,-3-2 0,-5 3 0,3 4 0,-1 9 0,3 7-23,6 0-66,4 19-1,-3 3-3,14 10-2,0 0-4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6.3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88 1,'38'19'92,"-13"-8"-3,9-9-2,0-2-6,5 0 1,-4 9-3,7-18-79,-3-2 0,1 1 0,-6-3 0,-6 7-76,-2 0-6,-13-11-1,1 3 83,-12-11-90,2 7-3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7.1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279 52 1,'10'-5'74,"-3"-6"0,-7 11-2,8-13-4,-8 3-3,2 3-46,-8 1-8,-8 5-4,-6 1-2,-5 3 0,-5 1 2,-4 5 1,-1 4 0,0 1 1,1 1-1,6-3 0,7 0-3,5 1-1,9 4-1,7-2-1,12 1 0,10 3 0,22 12 2,2 4 2,4 5 0,-5-1-1,-2 0 4,-11 4 0,-11-2-4,-13 1-5,-22-14 0,-15-5 0,-8-2 0,-4-6 0,-2-1 0,0-12 0,7 4 0,2-9 0,11-11-29,14 1-55,7-11-3,14-8-4,5-1-6,15-5-2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8.5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60 32 14,'-5'-9'75,"-4"5"2,2-2-2,7 6-3,-13-11 1,2 9-54,11 2-4,0 0-2,-8 0-5,8 0 2,0 10 0,0 5 1,-1 10-3,1 6 1,-2 5 0,2-1 1,-1-3-7,1 3-3,-2-7 0,2 1 0,0-9 0,5-8 0,-5-12 0,9 18 0,-2-10 0,-7-8-9,12 9-18,-8-13-23,7-1-32,-9-9 1,5-6-5,-7-7-5,4-1 6,-4-15 85,0 5 0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8.8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22 4 41,'0'0'81,"-16"-7"-3,16 7-3,-8 0-3,8 0 1,30 0-59,-30 0-7,0 0-1,10 4-2,-10-4 1,12 8-1,-12-8-3,16 14-5,-8-6-11,5 1-26,3 1-32,1-2-2,2-3-6,1-1-4,1 1 2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39.4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34 194 56,'0'0'71,"-5"11"-1,2-4 1,0 5 1,0 6-31,0 4-26,2 2 0,1 15 3,-3 2-2,2-7-1,-4 3-6,5-6-1,0-3 0,0-10 0,0-2-2,0-16-4,0-8 0,0-1-4,0-6 2,0-10-6,0-3 6,0-1-6,0-6-4,0 0 1,0 7 1,0 0 1,0 4 3,0 6 0,0 7 2,0 11 3,11-8-1,0 8 2,0 7 0,4 5 1,1 1 0,5 5 1,-1 3 0,11 5 2,-6-1 0,2-1-1,-2-3 0,-2-6 2,-1-4 0,-4-8-7,0-6 8,-12-12-5,3-5-3,-5-3 0,-2-7 0,-2-10 0,0 3 0,-3-2 0,-2-4 0,1 6 0,-4 1 0,2 1 0,-1 7 0,5 8 0,-2 6-31,-1 5-50,5 9-4,0 0-1,0 0-6,6 1-1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40.7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177 763 49,'15'-11'58,"-7"3"2,3-5 3,28 3-35,-41-4-7,3 3-1,7 1-2,0-1 1,-2 1-2,0 0-1,-4 1-1,2-1-2,-4 2 0,0-2-2,0 10 0,-14-10-2,-1 10 0,-1 0-2,-6 7 1,-1 5-1,-3 6 1,-2 2-1,1 6 0,5-1-2,5 0 0,3-1-3,9-2 0,5-3-1,10-3 1,7-7-2,6-3 0,6-4 0,3-2 0,1 0 0,2 0 0,-1 0 0,-4 3 0,-3 8 0,-8 10 0,-7 30 0,-6 10 0,-6 7 0,-7 8 0,-7 6 0,-5-5 0,-6-6 0,0-9 0,-2-24 0,-4-19 0,3-8 0,-6-11 0,0-12 0,5-7 0,0-6 0,5-4 0,6-6 0,7-1 0,5-4 0,7-1 0,7-1 0,13-6 0,8 6 0,5-4 0,8 2 0,7-4 0,3 2 0,2 4 0,0-1 0,-5 7 0,3-3 0,-6 5 0,-5-1 0,-8 9 0,-5 0 0,-4 5 0,-5 1 0,-3 6 0,-5 6 0,-4 2 0,-7 6 0,7-4 0,-7 4 0,0 12 0,-6 5 0,-1 7 0,1 7 0,-3 3 0,3 5 0,0-3 0,4 0 0,2-8 0,5-4 0,4-8 0,5-11 0,3-5 0,2-7 0,2-10 0,-1-4 0,3-7 0,-2-6 0,-3 4 0,-2 2 0,-6 5 0,1 8 0,-5 5 0,-6 10 0,5 6 0,-4 10 0,1 4 0,1 3 0,3-5 0,5 2 0,4 0 0,4-5 0,8-9 0,5-4 0,4-7 0,2-10 0,3-7 0,1-11 0,-4-9 0,-4-9 0,-6-11 0,-5-8 0,-9-6 0,-4-3 0,-9-3 0,-2 6 0,-7 8 0,-4 8 0,-4 16 0,-2 18 0,-2 19 0,0 20 0,-1 20 0,4 16 0,3 13 0,6 10 0,5 2 0,3 3 0,7-3 0,9-4 0,6-6 0,3-9 0,4-5 0,3-12 0,1-2 0,0-13 0,3-6 0,-4-11 0,-1-6-84,1-8-7,-4-7 0,-2-5-6,-4-10-2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7.90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2 134 33,'0'0'80,"-1"9"-5,1-9-3,0 0-3,6-11-2,3-33-25,1 35-35,6 1-4,0-1-1,3-4 0,0 4 1,1-1 0,-3 3 0,1 1-3,-1 0-5,-2-1-15,-2 3-14,-3 4-12,3 1-24,-13-1-4,7 11-4,-7-11 0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58:41.3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214 218 35,'9'-21'79,"-4"1"-1,-2 1-3,-3 2-2,-1 2 1,-4 9-55,-8 3-2,-5 6 1,-5 12-2,-3 8-1,-3 4-3,1 10-12,1 2 0,6 2 0,2 3 0,7-3 0,7-9 0,5-2 0,7-3 0,9-12 0,4-8 0,5-5 0,0-11 0,4-8 0,-4-7 0,0-7 0,-2-8 0,-5-3 0,-4 0 0,-8 0 0,-1 10 0,-5 0 0,0 12 0,0 3 0,0 17 0,-13 9 0,4 8 0,5 7 0,-1 3 0,0 0 0,2 3 0,3 2 0,0-12 0,6 1 0,3-1 0,3-5 0,4-8 0,4-2 0,3-5 0,3-4 0,5-10 0,3-6 0,1-8 0,1-6 0,2-5 0,-2-3 0,1-1 0,-4 1 0,-1 3 0,-3 3 0,-5 9 0,-6 5 0,-2 11 0,-6 5 0,-10 6 0,6 19 0,-6 2 0,-1 6 0,-1 6 0,2 4 0,3 2 0,8 2 0,8-6 0,9-3 0,9-6 0,7-5 0,9-6 0,4-5 0,5-6 0,1-4 0,-5 0 0,-9-3 0,-9-4 0,-6 7 0,-12 0-38,-18-11-51,-6 3-5,-19-9-1,-5 2-7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05.6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546 244 7,'6'-10'74,"0"-2"2,-1 4-3,-3-1-4,-2 9-3,-10-15-44,10 15-7,0 0-12,0 0-2,-2-9-2,-2 1 0,-1-2-1,1-5 1,-5-2-2,-3-5 0,-7 3 0,-2-7 0,-4 6 0,-2 0 1,-4 5 2,-5 7-1,1 7 1,-1 6 0,1 12 2,-5 21 1,4 11 0,-4 17 0,5 8 0,1 11 0,7 5 1,7 13-4,5 1 6,11-6-2,4-10-3,13-10 0,5-9 0,10-14-1,2-16 1,7-25-2,7-14-3,2-23 1,0-15 2,5-18 1,2-8-2,1-12 1,2 3 0,-8-2-1,0 3 2,-7 10 0,1 6 1,-12 12-1,-5 10 0,-5 8 0,-7 7-2,-2 11 0,-11 8 1,9 10 3,-9 14 0,0 8 1,-1 9 2,1 9 0,3 0 0,9 5 2,5-1-7,10-9 5,9-12-2,5-13-1,8-15-2,-2-10-2,0-15 4,-8-10-2,-6-10 2,-14-3 0,-11-1 0,-10 3 2,-17 11 0,-14-1 1,-11 14-1,-5 10-1,-7 7-2,-3 10-3,3 8-6,5 6-13,9-2-19,7 3-32,13-5-4,8-6-4,14-14-4,0 0 2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05.9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14 19,'23'-12'68,"-2"10"7,-6 9-1,-5 17-1,-3 10-2,-1 21-56,-3 13 0,1 17 2,-2 14-3,2 8-6,-4-3-5,1 9-3,-1-5-1,0-15-3,1-15-1,2-15-5,-3-14-4,2-13-8,-2-9-15,3-16-32,4-9 0,-6-6-4,4-6-5,-5-11 8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06.3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50 80,'14'7'83,"-5"2"-2,-1 9-3,-4 3-2,0 8-2,-3 3-70,2 13-4,3 3 0,1 4 0,0-5 3,5-9-1,0-8-1,4-20-1,5-10 0,0-14 0,0-16-1,2-11 0,-1-10 2,0-6-2,-2 0 2,-3 5 0,-2 5 2,-8 9-2,1 7 0,-5 13 0,-3 18 1,2 7 1,-2 20-2,0 10-1,-1 10 1,0 8 0,1 6-1,1 5 2,3-4-1,7-3-6,-2-11-7,8-14-18,5-6-45,-1-23-3,4-8-2,-7-21-9,6-10 1,-9-15 88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07.0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44 0 76,'6'20'86,"-1"6"-5,-5 10-3,0 5-2,0 7-5,0 1-71,0 6-8,0-1 2,0-4 2,3-5-1,-2-19 0,-1-7 1,0-19-1,-9-13 2,0-12 6,-1-9-3,-1-3 4,2-9-4,1-1 0,5 4-1,3 9-1,0-1-1,6 11 1,5 11 0,2 8 3,5 7 0,3 15 2,2 5 0,1 5 2,2 4-2,1 6-3,-3-2 6,3-4 3,-4-5 3,-3-13 0,1-10-12,-5-10 10,-2-13 2,-4-9-3,0-7-9,-6 1 0,-1-3 0,-3 2 0,0 4 0,-4 8 0,-3 3 0,1 9 0,-3 3 0,3 0 0,0 2 0,6 7 0,0 0 0,-7-5 0,7 5 0,0 0 0,0 0 0,0 0 0,0 0 0,0 0 0,5-6 0,-5 6 0,12 5 0,-4 0 0,2 1 0,3 4 0,3 2 0,-1 0 0,0 8 0,0 2 0,1 5 0,-1 9 0,-1 6 0,0 9 0,-2 7 0,-1 6 0,-1 0 0,2 4 0,-3-9 0,-2-5 0,-4-13 0,-3-9 0,0-15-4,-10-17-78,1-1-3,-8-20 0,4 0-5,-3-17-4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08.0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0 393 3,'11'3'58,"-11"-3"5,10 19 3,-5-10 1,-1 1-27,4 18-40,-1-4 22,-1 13 2,4-6-2,-2 3-7,1-5 1,-3-1 2,0-10-1,-4-9-3,-2-9-3,0 0-1,-1-15 0,-8-3 0,1-12-6,-3-4-4,-1-1-1,0 1 0,2 2 0,2 3 0,1 10 1,4 1 0,3 18 0,5-1 2,8 9 0,3 5-3,8 10 2,2 4-1,7-1 2,1 2 3,1-7 1,3-2 2,-3-8-8,-1-5 0,-5-14 0,-4-13 0,-6-7 0,-4-8 0,-5-6 0,-8-6 0,-2-1 0,-7-6 0,-6 8 0,-3 0 0,-1 2 0,0 3 0,3 8-29,2 8-53,2 3-3,6 9-1,2-1-6,4 7-2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08.7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3 284 61,'0'0'67,"9"-2"1,-4 8 0,-2 9 0,7 24-29,0-4-29,5 6-1,2 6-9,4 2 13,1-2 1,1-2 2,-2-9 1,-1-15 0,-1-9-1,-6-12-1,1-14-15,-3-9 13,-2-7-13,-1-13 0,0-2 0,-1-4 0,-1-4 0,0 0 0,2-2 0,-1 3 0,-2 3 0,0 2 0,2 6-4,-2 5-27,3-26-28,3 47-22,-4 5-2,5 10-6,-3 6-1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09.1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0 251 56,'1'14'81,"-1"-14"-5,4 11-2,-4-11-4,10 0-1,-10 0-60,23 0-9,-3-3-3,8-6 0,3-4 2,3-3-1,1-4 0,-1-5 2,-3-2 1,-2-7 4,-6 4 0,-6 0 2,-4 4-1,-7 3 0,-5 7-1,-4 7-1,-9 9-2,-7 8-1,-4 9 1,-6 10 3,-4 8-1,1 4 1,2 5 1,1 6 0,9-4-6,10 1 9,10-5-1,9-4-8,12-6 0,11-4 0,4-7 0,11-15-16,-2-6-25,11-17-40,6-7 81,-4-15-81,0-6-7,-4-8-2,4 0-1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09.5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128 566 70,'0'0'78,"0"0"-2,-4 12 1,-14 7-4,-2 4-37,-3 8-13,1 2-6,5 5-5,0-4-3,11-2-1,5-2-3,8-2-1,11-5-1,10-9 1,5-6-1,8-7 1,2-7-1,3-8-2,2-11 0,-1-7-1,-6-9-1,-4-12-3,-2-6 0,-9-6-3,-2-8-2,-9-5 1,-5 1-1,-6-2 4,-1 6 2,-5 5 5,-3 12 2,-2 10 3,-2 14 1,-1 16 0,0 14 1,3 16-2,1 18 0,3 18-5,3 16-2,2 15 0,5 9 0,5 7 0,3 0 0,5 1 0,-1-11 0,6-8-24,-6-15-20,-3-21-37,2-12 0,-10-20-6,0-7 87,-8-19-90,-6-6 2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0.2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-2 272 6,'0'10'90,"4"-10"0,15 0-6,9-5-5,14-7-7,6-2-10,8 2-87,9-1-10,8-1-5,0-4-3,1-4 3,0-3 3,-9-1 10,-4 0 12,-12 1 14,-2 1 11,-9 3 4,-2 4 1,-14 12-1,-6-1-3,-9 10-5,-7 14 3,-9 2 3,-8 11 6,-9 3 2,-4 13 5,-10 3 1,0 11-2,-3-1-1,2-1-3,9 3-20,-1-6 15,14-1-5,3-11-3,11-11-4,5-12-1,12-17 0,4-9-2,8-18 0,1-9 0,2-12-2,0-5 2,-1-4-1,2-6-1,-4 5 1,2 7 0,-2 1 1,3 14 0,-1 5-1,2 11 1,3 7 0,3 11 0,0 11 0,-1 10 1,1 7-1,-4 6 0,-2 9 1,-6 1 0,-7 2 1,-4-6 0,-5 1 0,-6-2-2,-3-8 4,-6-11-4,-5-10 0,-1-11 0,2-5 0,2-12 0,1-11 0,4-10 0,5-3 0,2-7 0,9-6 0,6 2 0,2 1 0,2 4 0,3 1 0,-1 7 0,4 3 0,-3 5 0,0 9 0,-2 5-21,1 3-25,1 7-36,-1 0-1,1 6-2,-4 0-5,5 2 3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8.10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17 161 10,'-7'16'77,"-1"-4"1,6-2-5,2-10-3,4 7-3,4-7 0,8-4-66,3-5-1,4-3 0,4-2 1,-1-2 2,0-3-5,3 1-8,-5-2-19,-1-27-31,1 35-7,-6 0-5,3 3-4,-8-5-3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0.6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188 4 75,'10'0'88,"-3"-1"-6,-7 1-4,0 0-4,0 6-2,-16 4-66,-1 9-4,-7 6-4,1-2 1,-2 5 1,1-8 0,2 2 2,10-3 2,9-2 1,14-5 0,13 0 1,13 1-1,4-1 0,6 0 0,3 1-5,-6 3 0,0 2 0,-17 5 0,-12 0 0,-12 1 0,-13 3 0,-14-3 0,-10 1 0,-6 3 0,-12-11-30,5-1-50,0-2-4,-1-12-1,7-2-7,1-13-3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1.8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56 582 14,'-13'0'64,"0"-7"1,3 4-7,-1-5-10,11 8-4,-8-6-50,8 6-2,0 0-1,0 0 3,0 0 4,0 0 6,6-4 10,-6 4 3,12 0 2,1 0 1,11 3-3,-1-2-2,11 3-2,6-2 0,11 3-3,6-4-2,8 0-1,9 0-1,7 2 0,10-3-1,4 0-1,11 0 1,10 0 0,7-2 2,10 0-1,6-3 2,8-1-1,10-2 1,5-6-1,16-2-1,1 0-1,15-4-2,8 2 1,4-4-4,2 1 0,3 1 0,6 9 0,-10 2 0,0 3 0,1 2 0,-1 3 0,-3 1 0,6 1 0,3-1 0,3-9 0,3-3 0,0-6 0,-1-3 0,-4 0 0,-4-4 0,-9 2 0,-7 1 0,-10-2 0,-9 5 0,-13 4 0,-12-4 0,-16-1 0,-14 3 0,-14 1 0,-16 3 0,-18 2 0,-17 1 0,-18 3 0,-9 5 0,-17-3 0,-8-11-6,-12 16-77,-21-4-2,-4 1-3,-18-11-6,1 3-3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5.0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401 86 44,'0'0'80,"-11"-2"0,11 2-5,-12-7-4,12 7-2,-13-6-59,13 6-8,-6-6-3,6 6-3,0 0-2,-10-11 1,-1 0 5,1 3-6,-4-1 2,-2 0 2,-2 0 2,-5 4 0,-1 2 3,-5 6 0,2 16-3,-3 6 6,0 13 3,0 10 1,5 9-1,2 8 0,4 2-1,8 2 0,4-5-2,7-6-5,2-8-3,6-13-1,8-13-1,1-17-2,7-7 0,-2-20 1,1-13 0,2-9 1,-3-5 2,0-3 0,-4 4 1,-2 6 1,-4 6 3,1 14-3,-1 11 3,1 9-1,3 11 1,1 15 0,3 1-1,-1 9 1,5 1-2,-2-2 0,4 2 0,-3-6-1,0-3-1,1-11-2,0-3-2,0-14-1,-1-4-5,3-11-11,-3-13-9,0-6-12,1-7-28,-4-8-4,0-3-1,-5-9-1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5.2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0-4 6,'0'0'78,"8"3"3,-4 24-2,0 13-2,1 17-77,0 14 76,1 17-49,0 6 3,3 6-11,1-4-10,1-7-3,-1-11-2,-2-14-2,2-14-4,-3-16 1,0-13-5,-3-11 0,-4-10-3,4-8-4,-2-14-12,0-14-18,5-10-31,-3-13-3,5-5-3,-2-14-2,6-4 6,-4-7 76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5.4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 13 68,'8'-16'80,"0"15"-1,-1 3-3,3 15-1,-2 12-1,5 17-67,-1 5-2,2 18-5,1 12 9,2 7-6,-4-1-10,1 2-13,-3-14-16,-1-49-35,0 37-6,-7-22-6,6-17-3,-9-16 6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6.6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37 21 31,'0'0'91,"-12"-2"-3,12 2-6,-8-9-2,5-1-4,-2 31-27,5-21-59,-8 13-21,8-2-45,0 4-2,-1-4-5,1-1-3,-4-2-5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6.7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32 0 71,'4'30'81,"-1"-4"-2,0-4-8,-3-8-22,-30-6-48,18 2-69,12-10-6,0 0-5,0 0-1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7.3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2 75,'9'-8'76,"-9"8"-2,10 1-3,-10-1-2,4 25-16,-4 9-51,0 15-2,0 8 3,0 9 3,0 1 1,0 0-2,0-7-2,0-6-8,0-7-11,3-11-5,-3-6-49,0-20-3,0-10-5,3-16-2,2-12 2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7.5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34 6 5,'-10'-8'91,"10"8"-2,-15-2-5,15 2-9,-8 0-3,8 0-12,1 17-97,-7 6-40,19 8-1,5-3-5,8 5-3,-2-7-2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7.9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 0 49,'6'26'78,"-4"4"-1,0 5-77,-2 10 78,0-3-6,-2 5-1,-2-4-65,2 3 3,0-10 0,1-4-2,-3-19-3,4-13-3,-3-21-2,1-5 3,2-5-2,9-7-1,4-5 1,8 3-4,3 1 1,6 7 1,2 7 0,8 6 0,2 8 0,0 11 1,-2 9 0,-4 12 1,0 9 1,-7 6 1,-2 2 0,-7 5 0,-7 2 1,-3-4-1,-5-4-6,-2-2-13,1-11-19,-2-4-35,6-8-2,0-10-5,8-2-6,-1-6 2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08.46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81 33 17,'0'0'42,"12"5"9,-11 5 8,2 3 6,-2 7-31,-1 3 2,0 1 2,-1 4-1,0-1-1,1 0-6,0-7-8,4-5-6,5-5-6,7-10-4,3-12-1,3-12-2,1-5 1,-2-7-4,0-3 0,-4 2 0,-7 3 0,-6 7 0,-7 10 0,-12 17 0,-8 6 0,-3 15-11,-3 7-34,-44 5-32,72 3-1,-34-2-3,7-1-7,-1-13 1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8.3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308 667 77,'15'-20'86,"-5"-1"-5,-4 3-7,-5-1-2,3 4-6,-6 5-68,-14 5-2,-5 5-4,-5 3 4,-5 5 1,-5 5 4,-5 10-1,0 3 5,0 5 4,7 2 1,7 7 1,9 6 0,8-2-3,13-2 0,11-5-2,11-8-2,10-5-1,6-16-3,6-8 0,5-19 0,0-11 0,-6-12 0,-4-11 0,-1-10 0,-5-8 0,-7-3 0,-11-1 0,-7-2 0,-5-1 0,-6 2 0,-4 10 0,-7 3 0,-2 9 0,0 11 0,-2 7 0,7 13-27,-1 9-21,9 14-33,0 0-1,4 11-5,8 10-6,-2 2 1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8.8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89 354 5,'-16'10'89,"0"-7"-3,16-3-6,-16 5-5,16-5-1,-3 12-2,-35 0-72,44 3-4,14 1 2,6-1 1,7-2 2,8-6 1,8-7 0,7-11 0,9-10-1,-1-10 2,3-8-3,0-8 1,-2-3 0,-5-2-1,-10 1 0,-8 2 1,-15 4-1,-10 10-2,-15 8 1,-13 17-1,-17 10 2,-12 8 1,-7 16-1,-6 9 1,-2 12 1,2 15 1,2 5 1,15 2 1,8-1-1,15-3 0,7-6 0,12-3-4,9-16 0,18-15 0,2-16-8,9-7-11,3-11-18,1-13-41,3-7-3,-7-17-3,0-1 84,-6-9-88,-1 4-1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9.2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33 22 6,'10'-15'69,"-1"13"10,1 9-1,-4 16-2,-3 16 0,-3 15-76,1 15 26,3 16-1,2 6 2,4 16-7,-5 5-7,4 0-3,0-8-4,1-10-6,-2-18 0,0-16 0,-3-9 0,-2-20 0,-3-19 0,0-12 0,-8-11 0,-2-14 0,-4-9 0,-1-11 0,-7-10 0,-1-9 0,2-4 0,3-18 0,7 0 0,4-4 0,7-1-7,12 8 7,11 3-7,8 11 1,7 10 1,6 23 0,0 13 1,3 16 2,-3 8 0,-9 14 1,-5 10 1,-10 2 2,-8 9 1,-12-4 0,-10-4 1,-12 1 0,-10 0-1,-3 5-4,-10-12-9,0 3-28,6-1-38,-2-5 25,11-2-28,3-13-6,15-1-3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19.6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0 278 13,'27'2'89,"-8"0"1,3 4-7,1-6-3,6 2-3,4-3-6,5-2-77,3-3-4,10-7 1,4-7 0,-3-7 3,-4-3 1,-9-6 5,-5 0-4,-12 1 3,-7-3 4,-12 11 0,-11 10 0,-11 12 1,-12 9-4,-6 17 0,-7 7 4,-1 15-1,-1 9 1,5 4 0,3 0 2,12-1 0,7-3 0,13-5 0,6-6-3,6-11 0,13-9-3,6-6-2,4-14-6,7-6-18,-2-11-50,7-19-4,7-6-1,-7-9-7,3-1-3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20.0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92 83 35,'3'19'80,"-3"9"-3,-3 39-3,-3-32-4,-1 3-1,-2-3-54,2-1-7,1-7-2,0-8-4,0-10 0,6-9-2,-12-6 0,6-15 0,0-3-3,-1-10-1,1 2-2,1-1 4,2 2 0,1 4-1,2 9 0,4 6 1,4 7 2,8 8 3,5 13-1,4 5-1,5 7 1,1 1 1,8 1 4,-1-3 3,0-3 4,2-9 1,-1-7 1,-5-9 1,-1-7-9,-2-8-8,-7-5 0,-2-5 0,-6-1 0,-9-3 0,-2-5 0,-5 2 0,-1-4 0,-7 2 0,0 5-6,1-1-34,-3 4-10,10 27-27,0 0-8,7 3-1,5 6-1,8 16 7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20.5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190 601 78,'29'-9'88,"-10"-8"-3,-2 4-85,-8-6 70,-7 6-5,13-4-1,-25 9-64,-8 3 0,-9 5 0,1 13 1,-8 4-1,-3 9 0,3 6 10,1 6 2,10 0 0,1 3-2,10-6-2,8-3-3,4-7-2,13-9-3,7-11 0,8-9 0,3-11 0,8-9 0,3-8 0,-2-16 0,6-8 0,-4-6 0,-4-8 0,-4-3-11,-5-8 3,-6 4 3,-6 4 2,0 11 3,-11 6 2,-3 13 6,-1 10 0,-2 17-1,0 16-5,-6 7-2,-1 14 0,-2 14-3,2 11 2,-3 10 2,1 12 2,2 8-3,1 1 0,1 0 0,5-1 0,0-7-9,0-8-17,3-9-16,-1-12-36,2-12-3,-4-13-5,0-3-3,-6-12 5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20.9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0 351 23,'16'6'93,"-2"-5"1,8 3-7,2-1-5,10-3-4,-1 1-24,9-1-54,8-8 0,2-1-6,4-6-3,-5-4 2,-6-10 1,-9-5 6,-1-4-4,-13 0 3,-6-6 5,-10 2 0,-6 9-1,-8 4-1,-11 12-2,-7 7 1,-6 10 1,-2 7 0,2 13-1,-2 11-1,1 3 4,9 2 0,3 3 2,13 0-6,6 2 0,4-5 0,6-1 0,13-6 0,4-8 0,8-1-11,3 8-66,1-21-4,5-7-2,-2-7-5,4-8-5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21.4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148 192 16,'-8'25'94,"3"9"-2,-5 0-8,5 15-9,-7-7-3,1 2-1,-1-1-76,-3-10 1,1-10 0,-2-19 1,3-7 3,0-19 5,6-5 1,2-7-4,3-5-3,2-2-4,5 5-1,7 2-1,0 8 0,6 3 0,-1 8 1,2 7 6,1 8 4,3 2 3,1 12 1,3 4 1,2 6 1,3 0 1,3 2-11,5-6 0,4-1 0,-2-5 0,2-9 0,-3-7 0,-2-7 0,-5-10 0,-10-4 0,-6-7 0,-7-4 0,-8 0 0,-4-2 0,-6 1 0,-6 0 0,-2 8 0,1 0 0,0 6-23,32 10-60,-26-3-4,3 7-1,0-2-5,6 1-1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21.7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 0 80,'6'24'85,"-5"11"0,-1 13-5,-1 8-1,-5 10-2,4 8-77,-3 8 8,0 1 2,5 0-3,6-14-7,7-9 0,7-12 0,6-15 0,8-16 0,4-12 0,0-5 0,1-6 0,-6-11 0,3-2 0,-4-6 0,-5-2 0,-7 7 0,-4-2-47,-7 4-38,-10-2 1,-5 12-2,-18-6-5,-9 7-2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21.8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7 149 23,'-16'-11'99,"16"0"-2,25 2-7,17 0-2,23 2-4,10-1-54,15 6-30,5-2 0,9 4 0,-6 0-57,-12-5-29,-14-5-1,-20-9-7,-15-2-3,-23-12 7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23.2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36 143 33,'0'0'37,"-8"-4"2,8 4-30,0 0 0,0 0-1,-7-7 1,7 7-1,0 0 2,-4-8-1,4 8 2,-4-8 2,4 8-2,0 0 2,-7-6-4,7 6-1,0 0 0,0 0-1,-7-7-3,7 7 0,0 0-1,0 0-2,0 0-1,0 0-1,0 0-2,0 0 0,0 0 0,0 0 1,0 0 0,0 6 0,0-6 1,7 15 1,4-8 3,0 4-1,5-4 0,-2 2 0,8-5-2,-5-3 0,6-1 0,-5-3-1,0-4 0,-1-7-2,0 4-1,-4-5 1,-2 1 1,0-3 1,-4 2 0,-3 0 2,-2 1 1,-2 4 1,-2 0 1,-3 2-1,5 8-1,-14-10 1,6 9 0,2 1 0,-1 0-3,-1 4 0,8-4 0,-13 14 0,9-5 0,-1 1-3,1 1 2,1 1 0,0-2 0,3 0 0,0-1 0,0-9 0,3 11 1,-3-11 1,8 4 0,-8-4 2,8-3 1,-8 3 0,10-12 0,-7 2 2,-2 0-1,-1 1 2,0 1 2,0 8 2,-6-13 3,-2 8-3,0 5 1,-3 3-1,-1 5 0,-1-1-1,-3 3-2,0 2-2,-3-1-2,4 0 0,-2-3-2,8 0 1,-2-2-2,11-6-3,-9 8-4,9-8 0,0 0 0,6 0-1,5-2 3,-3-4 0,2 2 1,-10 4 3,19-9 6,-19 9-1,11-7 2,-11 7 0,0 0-1,-5 2 0,-6 2-3,11-4-10,-20 14-18,16-3-39,1 1-4,3-12-3,4 8-5,3-10 1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31.3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198 244 50,'3'-10'66,"-3"1"-2,3-1-2,-3 1-2,-33 3-41,33 6-8,-1-9-4,1 9-4,0-7 0,0 7 3,0-9 2,0 9 1,0 0-2,-9-8-1,2 8 1,-3 5-1,-4 7-1,-2 7-3,-6 9-1,3 7 1,-4 10 0,2 8-2,7 4 4,3 1 1,9 0 0,2-7 0,9-8 0,6-6 1,10-15-1,-1-13 0,3-9-1,0-13 0,3-11-2,-3-5 1,-3-7-1,-9-6-2,1-1-1,-6 0-1,-4 2 0,-6-2 0,-1 5 0,-8 1 1,-2 4 1,-1 6 0,-5 2 3,3 6 0,-3 1 0,6 8 0,0 3-2,3 0-2,8 7-1,-3-7-1,3 7 0,13-6-1,3 1 1,1-1 0,6-1 2,5-1 1,1 0 0,4 1-1,-1 0 1,3-1 0,-4 2 1,1 0-1,-4-1 1,-1-1 0,-4 0 1,-4-1-1,-1-2 1,-3 0-1,-3 0 0,-4 1 0,0 2-2,-8 8-1,0 0 1,6 17 4,-7 21 1,-4 20 3,-3 27 0,0 28-7,-1 38 11,0 20 2,6 29 0,3 2-10,11-1-3,5-16 0,9-23 0,3-32 0,5-43 0,2-38 0,0-38 0,0-32 0,-3-31 0,-3-21 0,-3-19 0,0-7 0,-7-11 0,-3 1 0,-7 2 0,-9 9 0,-3 13 0,-14 16 0,-9 17 0,-7 13 0,-5 16 0,-3 14 0,-3 9 0,2 3 0,6 5-35,7 9-43,6-7-3,12 3-3,11-13-5,5 12-3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32.4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24 113 22,'-7'-29'60,"-1"3"6,4 3-3,0 3-3,2 4-33,2 16-6,0 0-3,0 6-4,0 17 1,2 11 0,0 16-15,1 8 17,2 10 0,-4 1 3,2 3-3,-1-8-4,3-7-2,-4-10 0,0-16 0,-1-15-4,0-16-1,0-6-6,-2-18 0,-1-8 0,1-12 0,-1-9 0,3-7 0,0-2-8,5 2-1,4 4 0,1 7 2,5 7 0,2 10 2,1 13 3,4 12 0,-3 9 4,2 15 1,5 14 1,-4 11-4,1 9 6,-1 6 1,-1 6 0,-5 1 0,-1-8-1,-2-6 1,-4-11-7,-3-12 0,-3-11 0,-3-16 0,5-11 0,-2-14 0,2-11 0,-4-8 0,4-12 0,2-5 0,3 0 0,0 1 0,3 11 0,-1 3 0,-1 11 0,4 11-4,0 12 2,-1 12 3,2 7 0,0 14 0,4 12 0,2 3-1,-1 11 2,0 7-2,0 0 0,-2 0 0,-4-6 0,1-4 0,-9-11 0,0-3 0,-3-13-17,-1-10-28,5-5-35,-5-7-1,8-1-3,-5-6-2,8 2 1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32.7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0 552 7,'11'2'81,"-2"1"5,1-3-3,-2-5-4,2-6-1,0-5-36,1-6-9,3-6-17,-4-11-10,3-4-6,-1-7 0,0-3 0,-1 0 0,1 0 0,-3 2 0,-2 7 0,2 8 0,-2 8-3,1 9 1,1 13 1,2 6 1,0 11 0,1 11 0,1 6 0,1 9 0,3 6 3,2 1-3,-4 1 3,0 1-3,1-3 0,-3-3 0,-1-5 0,-4-6 0,0-7-11,-6-3-27,-2-1-39,2-10-5,-2-8-2,-12 0-5,-5-2 0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33.1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6 366 17,'-7'-6'90,"7"-2"-2,6-6-5,13-1-5,8-2 0,8-2-6,4-4-72,11 8-11,6-2-11,2 2-5,1-2-1,-5 3 0,-4-4-2,-7 4 3,-2 0 1,-12-6 12,-5 5 9,-4-7 3,-6 6 1,-3-3 1,-1 4 7,-4-1 3,-2 6 2,0 2 3,-4 8 4,0 0 4,6 13 3,-6 8 0,3 11-5,0 12-21,1 3 18,1 10-1,-3 0-2,5 3-4,-2-7-5,1-6-6,-5-11 0,2-6-4,-3-9-33,0-21-39,-11 8-4,-2-14-2,-2-10-6,-7-12-2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33.3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30 249 13,'-14'-14'93,"4"3"-3,4-5-3,6-2-7,10 1 0,10-2-12,17-1-68,3 2 0,7 2 0,9-3 0,2 3 0,4 1 0,-4 4 0,-2 1-13,-4 3-8,-8 2-18,-4 0-39,-1 0 0,-10 2-6,-3 1-3,-10-1 2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33.85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55 78 0,'-2'8'70,"-4"-1"8,1 6 1,0 8-4,0 5-1,4 13-35,0 10-39,1 8 23,0 7-2,7 4-4,-3-4-6,3-5-3,-1-7-2,-1-12-1,0-8 0,-3-10-5,2-9 0,-4-13 0,0 0 0,0 0 0,-3-8 0,0-10 0,-4-2 0,1-9-10,0-2-3,-2-8 0,-1-2 2,0-4 11,0-4-10,3-2 2,5 0 1,1-3 3,4 2 2,8 2 1,7 4 3,4 3 0,5 8 2,2 9-1,2 8 1,-2 13 1,-3 10 0,-1 16 0,-8 10 0,-2 14 0,-7 7 0,-7 5-5,-4 4 8,-5-2 0,-6-8-2,0-4 0,1-9 0,3-10-6,2-7 0,7-7 0,2-7 0,12-2 0,6-5 0,7-2 0,3-7 0,5-3 0,4-4-3,0-10-76,-2 6-1,-8-10-2,-1-4 82,-11-7-90,2-2-3,-9-1 9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34.2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67-1 13,'12'-2'91,"0"3"-3,-4 9-2,0 11-6,-4 9 1,0 8-9,-4 10-72,5 15 0,1 6 0,0 5 0,-1-5 0,1-7 0,-2-14 0,0-11 0,-2-14 0,-2-15 0,0-8 0,-3-16 0,-4-7-26,-2-14-55,2-6 81,-9-8-85,6 0-3,-6-6-6,3 3 1,17-1 57,-11 6 28,-6 7 45,2 7 46,4 9-1,1 5-4,2 6-6,0 2-1,-16 7-53,20 6-25,0 0-29,9 0-35,2 2-5,3 5-4,1-2-3,4 6 1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34.5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-4-2 13,'0'0'91,"-7"-3"-6,7 3-3,5 3-5,8 9 0,5 3-2,-17 10-74,33 6-3,10 5 2,5 3 3,3 8 1,-3-3-4,0-6 5,-6-4-5,-6-7 0,-4 0 0,-2-6 0,-6-5 0,-5-6 0,-3-9-19,-23-2-60,18-12-3,-6-8 82,0-9-86,-6-16-4,0-9-2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34.6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330 7 11,'-18'-13'93,"-5"15"0,-1 25-5,-8 17-3,1 11-3,0 11-23,0 15-59,-1 11 0,6 4 0,2-5-6,2-6-72,0 4 21,15-34-26,7-17-4,3-24-7,15-14 0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37.9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68 48,'12'-7'62,"0"-2"-2,-2-1-3,-3 0-2,25-1-42,-19 5-5,-13 6 2,10-10 0,-10 10 0,0 0 0,8-7-2,-8 7-2,0 0-1,7 2 1,2 8 1,4 7 1,5 11 0,3 10 2,8 15 3,0 12 4,7 19 0,-3 11-1,3 8-5,-7 5-3,3 2-1,-3-1-2,-5-6-2,-2-10-1,-9-15 0,0-14-1,-4-12 1,-3-12 0,-4-10-2,-1-8 1,-1-8 0,0-5 1,0-9-5,0 9-4,0-9-7,0 0-17,-7 5-45,7-5-2,-13-5-4,13 5-5,-15-16-2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23.6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56 25 11,'-9'2'65,"9"-2"1,0 0-4,0 0-2,0 0-3,-9 1-46,9-1-3,0 0-4,0 0 0,-7 1 0,-2 1 0,9-2-1,-16 3-21,16-3-38,0 0-5,-8-5-5,8-6-3,0-7-1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38.33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 16 62,'0'0'80,"-12"9"-2,12-1-5,0 5-1,1 1-2,4 5-60,4 6-8,0 3 1,3 7 0,1-2-1,-1 0 1,0-3 1,-1-1 1,0-8 2,-2-3 1,1-6 3,0-6 0,2-6-4,6-1-7,4-13 0,5-8 0,6-5 0,6-9 0,6-3 0,7-5 0,1 1 0,-2 5 0,-5 5 0,-4 8-15,0 7-66,-13 9-1,-6 5-4,-23 4-5,9 8-3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0.8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90 72 45,'-3'-17'49,"3"7"5,0-1 2,0 11-30,0-11-4,0 11-4,0 0 4,0 0-1,-3 11 4,0 15-4,0 13-1,-1 8-2,-3 11 0,2 8 0,-1 3-3,1-5-6,0-2-2,3-9-2,-2-15 0,3-9 1,1-11 0,0-18-1,0 0-2,0 0-2,-7-17-3,4-6-2,0-5-7,0-6-7,0-6-6,0-3-1,2 0 2,-3 0 1,2 2 4,-2 4 3,2-4 5,-2 9 4,3 4 8,1 7 3,0 0-1,0 9-1,2 0 3,-2 12 3,16 0 3,-5 9 3,2 14 1,6 5 1,2 11 0,7 3 0,1 9-1,7 2-4,0 1-2,5-6-2,-5-8-2,3-2-2,-4-12 3,-4-5 1,1-14-8,-6-7 0,-1-14 0,-7-7 0,-3-8 0,-2-8 0,-7-8 0,-4-3 0,-2-3 0,-5-2 0,-7 2 0,0 4 0,-3 5 0,5 7 0,-5 2 0,8 7-19,3 9-29,3 7-33,6 6-1,6 1-4,8 3-2,0 0 1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1.5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112-3 24,'26'1'61,"-12"-1"5,-1 3 3,-13-3 0,1 20-26,-6 9-5,-12 9-3,-4 8-10,-5 5-3,2 4-2,-3 1-5,6-2-4,3-10-5,9-10-3,7-13 1,6-7-4,8-13 0,5-5 0,2-11 0,1-4 0,0-8 0,0-5 0,-2-5 0,0 1 0,-4 1 0,-1-1 0,2-1 0,0 5 0,3 5 0,1 7 0,4 9 0,-1 10 0,2 5 0,-1 18 0,-3 10 0,0 8 0,-5 7 0,-4 4 0,-3-3 0,-3-2 0,-3-5 0,-2-8 0,0-8 0,-3-12 0,3-13 0,-11-1 0,6-13 0,-1-12 0,1-2 0,1-11 0,2-2 0,2-2 0,0 1 0,1 1 0,7 3 0,-1 5 0,4 8 0,4 9 0,0 7 0,3 9 0,4 9 0,2 8 0,4 10 0,3 6 0,1 3 0,2 3 0,0-1 0,-2-6 0,1-4 0,-3-6 0,-3-5 0,-3-7 0,-3-9 0,-4-2 0,-4-9 0,-4-7 0,1-3 0,-4-5 0,-2-3 0,-2-2 0,-2 2 0,0 1 0,-1 4 0,-1 5 0,-1 4 0,-2 3 0,5 11 0,0 0 0,-8 1 0,7 8-30,1-1-15,1 35-19,1-31-16,7 4-2,-1-6-1,7 0 1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 59 74,'-6'8'90,"-4"-3"-5,10-5-6,0 0-1,0 0-3,21-2-56,8-4-10,2-2-7,8 1-2,5 0 0,2 2 0,-2-3-6,0 4-11,-4-1-22,-7 3-38,-1-2 0,-5 0-6,-1 1-3,-4-4-3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2.4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375 37 61,'1'-17'72,"-3"6"-3,-13-2-2,-5 8-2,-9 36-27,-4-38-19,-2 12-8,0 8-6,-3 1 0,7 2 0,5 5 1,13 2 1,12 3 1,6 1-2,12 6 1,9 2 1,6 4-1,-3-1 0,3 0-1,-10-1-2,-9-1 1,-6-4 0,-10-1 0,-14-7 1,-8-2 1,-7-2-7,-3-5 0,-2-5 0,-2-8 0,9 0 0,-1-3-36,11-9-41,11-6-4,6-8-2,6-5-7,12-4-3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2.6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0-4 57,'36'0'89,"-3"11"-4,-10 8-4,-3 8-1,-8 4-3,0 14-47,1 1-18,-3 3-12,3-5 0,-4 0 0,0-10 0,-3-8 0,-1-12 0,-5-14 0,0-6-22,-3-54-39,3 32-18,-5-15-2,5-7-5,-4-10-3,4 1 1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2.7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22 69 10,'-3'-21'92,"-5"1"0,6 10-7,-4 0-9,6 10-2,-5-10-7,6 14-79,4 4-29,1 6-37,3 6-3,-2-3-3,6 7-1,-3-4-1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3.31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61 112 1,'0'14'81,"-4"5"4,-2 6-2,0 11-6,-5 5-1,4 6-2,-1 3-67,2 1-5,2-1 0,0-3-1,0-9 2,3-12 0,0-12 0,1-14 0,0-6 1,3-14 0,0-7-2,3-7-2,0-2-5,4-4-2,3-3 1,-1 4-1,1 5 2,2 5 2,-1 10 2,2 5 1,1 11 4,1 4 1,3 10 0,2 9 1,3 5-2,2 1 1,4 4 0,2-7-5,1 0 0,2-3 0,-2-8 0,-1-5 0,0-6 0,-6-2 0,-3-10 0,-5-5 0,-9-8 0,-5-5 0,-6-8 0,-2-1 0,-7-5 0,-5-1 0,-1 0 0,-2 2 0,1 6 0,4 8 0,-1 4 0,7 11-31,6 13-53,0 0-3,8 0-1,3 7-6,6 8-1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4.3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318 658 65,'11'0'79,"-4"-2"-4,4-3-6,-5-2-5,5-4-1,3-2-64,-2-1 0,2-2-2,-3 1 3,1-4 3,-7 0 3,2 0 3,-7 0 3,-1 1 0,-5 5-2,-7 5-2,-1 5-2,-7 3-2,-4 6-2,-1 6-1,-1 10-2,-1 2 1,2 6 2,6 4 2,8 5 1,10 2 1,7 6 0,10 6 0,5 3-6,4 6 0,3 6 0,-3 6 0,-2 5 0,-8-2 0,-9 1 0,-6-5 0,-13-6 0,-7-11 0,-12-12 0,-3-16 0,-8-11 0,-1-15 0,3-12 0,-2-15 0,9-13 0,8-9 0,7-6 0,8-6 0,12-3 0,12-1 0,17-1 0,9 2 0,11 3 0,6 2 0,10 1 0,5 1 0,2 3 0,-3 4 0,0 3 0,-3 3 0,-4 6 0,-5 6 0,-8 7 0,-6 6 0,-8 8 0,-7 5 0,-8 5 0,-6 11 0,-10 12 0,-4 3 0,-2 10 0,-6 3 0,-3 3 0,0 4 0,-1-6 0,0-5 0,4-6 0,2-9 0,4-11 0,2-10 0,0-5 0,2-12 0,7-10 0,2-2 0,2-5 0,-2 2 0,1-1 0,-1 10 0,-2 6 0,0 13 0,-1 6 0,0 15 0,-1 9 0,3 3 0,3 1 0,6 6 0,4-7 0,5-5 0,5-8 0,4-10 0,6-6 0,1-13 0,1-9 0,0-9 0,1-7 0,-4-10 0,-5-7 0,-6-9 0,-9-5 0,-3-7 0,-6-5 0,-6-2 0,-7 2 0,-3 8 0,-4 9 0,-2 14 0,1 18 0,-7 19 0,-2 25 0,-3 23 0,2 19 0,-2 19 0,3 12 0,3 10 0,2 3 0,11 3 0,5-9 0,13-10 0,8-12 0,4-17 0,7-10 0,3-12 0,5-12 0,1-15 0,4-4 0,-3-11-84,1-7 0,1-6-1,-7-2-4,-1-5-4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4.9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266 64 52,'-7'-26'72,"-2"8"4,-6 4 1,-3 8-4,-8 6-29,1 6-10,-2 7-8,0 9-5,-1 13-4,1 1-5,4 3-5,6 4-7,5-6 0,7-5 0,5-5 0,6-5 0,8-12 0,7-10 0,1-4 0,6-13 0,1-7 0,3-3 0,-2-6 0,0 1 0,-6 2 0,-4 9 0,-5 1 0,-5 6 0,-10 14 0,8 0 0,-8 17 0,-4 7 0,-1 1 0,-2 5 0,2 0 0,0 2 0,1-7 0,4-3 0,0-9 0,5-5 0,8-8 0,7-2 0,4-11 0,5-7 0,4-5 0,5-7 0,2-4 0,6-5 0,-5 3 0,-4 4 0,-6 5 0,-2 10 0,-6 9 0,-7 10 0,0 16 0,-9 15 0,-1 8 0,2 3 0,5 6 0,6-4 0,8-4 0,11-5 0,9-12 0,12-10 0,6-8 0,4-5 0,-3-7 0,-6-4 0,-16 17 0,-31-12-45,-7-6-42,-26-2-2,-22 0-5,-28-7-7,-13 4 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0.2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3CC1C2E-2A30-4ED9-854A-350E8C91CBB0}" emma:medium="tactile" emma:mode="ink">
          <msink:context xmlns:msink="http://schemas.microsoft.com/ink/2010/main" type="inkDrawing"/>
        </emma:interpretation>
      </emma:emma>
    </inkml:annotationXML>
    <inkml:trace contextRef="#ctx0" brushRef="#br0">20 50 14,'0'0'57,"0"0"3,0 0-4,0 0-1,-21-5-29,21 5-1,4-4-3,5 4-4,1-2-3,6 1-1,4-1 5,5-1-1,2 2-3,2-2-4,4 0-2,-1 1-1,-1 0-1,1-1-2,-2 1-2,-4-2 0,-1 2-1,-6 0 1,1-2-1,-6 3-1,-2-2-2,-4 0-7,-8 3-10,7 0-11,-7 0-11,0 0-31,-6 7-3,-2 0-5,-7-1-2,1 6 14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27.5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 51 43,'-7'0'66,"7"0"-2,-5-9-2,5 9-2,-4-8-38,4 8-3,0-11-11,0 11-5,4-11-2,-4 11-1,6-7 0,-6 7 0,0 0-1,7-7-10,-7 7-9,0 0-10,5 6-29,-5-6-4,0 7-4,0-7 3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5.5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22 85 0,'-11'-18'83,"6"1"0,0 0-3,5 6-8,-3-2-3,3 2-2,0 11-68,0 0 0,8 6 0,3 15 1,1 6 4,7 10 4,6 13 2,3 14 1,2 7 2,-1 10 1,2 1-14,-3-1 0,-2-1 0,-7-10 0,-7-10 0,-2-9 0,-4-13 0,-4-12 0,1-5 0,-3-8 0,0-4 0,0-9-6,0 12-41,0-12-7,0 0-26,-15 0-4,7 0-5,-6-7-1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5.8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28 85 74,'-14'10'85,"6"7"-1,3 4-5,5 4-1,8 1-2,9 12-54,4-4-18,7-4 5,4-2-9,2-8 0,1-7 0,5-13 0,0-7 0,-1-12 0,0-7 0,-3-2 0,-3-7 0,1 6 0,-5-4-46,-16-30-12,0 31-27,-8 4-5,-2 5-5,-8-1-3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6.3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39 0 24,'0'0'78,"-6"16"4,4 9-2,-1 7-4,-1 13-76,-4 40 81,8-22-28,-5 8-40,1 4 3,2-5-8,-1-8-8,2-9 0,1-14 0,0-14 0,-1-13 0,1-12 0,0-14 0,2-7-80,0-14 24,1-4-2,-3-15-27,6-8-5,-6-8 90,0 2-90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6.4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54 44 0,'-15'-20'84,"2"6"-1,3 5-7,1 6-10,9 3-10,-9 2-12,12 9-112,2 11-5,2-1-7,7 2-1,1 1 0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6.9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58 0 1,'9'27'73,"-5"10"3,-1 11-76,-3 6 82,-5 6-5,2 4-1,-6 4-43,-7-4-4,6-8-7,3-9-3,-2-12-1,1-12-13,3-15-5,5-8 0,-5-14 0,5-11 0,4-6 0,3-9 0,8-6 0,8-8-11,5 1 11,3 1-14,2 5 3,5 7 3,1 8 2,-1 9 6,-5 14 2,-2 9 4,-3 14 2,-5 12-8,-2 12 12,-6 7-1,-5 6 0,-6 1-11,-1 0 0,-3-5 0,1-5 0,-1-10 0,-2-9 0,0-11 0,2-25-16,-31 6-38,50-15-1,-7-9-3,-4-14-1,5-9-30,-1-14 89,7-1-92,-4 11 8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7.3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78 6,'0'0'72,"6"25"-72,0 1 86,3 7 1,-1 4-5,1 5-1,6 9-39,-3-1-16,6-3 1,-3-10-25,-5-5-2,0-8 0,0-9 0,0-10 0,0-8 0,4-12 0,-2-10 0,2-5 0,0-8 0,1-6 0,0-8 0,-3-2 0,-2 1 0,-4 2 0,0 4 0,0 8 0,0 28-36,-1-15-49,2 13-2,-7 13-3,13-4-2,-7 8 0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7.7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2 219 31,'8'26'82,"-6"-8"-1,5-6-2,-1 37-2,8-45 1,0-1-29,5-3-40,8-5 0,2-10 0,3-4-2,0-7-7,0-6 0,-3-2 0,-5-6 0,-3 2 0,-11 0 0,-6 5 0,-5 5-2,-14 10 0,-6 13 1,-11 5 3,-2 17 1,-6 8-3,5 9 0,0 9 0,1 1 0,9 4 0,7 0 0,9-1 0,8-5 0,5-1 0,5-4 0,9-5 0,4-4 0,8-43-13,3 15 13,-3-2 0,5-2-81,-7-19-3,3-3-4,-8-18-5,3-4-2,-10 37 95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8.0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86 11,'10'-9'82,"-3"8"2,4 11-5,-2 9-79,0 9 82,-1 4-2,2 9-1,-1 7-73,1 3 2,-2-1-8,1-6 0,-3-7 0,0-8 0,0-11 0,-6-18 0,15 1 0,-5-17 0,2-10 0,0-10 0,2-7 0,1-5 0,5-2 0,-1 0 0,3 4 0,0 8 0,3 2 0,3 7 0,1 8 0,2 4 0,1 7 0,-2 5 0,2 2 0,0 3 0,-2 0-13,1 1-65,-1 2-4,-2-3-1,0-1-6,-7-11-3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8.3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78 0 76,'0'0'85,"-6"20"-3,-3 11 2,3 8-2,0 11-2,-41 8-65,43 10-8,4 5-7,4-4 0,4 2 0,2-10 0,2-6 0,3-7 0,6-9 0,0-15 0,1-1 0,-5-7-25,-2-13-35,-19-3-26,4-13-3,-2-8-6,-12-5-5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48.4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0 121 71,'-5'-8'86,"11"1"-5,15-4-4,12-17-2,8 16-4,8 5-56,8-5-37,5 4-52,3 3-1,-7-4-3,2 3-7,-12-3-1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32.4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3230 2073 16,'-10'3'29,"6"-7"0,4 4-30,-9 0 2,9 0-1,-8 6 1,8-6 1,-10 2 2,10-2-1,-8 1 0,8-1 0,0 0 1,-11 1-2,11-1 0,-10 2-2,10-2 0,-10 4 0,10-4 3,-14 6 2,7-3-2,-4 1 3,0 0 0,-1-1 1,0 4 0,-2 0 0,1-1-1,-2 1 0,2 0 1,1 0 3,-3-1 3,5 0 5,-1 0 1,0-2 2,1-1 0,-3 0-1,13-3-2,-16 3-6,16-3-2,-10 2-3,10-2-1,4-1-1,6-3 0,7-1-2,-2 0 2,11-3 1,-1-1-1,10-3-1,-1-1-1,2-2-1,6-2 1,-1-2-1,6-4-2,-2 0 4,7 1 0,3-4 1,5 4-1,0-1 0,2-1-1,2 3 1,3-1-1,-1 3 0,-2-4-1,3 4 1,2-3-1,-4-1 0,0 3 0,1-1 0,2-2-1,-4 0 1,0 0 0,-2 1 0,-2 0 0,2 1 1,-7 0-2,3 2 1,-3-1-1,-1 1 0,0 1 0,-5 0-1,0-1 0,0 1 0,0 2 0,1 0 0,-2 3 0,1-2 1,-2 1-1,4-1 1,-1 2-1,-2-2 1,4-2-1,3 1 1,-2-3-1,4 1 1,1-3-1,0 2 1,0 0 0,-1-2 0,-1-1-1,-4 3 1,1-4-1,-1 3 2,1-2-1,-1 2 1,6 2 0,-1-3-1,2 2 1,3-1 0,0-4 0,1-2 0,0 3 0,2-1-1,-2-5 0,2 3 0,-2-2 0,4 0 1,-4 5-1,2 0 1,-1-1-2,-3 1 1,0-1 0,-4 1 1,1 3-1,-2-1 0,-4 2-1,-1 0 1,-1 1 0,-5 0 0,1 3 0,0 0 0,-3-4-1,2 1 2,-3 3-1,4-2-1,-5 3 0,4-2 1,-4 0 0,-1 1-1,2 2 0,-5 2 1,4-2-1,-3 4 0,1-3 0,-1 1 0,0-1-1,2 1 1,1-1 0,4-2 0,-2 0 0,-4-3 0,4 4 0,-2-5 0,-2 4 0,3-3 0,-6 0 0,1 0 0,-2-1 0,-4 1-1,-3 2 2,-1 1 0,-4 2-1,-4 1 1,-4 7-1,-5 2 0,-1-1 1,-9 3 0,0 0-1,0 0-1,0 0 1,-13 4-1,-3 0 0,-7 3 0,-4 5-1,-8 3 2,-4 1 0,-7 4-1,-8 0 1,-8 3 0,-3 3 0,-6-3 0,-8 1 1,-5 1-1,-5 2 1,-3 1-1,-5 5 0,-2 0-1,-3 0 1,-4 2 0,0 3-1,-1 4 0,-3 0 1,-2 1-1,0-3 1,2 1 0,-2 6 0,2 0 0,0-2 0,-1-7 0,4 2 0,1-1-1,2-1 1,2 2 0,-1-5 0,4 0-1,1-1 1,2 5 0,5-5 0,1-2 0,3 0 0,5-4 0,1 1 0,4-2-1,6-2 2,4-2-2,0 0 1,5-3 0,5 1 1,1 2-1,6-3 0,-1-3 1,5-2-1,2 0 0,3-2 1,1 2-1,4-5 0,-1 0 0,2 1 0,0-1 0,1 2 0,1 0-1,-3 3 1,1 1 0,-2 3 0,1 0 0,-3-2 0,-2 2-1,2-3 1,0 2 0,3-3 0,-3 2 0,4-2 0,-1-1 0,1 0 1,1 2-1,-1-1 0,0 0 0,1 1 1,0-2-1,-2 2 1,-1-2-1,-1 2 1,0-1-1,1 3 0,-1-4 1,2 0 0,-2 0 1,2-3 0,0 2-1,-1 0 0,1-2 1,2 0-1,-1 1 0,-1 3-1,1 0 0,-2 0 0,0 2 1,1-6-1,-1 7 0,2-2 1,-1-1-1,0-2 1,0 2-1,3-1 1,-2-1 1,-2 4-2,0-4 0,2 0 0,1 0 0,-4 1 0,4 0 0,-1 1 0,-1-3 0,2 1 0,3 3 0,-3-1 0,2-1 0,3 2 0,-2-2 0,2-2 0,-3 1 0,3 0 0,-1-2 0,2-1 0,-2-1 0,0-1 0,2 2 0,0-1 0,-1 1 0,1-1 0,-1 0 0,2-2 0,1 0 0,0-2 0,-1 4 0,1-1 0,1-2 0,-1 1 0,2-1 0,0 3 0,-3 1 0,2 0 0,1 0 0,0 0 0,-2-1 0,3 1 0,-3-1 0,1 2 0,2-2 0,-1-1 0,0 1 0,0-2 0,0 3 0,1-4 0,1 0 0,-2 1 0,-1 1 0,2-1 0,-1 1 0,1 1 0,-1-1 0,1 1 0,-1 2 0,-2-1 0,2-2 0,-1 1 0,-1-2 0,0-1 0,0-1 0,-2 3 0,3-2 0,-2 2 0,2-1 0,0-1 0,-1 1 0,2 5 0,-3-2 0,3 0 0,-2 0 0,0-1 0,0 1 0,-1-1 0,2 2 0,-2-6 0,1 2 0,0 0 0,0-2 0,1 2 0,0 0 0,-2 1 0,-1-1 0,-1 2 0,-1-1 0,2 3 0,0-1 0,-4 1 0,0-2 0,3 0 0,-2 0 0,2 0 0,1 0 0,0-1 0,0 1 0,4-1 0,2-1 0,0 1 0,4-1 0,4 1 0,-2-2 0,5-1-7,1 1-14,10-6-17,-8 15-12,-18-11-29,26-4-2,0 0-3,9 5 1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50.1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 2 0,'0'0'0,"0"0"0,-8-4 81,8 4-81,0 5 0,0-5 83,0 0-5,0 0-78,0 0 0,0 0 73,0 0-73,0 0 0,0 0 74,0 0-74,0 0 0,0 0 0,0 0 0,0 0 40,0 0-13,0 0-16,0 0-5,0 0-6,0 0 3,0 0 0,0 0 0,0 0-3,-5-5 0,5 5 1,0 0-3,0 0 1,0 0-2,0 0 0,0 0 2,0 0-1,0 0 2,0 0-1,0 0 0,0 0 1,0 0-2,5 3 2,-5-3 0,0 0 0,0 0 0,0 0 0,0 0 0,0 0 0,0 0 0,0 0 0,0 0-1,0 0-1,0 0 2,0 0 0,0 0 0,0 0 0,0 0 0,0 0-9,0 8-4,0-8-7,0 0-17,0 10-36,0-10-1,-3 9-5,3-9 0,0 0 7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50.6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48-6 44,'0'0'52,"0"0"3,0 0 0,-8 1-33,8-1-6,0 0-2,0 0-2,0 0-2,0 0-7,0 0-2,0 0-3,0 0 0,0 0 1,0 0 0,0 0 0,0 0-1,0 0 2,0 0 0,0 0-5,0 0-1,0 0-4,0 0-3,0 0-5,0 0-3,-45 12-33,45-12 0,0 0 4,0 10 6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51.3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15 262 12,'-5'13'51,"-2"0"14,3-6 7,4-7 0,0 0-30,0 0-12,0 0 1,2-5-1,11-11-4,1-1-12,2-7-9,2-8-4,1-2-2,-1-7 1,-2 6-2,-2 4 1,-5 6-2,-4 3 1,-1 9 2,-4 13 2,0 0-2,0 23 7,0 1 2,0 6 1,0 5-1,7 5 3,9 2 1,2-3-6,8-5-7,1-8 0,5-5 0,1-9 0,4-7 0,-6-7-35,-7-17-42,1-6-5,-11-8-3,-4-6-7,-10-9-2,-6 0 94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51.54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84 27 83,'-24'-8'90,"0"0"-6,8 4-4,1 0-4,8-1-2,7 5-66,0 0-9,4 5-8,8 8-19,1 1-48,9-15 13,9 1-15,0-1-5,1-5-5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51.9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0 30,'7'11'72,"2"13"7,-6 6-3,3 6-2,-2 5 0,0 14-74,-2 8 18,-2 2 3,1 1-1,-1-6-5,0-4-4,-3-8-1,-1-13 1,-1-11-11,3-9 0,2-15 0,0 0 0,-3-6 0,3-11 0,4-4 0,6-2 0,3-4 0,6 0 0,4 0 0,6 5 0,3 1 0,3 8 0,1 6 0,0 7 0,0 6 0,-4 5 0,-5 7 0,-5 5 0,-7 1 0,-6 2 0,-8-1 0,-6-6 0,-8 2 0,-13-5 0,-4-4 0,-6-6 0,0-2 0,-1-4 0,5-1 0,4-3 0,4-5-24,7-8-32,13-7-1,4-8-2,8-7 1,6-52 58,14 62-88,3-40-1,14-5 9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52.1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 71,'30'-6'81,"-8"6"0,-9 17-3,-4 4 0,-8 4-1,4 8-67,-5 4-1,-2 6 3,-4 6-2,1 0-6,-4 2-4,0 1 0,-2-5 0,7 6-2,-6-7-73,4-11 22,3-8 0,2-12-30,4-7-5,-3-8-5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52.5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0 323 65,'10'0'82,"3"-2"-4,-2-4-2,8 0-4,-1-3-1,8 2-71,3 0 0,7 2 13,6-3-7,0 0-6,2-3-1,1-1-4,-3-3-7,-5-4-2,-6-2 2,-9-1 0,-9-1 3,-12 4 3,-5 6 8,-19 3 7,-5 10 10,-6 3 2,-5 11 1,2 5-2,3 6 0,6 3-14,10 1-6,17 3 0,4-3 0,19 2 0,14-5 0,16-2 0,6-4 0,15-2 0,-2-7 0,11-4 0,-16-6-51,4-8-11,-4-10-3,-22-13 1,-1-8 64,-21-12-63,-2-1 1,-20-17-20,0-10 50,-22 0 5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58.5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504 338 61,'0'0'83,"6"-8"-2,-6 8-6,2-7-3,-2 7-1,-26-12-58,26 12-6,0 0-5,6 0-1,-6 0 1,6-9 0,-4 1 1,-1-3-1,-1-7 1,0-4-1,-3-4 0,-3-5 0,-3-1-1,-4-2 0,0 3 1,-3 1-2,-4 6 0,-2 5-1,-3 8-1,-3 5-1,-1 6 0,-4 14 0,-4 7-1,-3 9 3,3 9 1,2 8 1,0 10 2,3 6 1,4 10-4,9 2 5,6-3 1,5 1 0,8-8-1,5-8 0,10-13 0,4-15-5,10-17 0,6-12 0,4-14 0,2-14 0,1-12 0,-2-9 0,3-9 0,-5 3 0,-2-3 0,-7 1 0,-4 6 0,-7 5 0,-3 11 0,-3 6 0,-7 11 0,-4 7 0,-1 11 0,-5 4 0,-3 16 0,1 10 0,1 9 0,0 11 0,4 6 0,2 4 0,2 0 0,8-4 0,8-4 0,0-6 0,3-10 0,2-12 0,2-11 0,-2-10 0,6-3-35,2-8-45,-4-14-2,6-2-2,-5-12-3,2 3-2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59.06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245 50 30,'14'-16'61,"-3"5"6,0-14 5,-11 25 2,9 25-7,-9 2-41,-10 10-1,-6 15 0,-6 7-25,-1 11 27,-8 2-3,3 0-11,-6-5-13,8-7 0,1-11 0,9-8 0,2-12 0,3-11 0,3-7 0,8-11 0,-12 3-5,7-11-42,5-8-34,-4-12-1,4-5-5,-3-12-5,3-1 92,-3-9-91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3:59.2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10-7 45,'-8'-8'79,"8"8"0,0 0 1,3 10-4,7 5 3,-14 5-53,28 3-11,11 11-2,9 1-13,7 7 14,-1-4-9,2 6-5,0-5 0,-4 2 0,-6-7 0,0-2 0,-11-8 0,-1-1-8,-1-6-45,-9-11-1,30-2-28,-39-10-2,2-6-8,-8-11 2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46.76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41 57 55,'-6'-12'65,"-5"0"-5,8 2 0,-7-2-4,6 3-42,-4 6-2,8 3-11,0 0-5,0 0-1,0 0 1,0 0 1,7 14 3,0-2 1,9 4 2,-3 8 0,10 3 4,0 8 0,10-2 0,-2 1-2,2 0-2,2 0-1,0-3-2,-3-7 0,-3-2-3,-3-9-1,-5-2-4,-4-7-9,-7-4-11,-10 0-29,12-13-4,-12-6 0,0-3-1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0.36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 63 48,'0'0'76,"-12"4"-2,12-4-3,0 0-4,0 0 1,9-4-55,7 0-3,8 4-3,5-7 2,8 3 0,4-3 1,-1 2 0,8-4-1,-4 2-2,0 0-2,-2 1-2,-4 1-1,-8 2-3,-3 3-5,-7 0-8,-4 0-17,-5 4-15,-11-4-30,0 13-3,-10-4-4,-6 3-4,-10-3 12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0.61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21 98 11,'-15'24'84,"9"-3"2,6-11-5,13-5-4,10-4-3,6-2-1,2-8-68,12 6-4,6-3 1,1-1-1,0 2 0,-2 0 0,-5 2 0,-5-2 0,-4 2-2,-2-1-4,-6 0-7,0 2-16,-3-8-19,-11-1 47,2 4-76,-4-8-3,5 1-5,-6-8-2,6-1 5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1.1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-3 3 52,'10'-5'61,"-1"0"4,-9 5 3,14 18 7,-11 3-42,0 12-3,0 4-3,0 13 0,0 4-2,-1 7-5,2 3-3,-4-4-17,5 1 8,-1-5-5,-1-6-3,1-6 0,0-9 0,-3-4 0,1-12 0,-2-6 0,2-5 0,-2-8 0,0 0 0,0 0 0,10-8 0,-2-5 0,1-8 0,2-3 0,5-2 0,2-1 0,4-1 0,3 4-3,4 1 2,2 11-1,4 1 2,3 9 0,0 3 2,2 11-1,-4 6-1,-7 7 3,-5 4-3,-8 3 0,-11 5 0,-5 2 0,-15-5 0,-9 0 0,-7-6 0,-4-6 0,-6-5 0,-1-8 0,0-5 0,2-4 0,1-7 0,2-7 0,7-1 0,2-2 0,-24 1-82,37 17 18,-2-14 8,11-5 56,-2-4 0,8 6-85,-1-9-3,5 9 88,29-13-88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4.6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 19 37,'0'0'51,"0"0"3,-8-2 8,8-17-1,0 19-37,8 10-1,6 2 2,6 4 3,3 1 0,6 3-3,5 4-8,1 2-5,5 0-3,-4 1-2,2-3-1,-5-1-3,-3-4 0,-9-2-3,0-2-5,-9-8-5,-1-16-31,-3 7-7,-4-7 0,0-9-29,-2-6-3,3-6-3,-4-10 5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4.87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380 0 22,'0'0'66,"0"0"3,-11 10 2,0 6 1,-5 9 2,-8 1-41,-1 16-19,-10 10 3,2 3-1,-7 5 1,3 6-3,-6-5-8,11-1-16,4 17-46,6-35 7,8-27 49,6-15 0,1-12-74,7-20-5,11-5-6,0-8-5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5.49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27 59 14,'0'0'69,"-13"-5"7,13 5 1,-11-6-1,11 6-28,-4-7-7,4 7-7,10-6-9,1 1-5,9 1-6,4-2-5,7 1-1,0 1-8,8 0 0,-2 1 0,3 1 0,-1 1 0,-2 1 0,-4 0 0,-3 5 0,-4-1-31,-7 4-46,-4 0-2,-12 3-5,-3 1-5,-11 0-3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5.68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28 29 56,'-19'18'77,"10"-1"1,9-7-1,5-6-3,13-4 2,6-4-61,8 2-5,6-3 1,2 1-1,9-2-3,-2-1-6,1 4-8,-4-3-17,-2 3-49,2 0-3,-3-4-2,1-5-7,-4-4-3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6.50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-5 89 5,'-1'-21'50,"1"3"5,0-2 4,0 3-3,0 4-32,0 13-1,0 0 3,9 0 2,-3 14-2,-3 13 0,-1 8-3,7 12-1,-7 8 1,2 7-4,-1-1-5,0 1-4,-2-3-2,1-9-1,1-7-2,-3-13-3,0-6-2,0-7 0,0-8 0,0-9 0,0 0 0,0 0 0,5-9 0,3-5 0,-1-4 0,7-5 0,2-3 0,6-2 0,4-1 0,3 0 0,5 4 0,3 6 0,3 5 0,-1 9 0,0 5 0,-5 8 0,-2 9 0,-6 9 0,-6 4 0,-8 2 0,-9 0 0,-8-2 0,-10 1 0,-8-3 0,-7-2 0,-10-2 0,-5-3 0,-2-2 0,-1-2 0,2 0 0,4-3 0,4 1 0,5-9 0,9 1 0,6-4-4,6-3-40,6-10-31,2-39 16,5 59-21,4-26-6,6-1-2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6.96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459-1 12,'10'-5'58,"-10"5"12,3 11-1,-7 9 3,-10 26-26,-6-1-13,-6 12 4,-8 18-2,-7 10-7,-5 10-9,-1 2-2,6 3-6,-4-3-11,2-5 4,8-10-4,7-18 0,11-9 0,0-16 0,11-8-17,0-13-58,3-10 21,3-8-2,0-19-29,10-1-4,-5-17 0,12 0 89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7.83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200 117 19,'6'14'55,"-6"-14"7,0 0 3,0 0-2,8 0-37,-8 0-4,10-7-1,-10 7-1,13-12-2,-6 4-5,1-4-5,-1 0-1,-1-3-1,-3 3-2,-1-2-1,-2 1-2,0 1-1,-9 5-1,-4 1 0,-3 6-1,-6 0 0,-3 10 2,-3 6 3,-2 5 4,0 9 2,1 6 4,4 17 2,4 0 1,9 1 0,3-1-1,9-8-5,7-3-10,10-12 0,1-12 0,9-18 0,2-9 0,0-13 0,1-6 0,-5-8 0,-2-1 0,-4-2 0,-2 2 0,-5 1 0,-1 6-5,-4 7 0,-2 5 1,-1 8 3,-4 10 3,10 5 3,-2 10 0,1 8-2,7 7-3,1 1 0,7 7 0,-1-7 0,8 5 0,-5-10 0,4 0 0,-7-11 0,6-2-5,-8-26-49,-8 11 54,4-4 0,-11-9-81,3 0-2,-9-11-4,2 0-5,-7-19 1,3 30 91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47.01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180 0 20,'-8'4'62,"0"11"4,-4 8 0,-1 4 0,-5 5-4,-4 11-50,3 2-3,3 14 3,0-1-1,2-1-3,2-1-3,4-8-1,0-4-2,4-12-2,2-2-5,1-14-10,38-32-47,-37 16-3,5-14-4,-1-2-4,2-4 0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9.23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20 50 54,'0'0'68,"0"0"3,0 0-1,0 0-2,-20-2-40,24 0-4,5-4-7,5 1-2,5-1-3,2 1-3,6-1-2,1-1-1,3 2-1,-2 2-1,2 2-3,-5-1-5,2 2-10,-9 2-15,1 2-42,-5 3-1,-5-2-4,-10-5-7,3 11 2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09.42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19-1 45,'-14'30'77,"9"-7"2,5-8 0,13-8-4,6-7 1,6-5-54,13-3-13,1-1 3,7-1-3,-6-1-11,4 4-29,-4 6-42,-29-1-2,18 0-5,-12-1-4,-1 1-4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10.43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280 204 26,'0'15'67,"0"-15"1,-2 7 3,2-7 0,0 0-2,16-12-50,-16 12-7,9-6-1,-9 6 2,8-12-2,-4 4-6,0-2-2,-3-3-1,-1 1 0,0-4-1,0-1-1,-1-2-1,-5 2 0,0-3-1,-3 3 0,-2 0-1,-1 5 0,-2 3-1,-2 1 0,-5 7 1,0 2 1,-7 11 2,1 3 1,-1 9 2,2 5 3,-2 8 2,5 7 0,3 2 1,6 4 0,9 0-1,3 0-1,4-5-1,10-5-1,5-9 0,2-6 0,4-9 0,5-10-5,1-9 0,2-9 0,-2-11 0,-4-5 0,0-6 0,-5-3 0,-3-3 0,-6 1 0,-3 6-3,-4 3 2,-3 7 0,-1 5 0,0 10 2,0 8 2,0 0-1,1 15-2,3 3 0,2 7 0,4 0 0,3 7 0,3-1 0,2 1 0,1-5 0,2-1 0,3-4 0,-4-5-8,2 0-69,-10-9 23,6-7-1,2-4 0,-6-55-9,0 37-24,-7-11 2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10.9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26 30 13,'0'0'71,"-11"2"6,11-2 2,-9 0-2,9 0 0,-8-2-42,8 2-13,0 0-4,0 0-2,2-6-5,8 2-4,4 1-4,6-1-1,1 1 1,4 0-3,0 1 0,0 0 0,1 2 0,-6 0-10,0 6-13,-4 0-23,-4-2-31,1-3-1,-6-1-5,4-6-4,-4-8 2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11.14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0 50,'0'0'74,"12"14"0,-10 0 0,1 3-3,-1 2 0,-1 1-55,2 7-6,-1 0 1,-2 3-2,4 0-14,-2-3-30,-2-27-14,0 22-21,0-7-4,4-4-7,-4-11-4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11.57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-3 4 18,'5'7'91,"-5"-7"-3,0 0-3,0 0-7,0 0 1,3-8-9,-3-1-91,0 9-55,-1 15-2,1-15-2,0 0-5,0 0-7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12.95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 80 35,'4'-12'53,"-4"-2"8,1 1 3,0 0-32,-1 0 2,2 4-2,0 1-3,-2 8-3,0 0-3,0 0-4,1 10-1,-1 8-4,0 8-1,0 5-1,-1 9 3,-3 3-2,4 5-1,-4 2-6,3 0-6,1-3 0,0-3 0,0-3 0,0-7 0,1-6 0,1-6 0,0-6 0,-1-5 0,-1-11 0,3 8 0,-3-8 0,9-10 0,-3-2 0,3-2 0,0-5 0,7-3 0,1-2 0,2 2 0,3 0 0,1 3 0,3 5 0,1 2 0,3 7 0,-3 5 0,5 5 0,-3 8 0,1 4 0,-2 5 0,-4 3 0,-3 3 0,-9 0 0,-7 1 0,-5-1 0,-11-4 0,-11-4 0,-6-2 0,-6-7 0,-4-3 0,-4-5 0,0-3 0,2-1 0,4-4 0,4-2 0,7 3 0,2-1-4,6 1-52,9 0-2,2-6-2,6-2 1,0-9 0,6-11-28,2-5 4,2-9 38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20.2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130 121 41,'0'0'63,"15"-11"3,-15 11 2,6-8 0,-6 29-27,0-21-22,0 0 1,0-6-1,0 6-1,0 0-1,0-8-6,0 8-4,0 0-2,0 5-1,-3 10-1,-3 13-1,-2 8 1,-3 14 2,1 15 1,-3 20 4,0 10 0,-3 11-5,6 3-5,0 3 0,2-1 0,2-8 0,-3-16 0,5-13 0,-1-20 0,1-10 0,-3-20 0,2-10 0,5-14 0,-5-11 0,5-7 0,0-8 0,3-8 0,-1-7 0,2-7 0,2-6 0,0-5 0,3-7 0,2-7 0,3-3 0,0-7 0,3-5 0,1 1 0,4-3 0,1 0-2,4 5 1,-3 10-1,0 10 0,1 8 1,2 13 0,0 6 1,-2 18 1,-1 16 2,-3 10 2,-1 18-5,0 13 0,-2 17 0,0 16 0,-1 17 0,-1 6 0,0 12 0,0 3 0,5 2 0,-2-4 0,1-9 0,-1-15 0,-2-15 0,2-10 0,-2-17 0,-1-10 0,-6-15 0,1-3 0,-4-9 0,-7-3 0,8 8 0,-8-8-21,11 0-65,-11 0-2,0-12 0,0-5-5,0 4 1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20.4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26 218 48,'-12'-2'80,"0"-1"-1,12 3 1,-7-16-2,10 2-1,13 1-55,6-1-4,9-3-7,6-2-2,5-1 0,3 4-9,-1-4-29,1 6-47,-4 5-2,-10-6-3,-6 4-5,-10-4-5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21.7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146 117 19,'8'-14'64,"5"-2"9,-2-7 0,1 4 0,4 0-37,-4 6-3,2 2-2,-6 9-5,4 8-5,-8 14-4,-4 20-3,-7 10-1,-7 13 0,-4 9-8,-9 8-5,-1-1 0,-2-3 0,1-4 0,1-16 0,10-11 0,1-13 0,7-8 0,0-10 0,10-14 0,0 0 0,-4-6 0,4-13-10,-2-3 10,2-7-82,0-9-3,-2-5-3,-6-9-3,2 3-3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47.24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12 0 50,'-6'9'71,"4"1"-5,2-10-3,-6 6-3,6-6-9,8 0-53,4 0-4,6-2-2,7 2-1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21.9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 5 44,'0'-10'71,"0"10"7,13-3 0,1 6 0,1 22-22,7-4-23,4 9-4,4 9 0,3 5-14,4 13-15,-1 1 0,7 4 0,-7-4 0,3 2 0,-4-12 0,0-1 0,-7-14 0,-2-13-59,-3-7-25,-9-13-3,-1-6-5,-13-18-6,1-4 7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22.6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7 107 25,'0'0'88,"-8"7"-1,8-7-3,-4-16-3,4 16-1,7-10-24,8 2-46,7-1-10,4-2 0,8 3 0,4-3 0,4 0 0,4 0 0,-1 3 0,-3 0 0,-1 7 0,-3 0 0,-4 1 0,-5 0-35,-9 6-47,-5 4-2,-15-3-4,-3 6-4,-18-4-1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22.8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24 121 52,'-18'18'82,"10"-4"-1,8-14-1,16 7-3,8-12 0,12-5-57,8-1-6,10-2 0,8-2-5,3-1-4,-2 2-5,-1 1 0,-5 0 0,-3 7-15,-10 1-29,-10 0-34,-8-1 0,-10-4-6,-3 3-6,-8-5-1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23.4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71 32 44,'-8'-11'72,"8"11"6,-4-15-3,2 7-1,2 8-29,-6 4-14,6 14-1,0 9-4,0 9-3,0 11-10,4 10-13,-3 10 0,2 6 0,-1 4 0,3-5 0,-2-1 0,0-9 0,-3-7 0,1-11 0,-1-10 0,1-11 0,0-12 0,-1-11 0,0 0 0,0-19 0,3-3 0,1-3 0,3-6 0,5-4 0,5 0 0,5 3 0,5 3 0,7 5 0,4 6 0,4 6 0,-1 8 0,2 8 0,-5 11 0,-3 10 0,-8 6 0,-9 11 0,-14 5 0,-8-1 0,-10 2 0,-12-3 0,-6-2 0,-11-7 0,0-6 0,-4-9 0,3-5 0,-3-9 0,9-10-28,2 0-59,0-10-2,11-10-3,1-14 92,10-1-98,0-15-1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26.5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33 178 13,'0'0'63,"-13"-8"4,13 8 3,-11-15-2,1 6-36,10 9-3,0-14-5,0 14-3,9-11-6,1 5-3,7-2-4,9 0-1,3-2-1,12-1 0,5 0-1,7-1-1,2 3 0,4-3-2,-2 5 0,-3-1 0,-1 0-2,-5-1-1,-7 8-6,-4 0-9,-5 1-17,-7 4-39,-8 2-2,-1-1-3,-15 5-6,-1-1 3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26.8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47 186 13,'-23'13'65,"6"-4"4,8-4 3,9-5-3,9-5 0,12-1-43,12-4-8,11-3-1,10-4 1,11-3-2,8-3-3,2 1-3,2-1-3,2 3-1,-6 1-2,-10 4-2,-3 7-3,-12 1-3,-7 6-7,-6 0-10,-10 1-14,-7 6-11,-7 0-30,-11-6-4,0 0-4,0 0 2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27.2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63 19 8,'-18'-3'57,"0"0"4,7 0-3,-1-2-1,6-1-32,6 6-2,0 0-3,5 1-6,8 6-3,3 1-1,8 2-1,1 4 1,10 2-1,6 1-3,4 5 0,5-3-1,-3 6-1,3 0 0,-7 3-1,-1 2 1,-9 0 0,-9 4 2,-9-2 1,-15 10-1,-10-5 1,-14 7 0,-12-5 0,-5 4 0,-10 1-3,-6-5-8,8-1-23,31-3-44,-19-8-1,10-9-4,9-12-5,12-3-3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31.8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167-12 46,'5'-8'56,"-5"8"3,0 0 3,0 0-26,0 9 2,-6 12-2,-1 10-1,-9 7-2,2 11-4,-7 4-2,3 5-4,-4 0-8,2-3-6,3-9-2,1-4-7,7-13 0,5-8 0,2-4 0,1-9 0,1-8-15,0 0-24,0 0-38,3-19-2,0-8-6,2-2-2,-5-13-3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32.1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19-1 19,'-9'-1'68,"9"1"4,-13 2 3,13-2 0,6 15 1,14-1-51,3 5-2,5 6-3,8 6 0,5 4-3,6 6-6,-1 3-3,5 3-6,-7 0-2,-3-1 0,-7-7-2,-4-1-24,-5-6-51,-8-13-2,-2-8-4,-15-11-4,11-7-5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32.6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37 71 14,'0'0'80,"-16"-9"4,9 4-3,-3 0-1,10 5-2,-5-13-43,5 13-11,2-10-8,6 8-6,4-3-3,5 1-5,3-1-2,5 1 0,5 1 0,3 1 0,1 1 0,-2-2 0,0 3-11,1 0-22,-3 1-44,-12 5-3,-5 0-2,-13-6-6,0 15-3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47.31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41 336,'21'-6'-9,"10"2"-7,-5-1-10,2 3-24,-7-3-4,3-3-1,-6 3-3,0-1 1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32.8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18 12 61,'-12'15'83,"6"-6"1,6-9-3,7 6-2,12-9-2,9-7-60,5 2-5,7-3-3,3 6-5,0-1-8,3 5-22,24 1-50,-35 0-2,-5 2-3,-10-2-6,-6-1-4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34.7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109 259 48,'0'-11'54,"-5"0"6,5 3-1,0-2-35,0 10-4,0 0-3,0 0 4,0 0 2,0 22 0,1 11-1,-1 7 1,-1 18 3,-8 10 2,0 9-1,-6 10-7,-1-4-4,3-3-16,-1-11 0,3-11 0,1-10 0,5-14 0,2-13 0,3-10 0,0-11 0,0 0 0,0 0 0,0-8 0,1-6 0,-1-6 0,0-2 0,0-12 0,1-2 0,0-9 0,-1-7 0,1-4 0,2-5 0,2-6 0,3-3-2,3-1-4,1-3 1,6 3 0,3 6 2,3 7 0,0 6 1,5 5-1,1 9 1,0 11 1,-1 11 0,-3 11 2,1 9 1,-2 15 4,2 13 0,-7 15 1,0 15 2,-2 8-7,-2 9-2,-2 6 0,-5 1 0,-1-3 0,-1-6 0,-4-9 0,0-10 0,-3-9 0,2-13 0,-2-11 0,1-11 0,-1-4 0,0-10 0,-5 3-78,5-3-6,-13-9-2,4-1-5,-3-9-3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35.00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43 175 54,'-21'4'79,"4"-4"-5,6 0 1,11 0-3,0-15 0,13 2-60,12 3-3,1-5-3,14 0-2,7 0-1,5-1-8,-1 0-25,-35 5-41,60-1-1,-35-3-6,-2 4-4,-16-4-2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35.9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26 58 3,'-13'1'65,"13"-1"9,-9 0 3,9 0-1,-7-3-33,7 3-1,0 0-4,0 0-8,4-8-10,6 4-6,2-2-5,8 1-1,1-1-1,6-2-2,1-1-5,2 4 0,0 0 0,2 4 0,-6 1 0,-3 0-10,-3 0-14,-7 4-19,23 2-35,-36-6 0,11 2-7,-11-2-1,0-6-1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36.1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-2-2 52,'8'0'75,"1"1"1,-9-1 0,10 10-2,-5-1 3,0 7-60,-2 10-3,-2 4 2,1 2-3,1 13-6,-3-5-13,2 9-33,-2 0-37,0-10 0,2-8-5,-2-16-8,8-3 0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37.1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51 52 46,'-11'-6'84,"0"1"-2,2-2-2,2 1-3,0-2 0,2 1-56,5 7-7,-1-11-5,1 11-3,0 0-3,0 0-3,6 0-6,-6 0-9,7 5-27,2 1-35,-9-6 0,17 0-5,-9-3-4,7-7-2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38.0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63 48 14,'-6'-13'55,"1"2"9,-1 0-3,1-4-2,5 15-35,0 0 5,-3 15 3,1 7-4,2 9-1,-3 13-5,0 12 1,-1 8 0,-1 5-3,-1 4-5,0 1-5,1-5-5,1-3-5,4-10 0,0-10 0,3-8 0,1-10 0,1-9 0,0-4 0,-1-8 0,-4-7 0,0 0 0,3-15 0,0-3 0,2-3 0,2-2 0,3-4 0,4-1 0,5-1 0,6 9 0,5 4 0,3 3 0,2 7 0,3 5 0,-1 2 0,-2 10 0,-3 6 0,-6 3 0,-6 5 0,-7 2 0,-10 2 0,-5-1 0,-14 0 0,-8 1 0,-10-7 0,-5-2 0,-3-5 0,-3-7 0,0-4 0,4 1 0,5-5 0,7-2 0,6-6 0,8-3-79,9-3-2,4-11-3,4-5-6,2-10-5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4:40.8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18 34 38,'-7'0'75,"7"0"2,0 0 0,-9-7-3,9 7-35,-2-8-4,2 8-8,0 0-9,0-10-6,0 10-5,0 0-5,3-9-8,-3 9-27,9 4-40,-9-4-3,9 0-3,-9 0-5,8-11-3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45.9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461 61 50,'0'0'68,"-12"-6"1,2 4-2,-1-4-6,-3 2-43,4 3-5,2-2-4,1 3-2,7 0-4,-15-2-3,7 1 0,-5 1 1,-1 0 1,-8 4-2,2-4 0,-6 2 0,-3-1 0,-2 2 3,-2-3 1,4-1 1,-2-6 1,5 2-2,-1 0 1,8-4 0,2 3 1,4 0-4,4 3-3,2-1 0,7 4-2,0 0 0,0 0 1,0 9-1,1 1 0,4 5 4,1 13 2,0 20 2,-1 15 2,-1 17 0,1 26 2,-1 13-1,0 17 1,1 11-2,-3 9-7,3-5 6,0 0-3,2-10 0,-1-19-2,-3-8 0,0-18 0,-1-10 2,-2-22 0,0-9 1,-4-12 1,0-7-1,-1-6 1,3-7 0,2 1-1,0-6-1,7 1-2,7-5 1,3-1 0,6 1 0,2-1 0,4-5 1,5 1-3,0-2 0,-2 0 0,-1-3 0,-6-2 0,-2 1 0,-6-2 0,-5 2 0,-5-2-4,-7-1-11,9 0-21,19 3-41,-28-3-1,0 0-3,0-9-6,0-4-2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46.84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44 119 62,'-12'-2'68,"-1"-1"-3,13 3-3,-14-21-11,14 21-37,0 0-7,0 0-4,-5-13-4,5 13 1,6-15 2,4 4 0,6 1 1,-2-3 1,7 0 0,-3 2 0,8 5 1,-3 4-2,6 2-3,-6 4 0,-1 3 0,0 10-1,-3 4 1,-3 5 0,-3 5 0,-7 3 2,-6 3 0,-3 8 2,-9-5 2,-9 11 0,-1-1 2,-4-2-1,-1-2 0,1-6-1,-2-3-1,6-7-2,1-2 0,9-9-2,1-5 0,8-2 1,2-2 3,8 2 1,9 0 1,4-6 1,9-3 0,3-1 0,6-1 0,2-1-3,3-1-1,-5-5-1,-3-1-1,-3 2-2,-6 3 0,-3 2-2,-9-2-5,-5 2-11,-7 9-55,-6 2-3,-7 4-3,-13-3-6,-6 3-2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47.84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0 43 192,'9'-1'-7,"-9"1"-7,12-9-26,-4-1 0,2 2 1,-8-7-1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49.3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22 0,'1'-9'29,"-1"9"-1,0-13-27,0 13-29,0 0-1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49.8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162 19 3,'-39'-10'32,"28"11"2,11-1-26,0 0 2,-7 0 1,7 0 5,0 0 0,0 0 2,-9-2 1,9 2-1,-5-9-6,5 9 1,-9 0-3,1 5-2,-1 4-2,-1 5-1,-2 5-2,0 3-2,1 1 1,1 3 2,4-2-2,4 1 1,2-5 0,5-2 4,4-5 0,6-4 3,2-1 1,6-5 0,2-2 1,9-2-1,1-6-2,10-2-3,3 1-1,4 1-2,5 4 0,-1 3-2,1 4 0,-5 13 0,-1 4 0,-9 8 0,-8-1 1,-6 6-1,-6-2 4,-8 4 3,-7-2 0,-7-8 2,-8 3-1,-12-9 1,-3 3-1,-8-8 0,-7 0-3,-5-8-2,-1-1-4,-3-4-3,-2 1-1,4-3-5,0 0-5,4-5-7,0 3-9,6-2-5,2-2-8,5-1-27,8-4-2,-1-4 0,8-2 8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50.0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-2 280 24,'5'-21'66,"1"-2"6,3 0-5,0-4-3,2-34-28,9 35-21,1 16-1,10-9-7,4 0-3,5 8-5,3-3-1,3 6-8,4-1-10,-2-9-14,3 22-29,-11 0-3,-3 2-3,-8-6-2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50.85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-6-3 10,'0'0'48,"3"-7"2,-3 7-2,0 0-1,0 0-39,0 0 2,9 12 0,-4 5 1,-2 4 2,2 3 2,0 3 2,0 1 2,0 2 0,-2-1-3,2 0-3,-1-4-4,-1 5-2,0-4-2,-2-2-2,-1 0-4,0-4-11,-1-1-13,-14-4-35,13-2-6,-7-14-2,7-7-3,-6-19 0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54.0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116 70 0,'-14'-11'35,"5"7"4,-3-3 1,2 5-27,-2-6 0,2 7 2,0-3 2,0 3 1,0-2 1,3 3-1,7 0-3,-13-2-2,13 2-2,0 0-4,0 0-2,0 0-3,14-11-2,4 7-1,1 1-1,12-1 2,-2 1 0,9 3 0,-3 0-2,3 1 2,1 5 0,-5 2-1,-2 2 0,-8 3 0,-1 5 2,-11-2 1,-1 4 4,-11-2-1,-8 1 2,-8-4 2,-7 6 1,3-9 1,-5-1-3,4-5-2,1 1-1,7-6-4,2 5-1,11-6-1,0 0 0,11 4-1,12-1 0,2-1 0,10 4 1,2 3 1,5 2 0,0 5 0,0 4 0,-11 3 1,-7 0 2,-10 3 2,-10 1 4,-6-1 1,-11-2 3,-8-2 0,-7-4 0,-7 0-1,-5-6-3,4-1-9,-4-7-10,7 1-16,4 22-35,1-30-8,8-5-5,2-9-4,10 2 1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55.0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23 160 0,'-7'-16'49,"4"7"4,-2-5 3,2 1-3,-1 0-42,3 5 5,1 8-5,4-9-4,5 6-4,6 1-2,2 0-2,7-2 2,1-2-1,8-1 0,3 1 0,-1-2 0,3 1 0,-4 0 2,0 1-2,-8-2 1,3 5 0,-11-1-1,-1 3 0,-5-1-1,-2 2 0,-3 1 3,-1 6 2,-2 11 3,1 5 4,0 18 3,-2 16 2,0 17 3,2 10-1,-3 17-1,3 14-3,1 3-4,2 3-2,1-5-1,4 7-2,3-12-1,-2-10-1,1-15 1,-3-14-2,-1-12 0,-5-8 1,0-10 1,-6-22-1,-4-2 1,-8-1 0,-8 1 1,-10-1-1,-9 2 2,-8 6-3,-10 0 0,-6 1-2,-1-5 1,1 0-1,7-7-1,8-3-10,10-3-17,15 0-16,12-8-32,11-8 2,14-9-6,9-4-5,7-7 3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56.0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266 109 36,'31'-16'46,"-4"-1"2,-3-3 1,20 8-38,-23 2 3,-11-1-3,-10 11-2,1-7-2,-7 7-2,-8-1 2,-8 1-1,-4 1-3,-6-1 0,-2 1-1,-6-1 4,4 0-1,1 0 0,4 0 0,5 0-3,4 0 1,3 0 0,5 1-1,7-1-2,7 0 0,-10 3-2,10-3 1,-6 10 1,4 3 5,2 8 5,0 18 3,0 17 3,-1 20 1,-2 16 3,0 23 1,0 16-3,0 12-3,3 7-5,-3 1-10,3-6 9,0-7-2,0-12-2,0-14-1,0-17-1,0-16 0,0-13 1,0-19 2,3-11 1,0-13 0,11-6 1,4-12 0,8-5 0,6 0-6,4-1-2,4-2 0,4-2 0,-6-1 0,0 0 0,-4 2 0,-9 2 0,-7 1 0,-3-3 0,-7 4-15,-8 0-17,0 0-14,0 0-33,0 0-2,0-14-3,-3-4-2,3-1 5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56.3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40 33,'7'-15'50,"-1"0"1,-4 3 0,-2 12-24,0 0-5,9 22 2,-7-5-2,0 12-3,-1 6-2,-1 7 2,1 2-3,-1-1-2,1 2-5,0-11-4,1 4-1,0-11-3,-1-5-11,-1-3-16,0-2-35,-3-8-6,3-9-3,-16 9-4,4-9-1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57.0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1 134 51,'0'0'58,"5"-8"-1,2 2-2,0-3-5,-27-4-47,32 0-2,6 3-5,4-7 4,3 6-3,2-6 2,3 6 0,-2-1 1,0 8 2,-2 0 1,2 7-3,-5 15 7,-5 2-1,-8 10-1,-6 6-1,-4 4 2,-14 1-2,-7 6 1,-6-2 0,-3-6-1,-5 3 0,2-10 0,0-2-1,7-7 0,4-2-1,7-6 3,3-3 3,9-1 2,3-11 3,11 11 1,11-11-2,6 0 1,11-3 0,0-2-2,8-3-5,-3 2-3,1-2-6,-8 1-9,-2 4-15,-11 14-44,-7-11 0,-2 0-4,-15 0-1,4-8-3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5:57.8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78 41,'-8'-11'46,"8"11"2,0-18-1,0 18-35,14-12-4,1 8-6,2 1-2,6-1 1,0-2 1,6-1 1,0 3 0,7-4 3,-5 8-3,7 0 0,3 0 2,-2 0-1,-1 5-2,-5 1 1,1 0-3,-7 2 2,3-7-2,-12 1 0,-3-1 1,-3 6 3,-3-3 6,-3 10 1,-2 2 5,-2 8 4,0 17 3,-2 16 3,-3 14 1,1 18-2,-4 20-4,3 9-3,3 13-4,0 10-2,5 0-12,4 2 9,3-10-3,1-9 0,-3-13-3,4-10 0,-4-10-1,0-16 1,-6-11 0,0-14-1,-3-3-1,-1-10 3,0-10-4,-3-6 0,-3-5 0,-4-2 0,-5-5 0,-4-7 0,-8-2 0,-5 0 0,-7 0 0,-6 0-7,-6 0-14,1 2-20,0 5-38,2-1 1,13 5-5,3-11-1,18-5 1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54.66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58 134 43,'-12'-4'63,"-2"-1"-2,3 2 1,3-7-5,8 10-38,-10-10-6,10 10-6,-2-8-6,2 8-1,0-9-1,0 9 1,1-13 2,3 4 3,-4 9 2,9-15 3,-3 7 1,5-3 0,-2 3-2,3-2 0,1 3-3,3 5 0,-2 0-3,3 3 0,-1 7-2,1 8-1,-4 2 2,2 9 0,-2 3-1,-2 4 0,-5 7 0,-2-2 1,-4 1 1,-3-6 3,-2 0 1,-3-10 1,-2-1 2,-3-7 0,5-4 0,-3-5-1,3-3 0,8-4-3,-11 4-3,11-4-2,0 0-1,0 0-1,0 0 0,0 0 0,14-3-2,-1-1 1,3 0 0,3 0 1,3 4 1,2 0-1,0 0 0,-2 4 1,1 2-1,-5-1 1,2 7 0,-7-5 0,-2-2-1,-1 2-1,-10-7-4,12 5-10,-12-5-13,3-10-9,0-2-5,-3-2 1,2-1-4,-2-5-4,0-2-25,-1-2 9,0 2 17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03.7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-1 161 22,'0'0'60,"-3"-9"1,3 9 0,0-13-3,7 5-42,4 2 1,7 1-4,3-5-2,9 1-2,9-2 0,5-1 1,7 2-1,1-3 0,5 1-1,-1-1-2,4 7-1,-5-1-1,-8-1-2,2 4-3,-4-2-5,-7 6-9,-4 0-11,-13 2-11,-2 5-28,-15 0-6,-4 6-3,-12-4 3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04.0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67 27,'-7'8'73,"7"-8"0,8 5-2,13-6-3,9-8-2,8-2-56,8 4-1,7 5-3,2-3-3,11 5-2,-2 0-5,1 0-5,-5 0-8,-1 1-7,-6-1-6,-6-1-10,-2-4-29,-10-5-3,-1-2 0,-4-6 7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04.3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-5 183 0,'-1'-6'56,"1"-10"4,10 0-2,5-2-1,7-41-25,7 36-20,6 5 3,3 4-1,7 3-2,-1 10 1,4 1 0,-8 7-1,-2 8 3,-11 9 0,-7 5-3,-9 11-2,-11 1-1,-5 6-3,-10 4-4,-8 0-14,-7-9-53,2 12-2,-7-11-7,8-7-4,2-12-3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04.5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1,'20'37'88,"-6"-8"0,1-5-13,-7-9-34,0-3-41,-8-12 2,5-11-83,-3 0-4,-9-15-3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09.1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85 29 37,'-16'0'78,"1"0"0,2-7-4,1 1-3,1-2-2,0 2-53,11 6-5,-7-2-6,7 2-4,0 0 0,6 2 1,4 1 0,3 1 2,3 2 1,7-1 1,4 1-1,4-2 1,3-1-2,-1-2-4,5-1-5,-4 0-7,2 0-16,-9-1-13,-1-2-32,0 4-2,-10 1-5,-6 7-4,-10-2 7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09.3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32 0 45,'-18'25'82,"4"-6"-4,9-4-3,5-7-4,6-4 0,12-2-44,9 1-23,4-1-8,9 2-7,0-1-14,10 3-44,3-1-3,-6-5-3,-2-2-5,-12-7 0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21.3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16 263 30,'-3'-17'41,"-3"-3"1,6 0-3,-3-5-35,3 1 1,1-2-2,5 4 2,-2 4 0,1-4 5,-2 4 3,1 0 2,-3 4 0,0 2 0,0 4-4,-1 8-1,0 0 2,0 0 2,0 15 2,-1 9 2,1 9 0,-2 12 2,-1 13 3,-1 6-2,2 4-3,-3 5-5,4-4-4,0-6-4,-1-6-1,-1-12-2,3-11 1,0-7-2,-1-12-6,0-4-22,1-11-16,0 0-28,0-10-2,-4-12-6,5-6-5,-1-14 6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21.7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1 61,'0'8'81,"0"-8"-4,-2 15-8,2-15-9,0 0-14,0 7-75,0-7-35,2 11-6,-2-11-6,0 0-3,3-10 3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23.1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37 4 35,'0'0'85,"-11"0"-3,11 0-3,-13-8-6,9-1 0,-3 25-41,7-16-28,-6-7-8,6 7-9,0 0-7,0 0-10,0 0-14,0 7-27,0-7-4,0 0-1,6-7 2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24.5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323 48 25,'0'-10'50,"3"2"3,-5-2 6,2 10-27,0-12-2,0 12-4,0 0-1,0-8-4,0 8-1,0 0-1,0 0-5,0 0-3,0 0-4,0 0 0,-4 2-2,-6 1 0,0 0-1,-6 1-2,-1 0 0,-7 0-2,1-3 2,-6-1-1,3 0 0,-1 0 0,3-3 0,-2 0 1,8 0-1,0-1 0,6 1 0,2 1-1,10 2 0,-8-1-1,8 1 0,0 0-1,0 0 1,0 0-2,0 0 1,0 0-1,0 0 1,0 0 2,2 10 0,-1 10 3,-1 12 2,0 15-5,0 14 9,-1 24 1,-4 12 1,5 24-1,-2 12 0,2 13 0,-1 5-3,1 2-2,1-6-2,1-10-2,0-6 1,-2-14 1,0-14-1,0-16 1,-2-9 1,-2-14-4,-1-9 0,0-9 0,1-9 0,3-7 0,1-4 0,3-7 0,6-3 0,6 0 0,5-5 0,8-1 0,6-2 0,2-5 0,2-1 0,2 0 0,0-2 0,-4 0 0,-8 0 0,-4 0-4,-8-4-20,-8 2-25,-8 2-31,-1-9-1,-4 1-2,-7-6 0,5-5-2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55.39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9 17 55,'8'0'63,"-8"0"3,9 12-3,-9-12-1,-26 20-38,26-3-13,3 4 2,1 4-4,2-4-3,0 1-2,1-8 0,1 2 4,0-9-1,2-3 2,2-5 0,-1-7 1,3-2-1,-2-4 0,3 2-3,-3-6-1,0 5-2,-2-1-1,-2 2-1,0 0 1,-2 1-1,-2 0 0,-1 2 1,-2 1-1,-1-2 1,0 2 0,0 0 0,0 0 1,0 8-2,-2-9 0,2 9-2,0 0-1,0 0 0,0 0-1,2 11 1,2 5 0,1 7 3,-1 7 1,1 11 2,1 9 1,-1 10 0,1 7 1,1 8-1,-1 5-1,3-5-1,-1 2 0,0-6-2,-1-3 0,-2-9 0,-2-5 1,-3-10-1,0-7 2,-8-8-3,-2-7 0,-3-9 0,-3-5 0,0-8 0,1 0 0,-1-6 0,2-4 0,0-3 0,2-5 0,4-1 0,2-7 0,4-3 0,2-12 0,9-5 0,4-6 0,4-5 0,4 3 0,5-1 0,5 6 0,-2 4 0,0 9 0,0 9 0,-3 5 0,0 11 0,-3 2-6,-5 4-3,-5 2-5,-2 3-7,-4 0-12,-7 0-15,0 0-3,6 9 0,-6-9-26,-6 0 0,6 0 4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25.3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16 234 22,'-6'-8'74,"1"0"3,3 0-5,-3-4-2,3 3-2,11-2-48,-9 4-6,0 7-9,5-12-5,4 3 1,-2 0 0,5-4 1,1-2 1,4 0 1,5-3 1,0 1-1,6-1 0,-3 2 1,4 5-3,-2 2-1,2 4-1,0 2-1,-7 3 1,-1 7-1,-7 5 1,-1 6 0,-12 7 0,-3 3 2,-12 6 0,-5 1 1,-1 7 0,-6 0 0,0-3 1,-2-4-1,5-4 0,5-2-1,1-3-1,5-6 0,2-4 1,5-5 0,5-1 0,1-3 1,9-3 0,6-4 1,4-3 0,4-4 0,7 2-1,1-4-2,3 1-4,-1 0-7,-1 1-9,-3 3-15,-4 3-10,3 5-34,-17 1-1,-3 8-4,-9 0-1,0 7 11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25.6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5,'0'0'71,"6"10"2,-5-1 0,-1 8-2,0 11 1,-3 24-25,1-8-32,2 5-4,0 13-1,0-2 0,3-3-4,-1-4-1,-2-12-2,3-5 1,-1-13-2,-2-10-7,0-13-30,0-5-37,-1-15 1,1-8-5,-5-10-7,3-10-5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26.5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2 151 45,'0'0'61,"-8"-9"-6,4 0-1,4 9-1,0-8-41,0 8-12,17-8-1,-1 3-1,1-1 0,7 0 5,-2-4 0,8 0 0,3-2 1,-2-2 0,4 4 0,-5-3 0,3 3 0,-8 1-1,1 2-2,-10 3-1,-3 3 0,-3 1 2,-10 0 5,8 20 4,-7 3 3,-1 14 4,-1 13 6,-4 22-24,-1 17 27,1 23 0,0 17-3,4 11-3,1 10-5,3 6-4,0-3-12,11-9 0,-3-9 0,3-21 0,-1-17 0,-1-14 0,-2-16 0,-1-16 0,-3-12 0,-4-9 0,-2-6 0,-2-5 0,-10 0 0,-2 0 0,-6-2 0,-5 2 0,-4 3 0,-4-1 0,0-4 0,-2 1 0,6 0 0,1-9 0,4-2 0,8 1 0,0-8-20,11-35-38,5 35-26,13-16-2,7 1-5,2-6-4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27.3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83 18 23,'-11'1'71,"0"-2"0,4 1-3,-3-4-4,10 4-5,-44-3-46,44 3-2,0 0-1,9-2-3,2 2 0,4 0 2,6 0 2,4 0 3,7 0-2,4-2-2,2 0-1,5 0-3,1-1-2,1 3-1,-2 0-1,1 0-1,-8 0 0,-2 1 0,-3 1 0,-7 2-2,-2-2-2,-6-2-7,-5 0-6,-11 0-13,8 2-14,-42-2-32,27 5-1,-9-5-4,-2 0-2,-7-5 9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27.6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14-4 29,'-11'-1'78,"6"6"0,5 15-3,0 44-2,0-20-3,1 7-29,4 10-37,-1 1 1,3 4-1,-2-2-2,-2-11-1,0-6 0,2-8-5,-4-12-18,-2-6-48,1-9 1,0-12-6,0 0-4,3-23-4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29.0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39 178 0,'0'0'64,"0"0"1,-6-5-1,6 5-3,-4-7-4,-18 2-39,22 5-5,0 0-4,0 0-2,-3-8 4,3 8 1,0-11 2,0 1-3,0-1 0,0-1-2,2-3-2,4-1-2,5 1-5,1-1 0,6 0-2,2 4 0,3 1 1,-4 5-2,7 5 1,-5 2 1,2 12 1,-3 10 3,-1 11 1,-3 6 1,-5 12 1,-6 4 1,-5 5 0,-3-1-1,-9-1 0,-3-3-1,-6-7 1,-5-8-1,1-10 1,1-6 1,-1-8 0,7-3-3,3-8-4,1-4 0,14-2 0,-3-2 0,11-7 0,11 1 0,7-2 0,4 3 0,6-3 0,7 6 0,-2 3 0,-1 1 0,-3 5 0,-4 7-12,-6 0-20,-4 3-18,-15-4-28,-4 0-3,-4-11-4,-9 10-1,-6-11 2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29.3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15 9 29,'0'0'95,"0"0"-3,0 0-7,-10-4-9,10 4-12,-8-8-25,13 11-115,-3 7-4,-2-10-6,5 14-5,-5-14-1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30.3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384 59 58,'0'0'71,"11"-14"-3,-10-25-1,-1 39-4,2-7-16,-2 7-44,-6 3-2,-7 1 1,-6 0 1,-4 1 0,-6 0 1,-6-2 0,-4-1-1,-3-2 0,4 0 0,3-2 0,5-2 0,2-1-1,6 0 0,6 2-1,5 0-1,3 0-1,8 3 0,0 0-2,0 0 0,0 0 0,-1 5 1,4 8 3,0 7 2,4 11 5,0 18-8,-3 16 14,-2 22 3,-2 19 1,0 24 0,-5 14 0,0 14-5,-4 9-13,3-3 0,2-3 0,2-12 0,2-11 0,5-24 0,1-11 0,0-20 0,0-14 0,-1-15 0,-1-10 0,-2-11 0,1-9 0,1-5 0,1-6 0,4-3 0,2-3 0,2 0 0,8-6 0,4-1 0,6-2 0,6-2 0,4-3 0,-1 1 0,0-3 0,-4 1 0,-6 2 0,-4 3 0,-9-2-6,-9 5-74,-8 0-2,0 0-2,-11-7-5,-8-5-4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33.0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51 10 57,'0'0'63,"-6"-18"-3,6 18-2,0 0-58,0 0 58,-15 11-45,9-3 4,1 8-8,-2-4 0,2 5 2,5-17 0,-8 11 3,8-11-3,0 0-2,0 0-3,0 0-1,0 0-1,19 0 0,1-4-1,7-2 0,5 0 0,9-1 0,-1 4-2,6 1-1,-1 2 0,-3 6 0,-5 5 0,-4 5-1,-3 2 2,-7 9 0,-3-1 2,-7 2 1,-4 2 1,-6-1 1,-3 1 2,-9-4 0,-7 0 0,-5-5-1,-5 2-1,-7-4-1,-1-3-1,-5-4-3,1 1-5,0-7-7,4 2-18,4-5-17,-2-1-29,12 0-3,-2-4-5,9-4-2,0-5 3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33.3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40 240 52,'-10'-11'78,"-2"0"-2,5 1-4,-3-1-5,7-3 0,33 5-61,-35 1-1,6 0-3,14-3-2,1-4 0,7 2-1,8-2-1,0 0 2,9-2 0,-1 2-2,6-2-3,-2 7-11,3 1-17,-8 1-32,-3 7-4,-7-5-5,-3 4-3,-8-3 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56.16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11 45 7,'0'0'68,"0"-5"4,0 5-3,0 0-2,0 0-5,-11-4-39,11 4-10,0 0 0,0 0-5,4 0-1,-4 0 2,12 0 0,-4 0 3,3 0 0,5 0 0,1 0-2,2-2-1,2 2-2,0-3-2,1-1 1,2 0-2,1-1 0,-5 1-1,-1 0-3,-3 0 0,0 0 0,-5 3 0,-1-1 0,-10 2 0,7 0 0,-7 0 0,0 0-17,0 0-21,0 3-38,14 1 23,-14-4-3,0 11-27,-11-1-4,-7 0 6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34.2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59 145 26,'-14'2'63,"-1"-2"0,4 0-1,-1-4-3,6-39-28,6 43-19,-4-15-1,6 8-7,6-2-1,3-2 0,7 0 0,4-1 1,3 0 1,8 3 0,0 1 0,4 3-1,-4 5-2,2 2 1,-9 6-2,2 3 0,-10 7 3,-8 3 1,-9 0 2,-4 2-1,-11-1 1,-4-2 0,-6 2 0,-3-2-1,1-4-2,-3-2-1,6-2-1,1-4-3,9-2 0,3-4 0,10-2-1,10 0-1,9 0 1,10 0-1,5 0 0,8 7 3,1 3 1,1 5 1,-5 8 3,-5 2 1,-9 0 3,-6 6 3,-10-5 1,-9 2 0,-13-1-1,-8-1-1,-5-3-2,-7-5-3,-1 0-6,-5-5-6,6-1-21,4-5-23,2-4-28,10-3-1,0-15-5,12-9-6,-1-11 4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35.1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-6 146 36,'0'0'57,"-5"-6"-1,5 6-1,2-16-3,7 7-43,3 2-4,3-3-2,6 1-2,3-4 2,4 1 1,2-2-1,-1 2 0,4 1 2,-5 2-2,2 0 0,-8 3-2,2 3 0,-6 3-1,0 0-1,-7 0-1,0 8 0,-4 1 0,2 8 7,-4 5 2,-3 10 5,1 10 3,-3 20-15,-3 13 23,-3 18 3,0 15 1,-1 17-3,3 11-3,-1 7-4,4 2-4,2-5-3,7-11-8,2-9-1,1-11 1,0-13 0,0-11 0,-1-14-1,-1-2 1,-4-7 0,-1-1 0,-4-9 0,0-4-2,-1-8 0,-4-5 0,-5-6 0,-1-11 0,-6-4 0,-3-7 0,-3-3 0,-4-2 0,-2-2 0,-5-2 0,-2-4 0,2-1 0,5 3 0,5-1-79,6-5-3,10-3 0,5-2-5,9 0-6,5-4 5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38.9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22 73 42,'0'0'69,"-12"0"-2,12 0-4,-6-4-3,6-30-28,0 34-15,8-7-6,0 7-3,5-4-1,2 2 4,7-5 0,-1 4 0,7-1 0,4 3 0,3-2-3,1 0-2,3 2-5,-2 1-4,0 0-10,0 3-14,-7 0-11,27 4-31,-39-1-4,-2 5-4,-16-11-2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39.2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 37 33,'-7'14'88,"5"-1"-5,2-2-4,4-7-5,9-3 0,8-34-22,4 31-53,12 2-3,4 0-5,4 0-3,0 0-7,-5 0-18,21-2-36,-27-4-2,-5-2-5,-12-5 0,-1-1 4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40.0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552 44 3,'11'-8'60,"-4"0"3,-7 8-4,-2-10-3,-11 6-5,-6 3-51,-5 1-3,-6 1 0,-5 3 0,-3-1 1,-1 1 4,-2-3 4,1-1 5,4 0 0,7-4 2,6-3-2,4 2-1,6 0-2,1 0-3,12 5-5,0 0-1,0 0-2,0 0 0,0 0 0,2 11 0,1 8 5,1 13 6,-4 14 6,0 16 5,-5 30-19,-2 18 23,-5 30 1,-2 16 1,-1 20-1,0 4-4,2 3-13,-2-5-7,6-20 0,-2-16 0,1-26 0,4-23 0,-1-21 0,-1-17 0,1-19 0,1-10 0,1-7 0,4-6 0,1-5 0,0-8 0,16 11 0,2-8 0,9-2 0,6-1 0,5-1 0,7-3 0,1 0 0,0-2 0,-5 0 0,-4 1 0,-4 2-35,-8 4-20,-10-1-25,-9-4-3,-6-6-2,-2 1-4,-12-12 5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40.6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46 0 10,'0'0'44,"-3"6"6,-2 7 4,0-1-16,-2 10-10,2 3 1,-1 9 0,1-2 0,0 7-29,5 2 27,0-6-4,0-2-4,0-7-8,0-1-3,1-8-3,-1 0-4,3-6-17,-3-1-20,-9-5-29,9-5-3,0 0-5,0-5-4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41.2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2 100 39,'0'0'49,"-14"-6"1,14 6 0,21-7-35,-21 7-4,0-8 2,0 8-1,8-14 0,-2 5-1,1-1-1,6 0 1,7-1-1,-3 1-1,8 3-3,-1 1-4,6 4-1,-2 2-1,0 8 3,-5 7 1,-4 4 2,-4 8-1,-7 4 2,-8 10 1,-6 2 2,-9 5-10,-8-2 11,-5-1 0,-7-4 0,2-9 3,-1-4 1,9-9-1,1-2-1,9-11 0,3-4-4,12-2-1,0 0-2,11-2-3,11 0-3,9-3 0,7 1 0,6 1-3,7-1-4,5 3-20,-3-11-18,-6 13-30,2 4-1,-17-1-7,-3 3-2,-13-4 4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42.1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53 116 25,'-11'-3'76,"1"2"0,0-3-4,2 0-6,8 4-2,-15-8-47,15 8-5,0 0-9,0 0-2,0 0 1,7-3 0,5 1 2,6-3 0,5-3 1,6-5 0,7 3-1,0-3-2,6 3-1,-1-1 1,-3 2-2,-3 1 0,-8 6 0,-3 1-1,-6 1 0,-4 5 1,-9 8 3,-5 10 1,-6 7 2,-7 7 1,-3 11 2,-4 11 0,1 6 1,-1 6-2,5-1-1,-1-5-4,6-7-6,2-7-7,5-9-15,1-7-24,2-20-28,0-15-1,0-12-6,4-10-4,-3-15 3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43.1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 82 18,'2'-11'63,"-2"3"2,0-1-4,0 9 0,0-10-33,0 10-9,0 0-3,0 0-8,0 0-1,0-9-1,0 9-1,18-2 0,-1 0-1,4 0 0,5-1-2,3 0-2,2-1 1,6 2 0,-6-1-1,1 1 0,-5 2 0,0 0-1,-8 0 0,0 4-1,-6 4 0,-2 6-1,-4 3 7,-5 10 3,-2 16 6,-2 18-13,-6 19 18,-3 22 0,-3 14 2,-4 17 1,-2 14 0,4 7-5,1-2-8,4-10-8,5-12 0,2-14 0,0-13 0,4-17 0,0-15 0,2-10 0,-2-10 0,0-2 0,-3-5 0,-6-6 0,-2-2 0,-2-6 0,-5-3 0,-3-8 0,0-6 0,-5-6 0,3-4 0,4-3 0,-2-5 0,4 2-6,3-2-72,2-5-3,3 3-2,1-6-7,2-1-2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50.2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-7-10 12,'9'-6'66,"-9"6"-1,0 0-2,0 0-4,0 0-2,0 0-47,9 18 1,-5 3 1,2 5 1,0 12 3,1 6 0,1 7 2,0 7-1,0-1-3,-2 1-6,4-3-7,-4-8-7,1-9-3,-4-8-27,0-22-36,-3-8-1,5-22-5,-5-9-6,-6-13 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0.5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6DD8EE9-6783-443D-BDE1-CDA3DDA7C72D}" emma:medium="tactile" emma:mode="ink">
          <msink:context xmlns:msink="http://schemas.microsoft.com/ink/2010/main" type="inkDrawing"/>
        </emma:interpretation>
      </emma:emma>
    </inkml:annotationXML>
    <inkml:trace contextRef="#ctx0" brushRef="#br0">7 10 35,'-8'6'63,"3"2"2,5-8-3,0 8-2,11-24-4,1 16-45,6 4-5,4-2 4,4 2 3,3-3 3,3 0-1,3 1 1,0-2-1,2-2-2,0 0 0,-1 0-3,-5-2-3,2 2-2,-4-1-2,-5 1-1,-4 0-1,-9 2-2,-2 0-5,-9 0-9,0 0-19,0 0-14,-5-6-27,-2 4-2,7 2-6,-16-7-1,16 7 10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56.45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20-3 30,'-8'15'80,"0"-7"-2,4 3-3,4-11-5,0 9-2,4 5-25,9-12-42,2 1-1,5-2 1,2 2 3,6-1 1,0-2 2,1 0 0,2-4 0,-2-1 0,-1-1 1,-2 0-1,-5-1-3,-2 1 0,-4 3-2,-5 0 1,-2-1-5,-8 4-3,0 0-7,0 0-20,0 0-42,10 2 20,-17 0-24,-9 0-6,0-2-3,-8-8 4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50.7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331 1 29,'-11'9'78,"-2"-2"0,-1 4-6,-3 1-3,2 5-6,-5 44-33,0-61-38,0 33-1,-3 8 2,-1 3 2,-3 3 3,0 2 5,2 6 5,2 5 4,4 3 1,1 2 1,7 3-1,9 2-1,4 2-3,10 1-2,9-2-7,9-10 5,10-7-1,10-7 0,5-6 0,3-10 0,11-14 0,4-10 1,3-10-3,-1-15-2,0-12 0,3-11 0,-8-10 0,-4-10 0,-8-10 0,-8-6 0,-11-6 0,-10-2 0,-16 2 0,-12 2 0,-10 2 0,-16 6 0,-11 11 0,-12 13 0,-9 15 0,-5 8 0,-6 9-5,-5 13-37,1 7-37,7 15-4,-3 3-4,8 4-2,4 2-1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52.33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14 212 61,'0'0'70,"0"0"2,-2-8-3,2 8-2,-7-10-40,2 1-1,5 9-11,0-12-3,0 4-3,3-4-2,3-3-1,6 0-2,0-4-1,6 0-1,3-1 0,0 0-1,5 3-2,0 4 1,-3 4-1,0 5-1,-4 4 1,0 8-1,-7 10 1,-6 11 0,-6 9 0,-7 9 1,-9 2 0,-1 9 2,-3 1-1,-3-5 1,0-6-1,3-7-1,5-6 1,6-9 0,7-4 0,3-10 1,10-4 1,11-4 0,4-4 1,10-2-1,8-9-2,3-2-3,3-7-7,1-2-15,-2 14-40,-8-18-9,-3 2-7,-13-6 0,-9 7-2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52.8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605 107 41,'-11'-21'63,"0"3"-1,-6 0-1,-1 1-2,4 4-37,-7 1-2,3 6-8,-6 4-5,-2 2-4,-3 2 1,0 10-2,-7 12 0,-4 2-1,-3 17-2,-5 8 0,4 8 2,0 7 6,4 9 3,3 7 1,9 2-1,8 14 2,12-7 0,8 3 0,13-1-2,10-4-4,14-4-6,10-5 5,14-11 1,7-11-1,14-13-1,7-11 0,4-17 1,6-10-1,0-10 0,-4-14 0,-7-15-4,-6-10 4,-11-14 1,-7-6 0,-10-12 0,-11-5-2,-13-8-3,-10-9 0,-8-3 0,-9-6 0,-8 4 0,-13 2 0,-11 6 0,-4 10 0,-8 10 0,-7 15 0,-3 16 0,-5 14-34,-6 20-45,2 11-5,-9 7-1,0 11-6,-2 0-1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56.8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46-5 20,'0'0'77,"-17"4"3,17-4-5,-16 0-4,16 0 0,-15 25-35,15-25-22,0 0-5,0 0-2,-2-4 0,2 4 0,10-1 0,2-1-2,5 0-1,6 2 0,1 0 0,6 0-2,2 2-1,0 0-2,1-1-5,0 4-12,-3 1-22,-3 2-35,-6 2-1,-13-3-5,-6 4-6,-7-1 1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57.0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52-1 11,'-25'17'85,"9"-1"-2,4-7-5,11-1-4,1-8-1,18-2-1,3-3-71,15 5-2,6 0 1,6 0 1,1-2-3,3 0-20,1 2-48,-13-2-3,1 2-3,-16-7-6,-6 5-3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6:58.2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482 12 18,'8'-1'69,"-8"1"0,0 0-3,0 0-3,-5-5-3,-4 5-51,-4 0-3,-2 2-4,-5 1 1,-3 0 0,-6 0 1,0-1-1,-5-1 1,-1-1 1,-1 1 0,-2 1-1,6-2-2,-2 0 0,5 0-1,0-2 1,7 0-1,1 1 1,8-5-1,4 2-1,0 0 0,9 4-1,-8-4-2,8 4 0,0 0-1,-3 5 0,3 10 1,0 5 1,1 16 3,4 8 4,-4 23-5,-1 18 10,2 24 3,-2 13 1,0 27 0,0 13 3,0 19-3,-2 8-2,2 5-3,3 2-4,-2-4-2,1 5 1,1-12-4,-1-8 4,2-12-2,-4-6-2,0-13 0,0-11 0,0-11 0,0-11 0,0-15 0,0-8 0,0-13 0,0-10 0,0-9 0,0-11 0,0-11 0,-1-6 0,0-5 0,1-8 0,0-6 0,4-2 0,6-5 0,6-1 0,6-2 0,8-1 0,6 0 0,6-2 0,7-1 0,4 1 0,0 0 0,-1 2 0,-6 0 0,-6 0 0,-8 5 0,-12-1 0,-11 7-57,-9 2-21,-9-5-6,-6-6-5,-14-4-4,-2-7-1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00.7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151 154 1,'-17'-2'50,"17"2"5,-16-14 0,16 14 3,-14-14-35,5 8 1,9 6-2,-13-13 0,13 13 0,-13-9-3,13 9-2,-16-9-2,8 6-2,0-4-4,8 7-2,-12-7-4,12 7-1,-3-8-3,3 8 1,3-12-1,7 3 0,6 0-1,-1 0 0,10-1 0,-2 4 0,9-1 0,6 7 0,-3 3 1,2 9 0,-3 10 0,0 5 1,-7 13 0,-4 6 3,-14 11 0,-9 4 2,-7 3 0,-13-1 1,-9-4 2,-10-3 1,0-9-2,-4-11-1,-1-5 0,4-10 0,4-7-3,7-3-1,3-7-4,8-4-3,6-4-3,7-5 0,5-2-1,6-1 0,9-2 1,4 3 2,8 1 5,-1 4 3,10 2 3,1 4 1,1 0 1,-1 6 0,-2 3 0,-1 1-2,-5 1-1,-1-4-1,-10 1-5,-6-5-8,-2 0-18,23 0-41,-33-3-1,8-6-6,-7-10-3,4 0-3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01.0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-11-11 55,'-1'8'79,"1"-8"-4,-5 10-4,5-10-4,0 0-1,0 0-54,0 0-7,0 0-5,0 0 0,0 0-1,0 0-4,0 0-18,0 0-43,0 0-1,0 0-4,0 0-4,0-16-3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01.4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15 5,'9'-8'64,"-9"8"0,11-11-4,-11 11-1,0 0-2,0 0-40,5 11 3,-3 8-3,4 10 1,1 9-18,-2 8 21,4 5 0,-3 6 1,3 1-2,-4-6-3,4-2-9,-7-11-4,3-8-6,-3-10-13,0-7-24,2-4-37,-4-10 1,0 0-5,-8-4-4,7-5-4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01.9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 74 30,'0'0'68,"-1"-9"6,1 9-3,0 0-3,0 0-29,0 0-6,-5-8-11,5 8-6,4 0-2,8 0-3,4 0-1,7-1 1,4-2 0,11 1-1,7-2-2,7 2-2,3-6-1,-3 2-5,3-1 0,-8 2 0,-6 0 1,-2 1-1,-8 2-8,-9 0 8,-6 2 0,-4 4-73,-12-4 73,0 0 0,-5 11-76,-8-11-2,-6 0 78,-6-4-84,0-1-5,-3-7-1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0:59.98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99 28 29,'0'0'36,"0"0"0,0 0 1,-1-7-34,1 7-1,0 0 4,0 0 3,0 0 6,-9-2 4,9 2 2,0 0-1,-7 0 0,7 0-3,0 0-2,-8 0-4,8 0-4,-14 0-1,14 0-1,-8 0 3,8 0 0,-10 2 0,10-2 0,-8 2 1,8-2-2,0 0-1,0 0-2,0 0-2,0 0-1,0 0 0,0 0-2,0 0 0,0 0 0,0 0 0,0 0 1,0 0 0,0 0-1,0 0 1,0 0 0,-5 7 0,5-7 1,0 0 1,0 0-1,0 0 1,0 0 1,-1 10 1,1-10-1,0 0 0,0 0 0,0 0 0,0 0-1,0 0 0,0 0-1,0 0 1,-6 9-1,6-9 0,0 0 0,0 0 0,0 0-1,0 0 1,-10 6 0,10-6-1,0 0 0,0 0 1,-8 10-1,8-10 0,-4 8 2,4-8-1,0 0 2,0 0-1,0 0 0,0 0 1,0 0 0,0 0 0,0 0 0,0 0-1,0 0 0,0 0 0,0 0 0,0 0 0,7 0 0,-7 0-1,15 0 0,-2 0 1,0-6-1,5 1 0,-1-1 0,6 1-1,-3-3 1,3-2-1,-3 4 0,1 1 0,-2-1-1,1 1 2,0-1-1,2 3 0,-1 1-1,2 2 1,-2 0-1,-3 0 1,5 2 0,-6 2-1,-1 3 1,-4 0 1,-2 5-1,-3 1 1,-4 1 1,-2-1 0,-1 0 0,-5 4 1,-5 1 0,-2-1-1,-4 1 0,-1-4 1,-2 4-1,-3 2 0,-1-2 0,0-1 1,0 0-2,3-1 1,-2-2-1,3 3-1,-1-10 1,7 0-1,0-1 0,3-2 0,3-1-3,7-3 0,0 0 0,0 0-1,0 0 0,0 0 0,8-8 0,4 4 0,5-4 2,5 2 2,1-2-1,5 4 0,0-1 1,3 2-1,-2 1 1,0 2-2,-1 3 0,-6 4 1,1 0 0,-7 5 0,-3 2 1,-3 5 1,-4 5 1,-6 0 1,-3 4 2,-8-1 0,-7 5 1,0-5 1,-10 1 0,-2-6-1,-6-3 0,-2-3 1,-1-4-2,4-3 0,1-4-2,1-3-3,5 1 0,2-3 0,6 0 0,3 0-10,6-4-8,-2-1-17,8-3-41,8 8 22,-3-11-26,6-4-3,-2 0-2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02.1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69 0 56,'-4'7'73,"4"7"0,5 4-4,-1 5-1,2 7-68,-64 1 69,59 10-63,2 6-1,0 1-2,-1 1-13,-2-2-22,-2-7-32,-4-9-2,-3-11-8,3-9-5,-6-12 1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02.6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-6-3 3,'0'0'85,"0"0"1,0 0-5,7 4-5,-7-4-2,0 0-2,0 0-64,0 0-4,0 0-4,0 0-1,0 0-6,10 9-21,11-5-44,-21-4-2,9 0-3,-8-8-5,5-5-4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08.4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42 9 57,'0'0'65,"14"-6"-3,-14 6-3,0 0-1,34-5-42,-63 5-3,29 0-6,-8 10 0,8-10 4,-12 14 2,12-14 2,-12 14-4,5-7 0,2 2-2,-1-2-1,4 2-4,-3 0-2,5 0-2,-3-1 0,3 1 0,5 1 0,1-2 0,5-1-1,4 0 2,4 1 0,6 1-1,2 3 1,6-1 1,-6 4-1,10 0 4,-2 4-1,-1 0 1,-2 6 0,-5-1 0,-2 0 1,-6 1 2,-1 0 2,-11 1-2,-7 0 2,-7-2 2,-9 0-12,-3-3 0,-8-2 0,-6-1 0,-2-6 0,0 0 0,-1-7 0,4-2 0,1-3 0,4-1 0,1-6 0,5-5-45,7 3-35,3-11-2,5 4-3,1-7-3,5 1-1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08.7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32 252 33,'-11'-10'0,"5"-1"76,-1 0-1,0 1-4,2-5-3,24 4 2,-7 0-47,-8 1-6,4 3-2,7-4-4,2 1 0,7-5 0,3 0-2,4 0-2,1 2-3,3-3-1,0 2-2,1 2-1,-3-2-4,-2 7-6,-5-2-11,-2 5-21,10 2-35,-22 2-1,-3 0-6,-9 0-1,4 10-1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09.35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27 80 20,'-8'0'73,"-2"0"0,10 0-4,-13-3 0,13 3 0,0 0-41,3-6-7,9 1-7,4 1-3,5-2 1,3 0 0,6 0-1,5 2-3,0-4-3,2 3-5,0 0 0,-2 1 0,-1 1 0,-5-1 0,-2 0 0,-8 4-5,-3 0 5,-6 0 0,-10 0 0,4-8-47,-5 13 47,-10-2 0,-1 3-74,-6-6-3,1 0-3,-5-7 80,2-1-88,2 11-1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09.6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37-2 32,'0'0'48,"-12"0"6,12 0 5,-5 5-23,2 6 3,3 5-3,0 6-36,0 6 35,0 6 1,0 6-1,0 1-5,0 2-6,0-6-6,0 0-7,0-9-3,0-4-5,0-7 0,0-6-1,0-11-3,-3 9-4,3-9-12,0 0-21,9 8-37,-9-8-2,0 0-5,0 0-4,0-4-3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10.4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126 89 36,'-4'-10'59,"5"-1"0,-1-1-1,2 2-2,-2 10-24,0-13-14,0 13-1,3-11 0,-3 11 3,1-11 1,-1 11 0,0 0-1,-3-11-3,3 11-17,-11 2 0,4 5 14,1 6-4,1 3-3,1 3-3,2 3-1,2 2 0,3-3 0,5-6 0,3-2-2,1-7 0,3-6-2,2 0 1,-1-10-3,0-3 0,-4-3 0,-1-4 0,-8 0 0,-1-1 1,-5 4 2,-7 4 0,-3 3-1,-5 6 1,-1 4 4,-1 7 1,1 8 1,1 7 0,2 1-1,3 2-1,4 2-4,6-3 0,3 0 0,1-6 0,9-6 0,4-9 0,4-3 0,3-7 0,1-5 0,-1-5 0,-1-5 0,-3 0-2,-6-2-3,-8 1 1,-3 3 1,-7 4 2,-9 0 1,-4 6 2,-3 3 2,-4 3 0,0 4-2,3 4 1,-1 2-3,5 0 0,5 7-7,5 0-10,9-1-26,4 4-35,7-8 1,12 3-3,-4-5-7,13-1 0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11.0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-1 225 18,'0'0'49,"3"-8"1,-3 8 3,2-10 4,-2 10-34,3-10 1,-3 3 1,0 7 2,1-16 0,-1 8 3,0-3-6,0 0-5,0-2-5,1 1-6,6-2-2,1-1-4,6 1-1,2-1-1,4 1 0,0 1 1,5 1-1,-1 4 1,3 1 0,-4 3 1,0 4 0,-4 12 3,-2 6 0,-3 7-1,-6 6 1,-3 5 0,-5 8 0,-5 1-5,-6 1 6,-3-2 0,-6 0-2,-1-3-2,-2-1-2,0-5 0,0-5 0,1-4 0,4-4 0,3 0 0,5-5 0,7-3 0,3-2 0,8-3 0,12-2 0,6 0 0,8-5 0,5 0 0,1-2 0,1 0 0,-2-2 0,-8-2 0,-3 4 0,-7-4 0,-21 4-70,4 4-12,-4-4 0,-12 4-7,-9-4-4,2 0 1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16.8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24 76 1,'-2'-12'49,"0"3"7,-1-3 3,2 3 4,-5 0-27,4 1-8,2 8-1,-5-11-1,5 11-2,0 0-6,-4-7-8,4 7-4,0 0 2,0 12 3,0 5 1,0 12-1,0 4-2,0 9 0,0 4 2,2 6 1,0-3-4,1 0-5,-2-8-2,3-10-2,-1-3 0,2-9-6,-2-4-9,0-6-22,4-5-37,-7-4 0,15-13-6,-10-6-3,5-3-3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17.0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5,'13'10'75,"0"2"0,-2 0-3,2 1-1,-3-6-3,-3-3 1,-7-4-66,15 15 2,-15-15 0,12 10-2,-12-10 2,11 11-9,-11-11-13,11-2-22,-3 3-30,-8-1-2,11-5-5,-6-8-3,0 0-2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1.3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146 222 30,'0'0'37,"0"0"-2,-6-8 0,6-1-36,0 9-1,3-15-1,-3 15 5,4-13 3,-4 13 6,4-11 3,-4 11 5,0 0 4,0 0 0,0 0-1,0 0-3,0 0-4,0 0-3,0 0-4,0 0-2,0 0-4,0 0 0,0 0 0,-6-5 1,6 5 1,-7-3 0,7 3 1,-9-2 1,9 2 0,-11 2 3,7 9-2,-4-3 1,5 5-3,-2 0 0,2 5 0,1-2-2,2 5 0,0-4-3,4-2 1,3-1 0,0-4-1,5 0 1,-2-6 0,3-4 0,-2-2 0,4-7 0,-4-6-1,-1-5 0,4-6 0,-8 2 0,-3-2 0,0 2 0,-3 3 1,0 3-1,-4 3 2,-4 8-1,-4 4 1,0 3 0,1 0-1,-3 6 2,1 4 0,-3 1 0,3 9 1,0-1 0,3 2-1,0-2-1,6 4 1,1-6-2,3 5 0,4-10 0,3-2-1,4-5 1,2-3 0,5-2 2,-1-10-2,4-4 0,1-8-1,-3 0 1,-2-4-1,-3-1 1,2 1-1,-7 1 0,-1 0-1,-7 5 2,-1 3-1,-2 2 0,-8 6 0,-2 3 0,-2 2 0,0 4 0,-1 5-1,0 5 1,1 2-1,0 6 1,5 2 1,0 4-1,4 3 0,0-2 1,4 1-1,1-4 1,0 2 0,3-5-1,1-4 0,2-4 1,-6-11 0,15 5 0,-7-6 1,3-12-2,3-6 0,-5-7 0,1-4-1,-3-1 0,-1-4-2,-2 2 0,-3 2 1,-1 3 1,-6 8 1,-1 3 0,-2 3 0,0 6 0,-1 4 1,-2 3 1,0 4-1,-1 9 0,-1 4 1,0 5 0,2-2 0,-1 9 0,6 0 1,1 2-1,5-1 1,1-5-1,1 2-1,5-7 0,4-1 0,3-7 0,2-5 0,0-6 1,1-2 0,2-10-1,-1-9 1,-3-1-1,-1-5 0,-5-1 0,-2-2-1,-4 1-1,-2 0 0,-6 9 0,-7 4 0,1 6 0,-5 3 0,-2 7 0,-1 4 1,-2 8 0,2 5 0,0 9 2,3 5 1,-1 2-2,4 4 2,4-3-2,5 0 1,3-2 0,2 0-1,7-8-1,1-7 0,4-5 0,3-6 1,-1-5 1,1-2-1,2-10 0,-4-8 1,-1-3 0,0-6-2,-5-2 0,-4-4 0,-3 0-1,-1 4 0,-8 0 1,-2 9-1,-3 2 1,-3 10 1,-1 9 0,2 3-1,-2 12 1,1 5 1,1 8-2,4 2 0,3 2 0,6-2 0,3 0 0,2 0 0,10-9 0,4-5-4,5-6-5,0-8-21,5-6-43,11-10 18,-5-17-23,2-5-4,-8-14-5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17.4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 3 26,'0'0'67,"-2"-8"1,2 8-1,0 0 4,0 0 1,-2 8-44,12 6-6,-2 10-4,5 2 1,-5 9-2,6 0-3,-4 6-5,-3-1-5,-1-1-5,-2-4-9,2-5-29,29 0-36,-30-13-1,3-4-3,-8-13-6,12 0-3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17.9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21 85 62,'0'0'82,"1"-9"-1,-1 9-1,1-12-2,4 2-1,-34 1-54,40 5-4,10 0-10,5-2-9,7 1 0,3 1 0,4 1 0,2 3 0,0 0 0,0 0 0,-1 0 0,-6 3 0,-5 1 0,-6-1 0,-1 0-13,-7-1-41,-16-2-27,11 0-1,-14-9-4,3 9-5,-21-25 3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18.0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38-4 43,'-12'2'77,"5"10"-1,-1-1 0,3 7 1,0 4 0,5-12-33,0 23-32,0 12-2,3 2 0,4 4-6,-6-3-24,78 2-54,-72-3-3,-3-17-3,3-7-6,-7-23-3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19.97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47 109 7,'-12'0'49,"12"0"8,-14 0 2,14 0 3,-8-7-31,8 7-4,-8-6-1,8 6-1,0 0-3,-7-8-2,7 8-7,0 0-3,0-10-2,0 10-2,11-14-1,4 4 0,5-2-2,3 2 1,6-3-1,4 5-3,0 0 0,2 5 3,-1 4 1,0 9-2,-4 5 0,-3 2 1,-7 8 0,-4 1 1,-10 2 0,-9 0 0,-9-3 0,-12 2 1,-5-3 0,-2-2-2,-6-2 1,3-6-1,8-3 0,2-1-2,8-3-1,5-3 0,11-4-1,0 0 1,17 4-1,7-1 0,3 1 1,9 6 2,4 3 1,2 2 2,-2 3 0,-5 5-5,-2 6 0,-10 3 0,-6 0 0,-13-2 0,-4 2 0,-12-3 0,-9-3 0,-4-2 0,-6-7 0,-4-1 0,3-5 0,4-4 0,0-1 0,5-1 0,4-4 0,6-2-81,12-7-2,1-8-2,9-2-5,-1-9-2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20.1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0-3 17,'26'0'80,"-6"1"3,-5 7-4,-2-2-1,-13-6-1,7 6-1,-7-6-67,5 8-4,-5-8-1,0 10-8,1 0-29,-1-1-40,0-9-4,0 0-2,0 0-7,10-6-3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20.8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1 118 31,'-8'-10'60,"8"10"3,0 0-3,0 0-2,6-8-27,3-4-17,5 0-1,4 2-2,4-4-1,-2-4-10,9 5 0,-2 1 0,-2 6 12,1 2-12,-1 3 16,-3 1 1,0 10-2,-1 5 2,-5 10-1,-5 4 1,-6 7-3,-5 2-5,-12 8-1,-5-1-1,-7 3-1,-4-1-2,-4-4-2,3-4-2,4-6 0,6-8 0,0-5 0,10-1 0,5-6 0,4-5 0,16-3 0,8 1 0,7-4 0,8 2 0,6 0 0,2-2 0,2 0 0,-6 0 0,-1 3 0,-13 2-47,-10-1-32,-7 2-4,-12-8 0,0 0-8,-18-6 1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22.17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98 120 10,'0'0'48,"-15"-17"3,8 8-1,-3-6 3,-27 0-37,29 5 2,1-1 6,4 2-1,-2-3 2,1 6-1,2-3-4,2 9-1,0-7-4,8 5-7,5 2-4,3 0-4,7 4-2,3-1 1,10 2 2,4-1-1,0 0 1,2 0 0,0-1 0,-2-1 0,-1 0 0,0-1-1,-10-1 0,-3 0 0,-4 0 0,-2 0 0,-5 0 0,-3 0-1,-2 4 0,0 4 1,-4 6 1,-1 5 0,-2 12 1,0 14 3,-1 16 4,2 16 2,-2 21 2,1 23-13,-2 30 16,-2 23 0,-1 25 0,-2 11-4,4 11-12,-4 2 0,4-7 0,0-18 0,0-25 0,10-21 0,-1-30 0,2-20 0,0-21 0,0-16 0,1-12 0,-3-11 0,0 0 0,-4-7 0,0-2 0,-4-5 0,-1-1 0,-7-2 0,-6-1 0,-9-2 0,-4-3 0,-9-1 0,-6-4 0,-5 0 0,-2-2 0,-3 0 0,1-4 0,3-1 0,2 2 0,7-2-39,5-3-42,15-1-2,2-7-2,15-3-5,1-10-1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22.9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5-4 65,'0'0'78,"-10"9"-2,10-9-6,0 0-2,10 0-1,3 2-63,11 5-2,3-1-3,2 0 2,4-3 1,2 0-1,1-2 1,-2-1 1,4 0-3,-6 0-10,-4-2-16,-5 1-41,-5 4-3,-8-1-5,-9 7-2,-8-2-4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23.1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46 0 14,'-25'29'87,"11"-5"0,7-5-5,9-6-5,11-5-1,11-12-2,9 2-70,7-1-4,2-2-1,8 1-6,-3-2-11,-2-2-21,-29 1-37,19 1 0,-3-1-5,-6-5-5,-2 1 1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23.9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639 85 36,'25'-16'77,"-5"1"-2,-7 2-3,-4 0-2,-6 1-2,-3 12-54,-3-13-8,-11 11-2,-4 2-2,-8 0-2,-7 0 0,-5 0 0,-8 4 0,-1-2 1,-2-2 0,-3 2 0,3-2 0,4 0 1,7 0-1,4 0 0,10-2-1,3 0-1,5 2-1,9 0 0,7 0-1,0 0 1,-5 6-1,5 6-1,5 6 3,-3 10 4,2 14 3,-2 20 9,-2 24-3,-1 28 5,-5 23-17,-3 29 19,-7 20 1,2 15-15,-7 6-5,4 1 0,1-12 0,3-12 0,-1-15 0,5-17 0,4-19 0,-1-20 0,3-12 0,2-16 0,1-6 0,1-13 0,7-8 0,3-13 0,3-8 0,8-4 0,11-9 0,5-6 0,5-7 0,6-3 0,0-6 0,4 1 0,-2-2 0,-4 0 0,-12-1 0,-8 0-27,-8 4-57,-19-4-2,1-4 86,-11-12-63,-4-6 0,-5-12-1,-1-7 7,0-18 16,-1-20 41,8-6 32,-3-12 0,10-77-25,21-6-35,5-7 1,16-2-2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3.8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191 106 6,'0'-19'0,"0"6"68,-4-3 1,-1 5-1,-1-19-5,1 21-2,1 1-43,4 8-6,0 0-8,-10-4-5,10 4-2,-11 6 3,4 9 0,-4 5 0,-5 11 5,2 3 0,-7 15 4,3 4 0,-2 9 2,4 2 0,1 2-1,8 0-3,6-1-1,4-5-3,8-6 0,10-7-1,6-3-1,3-15 0,3-3 1,2-9-2,1-5-3,-3-5-9,3-1-24,-7-21-11,-6 15-21,-5-4-6,-5 0-5,-8-5 0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24.3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63 32 16,'5'-17'62,"-1"8"0,-2-1-4,-2 10 4,0 0 5,1 10-46,1 18 0,-1 9-2,-1 13 2,0 7 3,0 12 0,-2 2-5,-2 1-5,3 0-6,-5-8-8,4-8 0,-5-12-6,3-8-8,-3-10-31,-38-11-31,78-11 0,-35-12-7,6-7 83,-2-13-87,9 0 3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24.9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80 4,'0'0'53,"0"0"8,2-7 2,-2 7 1,1-9-35,-1 9-3,9-11-3,-9 11-3,16-14-3,-4 7-3,3-2-5,4 1-2,0 1-1,1 1 0,5 4-2,-5 2-1,4 7 0,-1 7 2,-4 3-1,0 9 0,-8 4 1,0 8 1,-11 0 2,-1 1-1,-14 1-1,-4-2 0,-2-1 0,-3-5 1,2-5 0,2-5 0,4-3-1,9-3 0,7-3-1,8-3-5,10-1 4,8 0-4,7-1 0,4-2 0,8 3-5,-2-2-31,-2-2-39,-1 1-4,-8-4 25,-3 4-3,-11-6-4,-2 7-1,-16-7-10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25.8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51 18 64,'-15'1'83,"6"-1"-3,-2 0-3,3-3-3,-1-3-1,31 1-60,-22 5-5,13 0-3,3 2-1,7 2-2,7 0-2,5 0 0,5-2 1,6-2 0,5-2 0,-4 0-1,-2-4 1,-7 2-1,-5 0 0,-8 4 1,-4 7 3,-10 12 1,-7 15 2,-7 9 0,-7 15-7,-3 14 0,-5 10 0,-3 6 0,1 0 0,0-9 0,4-9 0,6-8 0,1-19 0,5-50-71,4 19-12,0-12-2,10-16 22,-7-11 1,5-2 0,-5-17 9,3 3 21,-6 27 54,1-41-22,-1-4 1,-1-5-24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7:26.9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97 36 54,'-14'-4'67,"4"1"1,-1-3 0,4 1-1,-1-1-43,8 6-1,0 0-6,0-8-6,8 6-1,3 1-3,4 0-2,6 1-3,8 0-1,0 0 0,7 6 1,-1 3-2,4 0 0,-5 3 0,3 0 1,-4 3-1,-1-3 1,-3 0-1,-5-2 1,0-1-1,-5-1 0,1-2 0,-3 0 0,-4 4-1,-2 3 1,0 7 1,-4 10 2,0 13 6,-2 21 0,-5 21 4,-2 21 0,-12 25-13,-5 16 17,2 22 0,-6 17-17,-1 7 0,-3-3 0,7-1 0,3-11 0,7-13 0,4-11 0,-4-15 0,6-13 0,-1-15 0,1-7 0,2-8 0,0-8 0,0-9 0,-3-6 0,0-12 0,0-9 0,-3-9 0,-4-7 0,-5-10 0,-5-4 0,-4-8 0,-2-5 0,-4-1 0,3-4 0,0 0 0,1-4 0,3 2 0,2 13-25,0-15-60,10-1-3,-8-11-2,8 3-5,-8-13 2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28.7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120 102 22,'0'-17'61,"0"5"2,-1-1-2,1 13-3,-19-18-39,19 18-4,-2-13-8,2 13-3,0 0-2,0 0 2,0 0 1,0 0 0,-8 0 2,3 7 2,-1 8 0,-5-1 1,2 14 1,-5 1 0,3 15-1,-1 4-1,5 7 1,-3 1-4,5-1 0,5 0 0,6-3-3,8-8 0,-1-12-1,10-10-1,-2-10-5,5-16-1,2-12-1,1-14 0,1-13-1,-1-4 2,0-3-1,-3-11 4,-1 3 4,-4 1 2,2 6 1,-5 4 0,-5 6 1,1 7-1,-6 7 0,1 8-1,-1 7-2,-8 12 0,0 0 1,0 0 2,6 14 0,-6 11 2,-5 8 0,0 12-1,1 5 1,0 8 0,0 1-3,2 1-5,1-7-3,1-6-5,2-11-10,3-8-18,1-2-39,-6-26-3,16 4-5,-10-15 0,3-5 1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29.3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 8 3,'-8'2'81,"-1"7"1,9-9-4,-9 0-5,9 0-2,0 0-33,0 0-31,9 0-1,2 0-7,5-3 1,1 3 0,3-1 0,0-1 0,1 2 0,2 0 0,0 0-2,0 0-8,-2-4-17,-3 1-43,-1 3-1,-1-2-5,-8-2-5,-8 4-1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29.4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 0 3,'-2'24'94,"2"-3"-1,0-5-6,5-8-7,3-2-1,9-6-7,1-13-88,8 9-62,8 1-3,0-11-2,2 3-5,-3-8-6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32.1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216 31 46,'12'-4'64,"-3"0"-2,-9 4-2,10-12-3,-10 12-45,0 0-3,5-8-7,-5 8-2,0 0 1,0 0 0,-6-3 0,-4 3 0,-2 0 0,-4 0 1,-2 4 2,-2 0 0,-5-2-1,-1 2 3,3-4 1,0 0 0,5 0 0,-1 3 1,6-3-2,1 0-1,12 0-2,-11-7-3,11 7-1,0 0-2,0 0 2,1 12 1,4 6 4,1 8 3,5 23 2,0 16 1,1 17 0,3 20 1,-2 18 0,4 18-1,0 9-4,0 8-3,-3 3-3,2-8 1,-3-10-1,-3-19 0,-2-14 0,-3-21 1,0-18 0,-2-17 1,-2-19 1,-1-8 2,5-8 0,2 0 2,-1-5-1,8 1 0,6 1-2,4 1 0,4 1 0,7-3 0,0-1-1,1 1-3,9 0 0,-9-1-3,-4-3-2,-6-3-2,0-1-6,-10-2-26,-5-2-39,-2-4 1,-9-5-5,0-10-2,-6-9-1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32.9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 62 0,'0'-16'70,"0"3"4,-3 5-3,1 0-3,-2-1-7,4 9-46,-2-8-3,2 8-6,0 15-3,4 4 1,0 4-1,2 2 0,-1 1 2,3 6-2,-3 1-10,3 2-21,-3 3-35,2-7-5,2-2-5,-8 2-3,3-2 0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33.4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 27 36,'-8'4'79,"0"-3"-2,8-1-5,-11 0-3,11 0-2,0 0-56,0 0-5,6-2-6,5 1-1,6-1 0,2 0 3,6-1-1,0 0 2,4-1 0,2-1-1,1 3 2,-1-1-1,3 2-4,-8-1-8,5 2-21,-1 0-38,-3-1-4,-3 1-3,-6-1-6,0 0 1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4.8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38 45,'4'-7'52,"-3"-2"2,-1 9-3,4-23-3,-4 23-42,0 0-4,0 0 3,0 0 6,5 10 7,-4 3 0,0 9 3,0 3-1,0 8 3,2 2 1,-1 6-8,4 2-7,0-5-7,0-1-6,2-8-8,-2-2-12,0-8-12,3-5-30,-9-14-4,13 4-3,-13-4-4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33.65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 0 5,'9'18'91,"0"1"0,-1 2-7,0 8-4,-1 0-8,4 8-33,-11 2-115,9 2-4,4 4-2,-8-6-6,3-5-3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36.1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17 49 22,'0'0'60,"0"0"2,0 0-4,-5-8-2,0-31-27,5 39-18,0 0-6,0 0-1,0 0 2,-6 7 4,5 3 2,1 0 2,-1 9 2,1 3 2,0 8-3,0 8-2,6-2-4,3 3-4,4-5-3,3-4-5,7-13-6,2-6-5,4-12-1,-5-16-1,3-8 2,-7-11 7,-2-3 6,-6-1 8,-6 1 8,-6 5 4,-3 4 2,-8 8-2,-4 9-4,-3 9-10,-2 5-13,-3 6-17,0 5-18,5 5-29,-2-5-5,8 2-1,-1-6-3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37.1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26 106 39,'-16'3'48,"16"-3"1,-11-1-3,11 1-36,0 0-5,0 0 0,0-9-4,6 4 0,5-6 1,4 5 3,4-8-1,2 5 2,-1-3 0,6 3 0,0-6 0,0 11-2,-3 1-1,2 0-2,-1 0 1,3 3-1,-4 0-1,2 0 0,-5 0 1,0 6 2,-6 2 7,-1 8 5,-3 14 6,-2 9 4,-1 15-1,-2 18 4,1 23 0,1 16-4,6 18-4,0 5-7,3 7-5,1 0-4,4-9 0,1-10-3,4-13 0,-6-16-1,2-12 0,-3-10 3,-4-10-2,-3-7 3,-5-4 0,-4-3 0,-3 0 1,-5-7 0,-7-1 0,-4-6-5,-5-5 0,-2 0 0,-3-5 0,-1-2 0,-1-8 0,3 2 0,1-11 0,4-5-45,12 1-33,-2 0-4,10 0-2,3-21-5,12 9-3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38.8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13 50,'13'-9'70,"-3"5"-2,2 4-1,1 0-4,3 32-28,-1-16-34,1 2-10,-2 5-11,-4 5-13,-4 4-30,-6-2-4,-10 0-6,-5-4 3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40.1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7 195 19,'-2'-14'62,"-1"5"0,2-1-1,0-3-2,0 3-36,1 10-4,0-10-6,0 10 1,7 3-1,0 9 1,3 10 3,1 10-2,3 4 0,2 8-2,5 5-1,-1 1-5,3-1-1,-1-6-3,-1-7 0,-3-8 3,-3-9 1,-1-10 0,-5-9 1,-1-13 0,-3-8-1,-1-9 1,-1-5-2,-3-7-2,1-1-4,0-1 0,-1-3 0,0 5-3,0 1-3,0 2-3,3 4-10,-1 2-15,3 5-14,3 4-31,1 6-1,4 3-4,-2 4-2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40.5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 39 63,'-9'-1'80,"9"1"-3,-12-1-5,12 1-5,0 0-34,0 0-12,0 0-9,18-5-6,-2 3-3,6 1 1,2-2-2,4-2 1,0 3 1,2-2-1,-2 1-2,1 3-1,-1-4-7,-1 1-11,-4-2-15,-7 5-38,-3 3-2,-13-3-6,4 14-3,-12-6 2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40.7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53 82,'8'1'90,"9"-1"-6,0-4-5,9-2-6,-3-6-16,7 7-126,2 1-6,1-4-3,1 1-6,-9-4-5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42.2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307 25 67,'7'-7'76,"-7"7"-4,9-10-5,-9 10-4,0 0-33,0 0-26,-3 4-4,3-4-5,-15 4-3,-1-2 2,-2-1 1,-6 1 2,-1-2 5,-5 0 3,1 0 1,-1 0 0,2 0-1,1-3 2,2 1-3,8 0 0,0 1-4,9-3-3,-3 3 0,11 1-1,0 0 2,2-8-1,8 3 0,-10 5 2,13 0 2,-13 0 5,17 21 2,-12 2 1,-1 17 3,-2 14 0,-2 18 1,1 17-2,2 13 0,-3 18-3,0 5-2,1 4-2,1 0-1,2-7-3,0-5 1,-2-20 0,-1-7 0,0-12-1,-1-7 1,0-8 3,0-9-4,-2-2 3,-2-2 2,1-1-1,0-9 1,3 1-1,-1-5 2,-1-11-6,0-2 0,1-6 0,0-7 0,-1 2 0,0-4 0,2-8 0,0 0 0,0 0 0,-7 8 0,7-8 0,6 8 0,4-4 0,3 0 0,8 0 0,2 3 0,7-2 0,4-1 0,3 1 0,2 2 0,2-2 0,0 5 0,-1-3 0,-6 2 0,-4 4 0,-8-1 0,-6-2-69,-5 4-13,-11-14 1,-12 12-6,-16-14-7,-5-6 3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44.5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151 152 23,'-12'3'29,"-2"-1"-29,0-2 0,5 0 0,-3 0 2,2-2-1,0 2 3,2-4 2,8 4 0,-12-6 1,12 6-1,0 0 0,-4-11 0,4 11 2,0-9-2,0 9 1,3-12 3,-3 12 3,3-12 2,-2 4 3,-1 8 4,2-9 2,-2 9-5,0-10-1,0 10-2,0 0-3,0 0-2,-9 0-3,3 9 0,0 6 1,-2 6 0,-1 0 0,1 9 0,3 0 0,2 5 2,5-2-3,7-4-1,7-7-2,9-5-1,4-6-3,9-6-1,2-5-2,1-16-1,0-7 1,-3-9-3,-3-3 1,-12-4 1,-1-2 5,-13 0 3,-9-3 3,-2 14 0,-14 5-1,-5 9 0,-2 6-1,-3 10-7,-8 6-11,4 11-19,-4 9-8,2-2-30,3 4-4,2 0-5,2 0 1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45.0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50 64,'5'-16'72,"-4"1"-1,4 5-4,-4-1-2,-1 11-43,0 0-4,12 4-3,-6 13-4,2 13-1,-1 9-2,-1 3 1,-1 7-1,2 4-4,-2-1-7,3 3-18,2-1-49,-4-22-1,3-2-6,-7-7-4,2-15-3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5.1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 0 71,'7'11'75,"0"1"-5,-3-3-6,2 1-17,-5 0-19,-37-1-90,37-1-7,-1-8-3,0 0-2,0 0 1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45.5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42 9 52,'0'0'82,"0"0"-4,0 0-3,-4-2-5,4 2 0,-39-8-58,39 8-7,7 3-2,3 1-1,4 0 2,4 0 2,7 2 2,1-4-1,5 3 1,1-5 0,6 5-2,0 0-3,4 2-9,-5-4-12,2 1-21,-2 4-38,-8-8 0,2 0-7,-13-4-3,-3-4 0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45.8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0 36,'2'19'90,"0"26"-2,2-3-4,3 12-7,0 10 0,-1 6-29,4-1-52,-4-2-8,2-11-23,25-6-42,-31-21-2,2-14-3,-4-22-3,0-10-2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46.7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 62 57,'-3'-9'73,"3"9"-3,-2-14-3,2 14-5,0 0-40,1-8-7,-1 8-9,14-3-5,-3 3-2,3-2-1,5 2 1,3 0 0,1 2-1,3-3 1,1 0 1,2-3 0,-4 1 0,0-3 1,-7 0-1,-1 4 0,-8-1 0,-1 1 2,-8 2-2,0 0 0,8 13 4,-8 4 3,-2 13 4,-2 11 2,2 13 0,0 25 0,2 21 2,2 13-2,3 13-3,4 9-3,3 10-3,3-7-2,2-1 0,-1-13 0,2-13-2,1-12 3,-2-12 0,2-12-1,-2-13 2,-1-8 1,-1-6-1,-1-8 2,-1 1-6,-2-7 0,-1 3 0,-5-12 0,-5 3 0,-1-4 0,-9-8 0,-6 2 0,-4-4 0,-7-1 0,-5-2 0,0 1 0,-1-5 0,8 3 0,4-5-71,-2-3-12,11-2-1,2-9-5,10-5-6,-1-19 6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48.8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47 79 23,'-11'-6'79,"0"-6"3,2-1-4,-2-1-5,6 2-2,5-1-57,0 4-3,0 9-4,13 0-7,-3 2-3,6 5-1,-1 4 1,1 4-2,-2 3-2,-7 5-9,-2 4-14,-7 3-39,-2-1-3,-11-4-3,1-4-3,-5-10 3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49.7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51 145 8,'-9'-5'57,"-5"-3"1,7-1 1,-6-1 0,13 10-38,-9-8-6,9 8-8,0 0-5,0 0-1,0 0 0,0 0 3,3 13 4,5 5 1,3 3 1,0 9 3,1 4 1,4 6 0,0 2-1,1 0-5,2-5-3,-3-5-3,1-3 2,-5-11 0,1 1 1,-4-18 0,4-3 0,-7-11 0,1-4-2,0-6 1,2-3-1,-1 4-3,1-1-2,-1 4 0,3 6-1,0 6 0,1 7 1,3 7-1,2 9 1,0-2 1,1 8 1,3 0 0,1 0 1,0-2 2,-1-1 3,-2-13 3,-3-4 0,2-5 3,-2-10-1,-3-9 1,-3-3-1,-4-6-1,-2-5-5,-1 0-3,-3-5-1,-1 3-4,-7 2-1,1 2-5,0 2-8,2 2-16,1 5-9,-9 2-36,19 9-2,4-1-3,8 3-3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50.1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40 6 59,'-13'0'79,"2"2"2,0-2-10,11 0-3,-7 0-35,7 0-12,0 0-9,8 0-7,2 0-3,3 0-2,3 0 1,3 0 2,3 0 0,2-2-2,1 2-1,0 0-5,-6-2-11,4 2-16,-7 30-11,2-28-28,-2 3-4,-8-2-5,2-2 1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50.3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38 0 30,'-12'20'88,"-2"-2"-3,6-7-6,8-11-5,-5 8 1,9-2-39,16-6-28,3-1-9,9-2-18,4 30-26,1-27-28,3 0-2,-9-5-7,-5-7-3,-12-2-2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52.6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216 85 3,'31'-11'55,"-4"0"1,-4 3-1,-6-7-1,-4 6-36,4 9-4,-9-5 5,0 2 0,-8 3-1,0 0 0,8-3-2,-8 3 0,0 0-1,-12 0-2,1 0-6,-7 0-4,0 0-2,-6 1-1,-1-1 3,-4 0-1,2 0 3,-1-6 0,2 2-1,7 3 0,-2-2 1,7 0-2,1 0 0,3 3-1,3-1 0,7 1-2,-9 0-2,9 0 0,0 0-2,0 0 0,0 0 0,0 0 0,-1 10 0,1 1 2,0 18 2,0 17 3,-4 24 3,1 11 0,-5 23 1,-1 22 1,-2 18-1,5 13 0,-1 2-3,1-4 0,4-7-3,2-13 0,3-15-1,8-19 0,-4-23 1,-1-14 0,1-21-1,-1-15 2,-2-7-1,-3-3 0,2-10 0,-3-8 1,1 6-2,-1-6 0,5 14 1,-2-5-1,3-2 1,5 4 0,-1 3 0,4-5 0,4 4 1,2 0 0,3-1-3,0-2-8,3 2-19,45 0-46,-46-10-1,2 1-6,-13-8-2,1-2-5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54.6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30 192 25,'0'0'50,"-15"-4"3,15 4-1,-7-11-27,7 11-3,-1-10-2,1 10-1,0-10 1,0 10 1,0-9 0,0 9-1,0 0-3,0 0-2,0-9-3,0 9-6,0 0-2,-1 10-4,-2-1 0,1 3-1,1 6 0,1 6 1,0 3 1,6 1 0,3-2 1,12-3 1,1-3-1,6-7 2,6-12-1,2-3-1,4-13 0,-5-13 0,1-3-1,-9-10 1,-1-2 2,-11-4 1,-8 7-1,-7 4 1,-6 4-1,-10 11-3,-8 7-6,-2 14-11,-11 11-17,3 5-40,-2 15-3,-3-7-3,4 6-4,-1-3 5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56.8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91 133 44,'-1'-8'49,"1"8"0,-4-10-2,4 10-33,0-8-10,0 8 1,0 0 4,0-8 5,0 8 6,0 0 3,7-4 2,-7 4 2,0 0 0,0 0 0,0 0-7,0 0-6,0 0-4,0 0-4,0 0-2,-2 7-4,2-7-2,-5 16 0,1-5 0,4 2 1,0 6 0,6-4 0,3 0 2,5-2 1,7-2 1,1-7 0,7-4-1,-5-11 2,0-5-1,-6-2 2,0-5-1,-8-3 1,-9 0-1,-1 2 0,-9 1-1,-5 5 0,-5 3-1,0 6-2,-7 0-3,0 9-4,-1 0-5,2 5-7,-1 6-12,3 5-13,3 11-30,-1-7-4,8 8-3,3-6 2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5.8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36 157 25,'0'0'51,"0"0"2,0-6-3,0 6 0,-5-9-38,5 9-2,0 0-4,-7-9 3,7 9 0,-9-10 2,7 2 1,-2 0-2,2-1 0,0-2 1,2-3-3,5 0-4,2-1-4,7 1-1,-1 3 0,3 0-1,3 5 0,2 4 1,-1 6 3,-2 11 1,1 6 2,-8 10 2,-1 0 0,-7 9 1,-3-1 0,-9 3 1,-4 0-2,-8-4 2,-2-5 0,-2-7 0,0-1 1,4-10 1,1-2-2,5-7-1,5-6-3,10 0-3,0-11-1,11 2-2,5-2-1,5-2-1,3-1 0,4 7 1,1 2 0,0 4 0,-2 1 1,4 2 0,-5 4 1,3 5 0,-8-2 0,4-3-3,-8-2-5,1-2-10,-5-2-12,-3-15-13,5 5-26,-8-6-3,3-2-3,-8-5-1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57.3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14 40 13,'0'-8'76,"-3"-4"1,3 12-77,0-7 0,-2 0 70,-1 1-70,3 6 0,0 5 73,-1 5 1,1 13-42,-1 8-14,-2 9-5,3 13-3,-1 2-5,1 1-12,0-4-30,4-6-34,2-9-4,-2-21-4,4-13-6,-7-15-2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09:58.4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59 56 19,'-7'-13'45,"7"13"2,-5-11-1,-33 6-26,38 5 5,-8-10 1,8 10 2,-4-8 0,4 8-2,0 0-1,0 0-6,0 0-7,0 0-5,0 0-6,0 0-5,8-2 0,3 2 0,6-1 1,5 0 4,1 1 0,6-1 1,-1 1 0,2 0-2,-5 0-2,3 3 2,-6 3-2,-3-2 0,-1 3 0,-2 6-1,-1 2 3,-3 16 5,-1 2 5,-4 19 2,-2 20 4,-2 18-1,-2 23 3,1 14-1,-2 14-2,0 9-3,0 1-5,0-3-3,5-14-1,1-9-3,0-21 4,1-14-2,3-17 1,-2-15 2,0-12-1,-1-4 1,-1-5-5,-4-5 0,0 0 0,-2-5 0,-2-2 0,-8 2 0,-4 1 0,-8-3 0,-5-4 0,-5-2 0,-6 0 0,0-1 0,0-2 0,-3-4-68,6-11-15,7 0 0,3-11-7,10-4-6,0-15 5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16.96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38 42 33,'3'-11'50,"-3"-15"2,0 19-2,0 7-11,0 0-36,0 0 0,0 0 8,1 16 5,-2 7 5,-2 9 0,-3 18 2,-1 11-23,1 11 24,-1 9 3,2 7-5,0-7-8,6 0-5,5-5-4,4-15-1,3-11 0,5-14-3,5-8 0,3-13 0,0-8 1,5-7 0,-2-8 2,2-6 0,1-7-4,4 3-8,-6-5-17,3-36-19,8 58 44,-13-17 0,1 3-70,-9-2-4,2 4-4,-8-6-6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17.14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0-4 46,'10'0'74,"3"10"-1,-3 25 1,-3-7-4,5 5-22,-1 10-29,2 7-4,2 0-7,-4-2-5,1-5-7,-4-6-6,-2-14-23,2-7-37,-8-16 0,3-21-4,-5-11-5,-3-9 3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17.30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 0 36,'-4'9'72,"4"3"-4,3-1-15,-2-2-23,12 13-29,2-2-59,7 1-11,-5-2-3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17.7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1 35,'13'8'73,"-1"4"0,-1 4-2,1 6-2,-3 1-2,0 11-48,1 3-16,1 9 3,0 2-1,-2-3-1,0-6 2,-4-5 1,-3-7 0,-1-12 0,-1-15-1,-5 0 1,-2-24-2,1-1-1,1-7-2,4-5-4,0 0 0,1-2-1,3-2 0,8 5-1,3 6 1,1 5 0,1 5 0,2 7 0,2 4 2,-2 9 2,0 5 1,1 13 2,-2 2 0,0 8 1,-1-2 1,-3 3 0,-1-4-1,-1-4-2,-1-1 0,-3-6-2,-2-4-3,-5-10-7,6 8-6,-6-8-23,22 3-37,-22-3-1,0 0-4,0-10-5,0 10 2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18.3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-3 285 76,'-2'17'81,"2"-17"-5,0 13-3,0-13-3,12 9-1,38-9-64,-61 2-7,31-2-1,5-3 0,4-4 1,-1-9 0,-2-5-1,1-8 0,-8 1 1,-3-9 2,-6 1 2,-5-2 1,-5 6 1,0 3 0,-8 5 0,0 9 0,-3 4-2,-1 11 0,-4 9 0,2 12 0,2 6 0,1 6 0,3 5 0,4 4 1,1-2 1,6 3-1,5-8 1,7 0-2,2-6-3,4-4-5,1-5-9,2-8-24,4-1-35,-6-13 0,5-3-5,-6-10-5,5 0 1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18.72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192 34 8,'0'-10'77,"-4"2"3,-4 0-5,-2 2-7,-2 5-2,-1-3-27,-3 8-34,0 13-2,-4 4 0,2 7 3,-2 4 4,3 8 2,0 2 2,8 6-1,0-4 1,7-1-2,5-2-6,8-8-6,3-4 0,0-10 0,4-10 0,-4-10-3,0-12-5,-2-12-1,2-4 0,-6-5 0,-1-2 2,-1 1 2,-1 7 0,-2 4 3,0 10 2,-3 14 1,9-2 1,-2 11 0,-1 9-1,4 3-2,-1 1-1,2 3-5,-1 1-8,0-4-9,0-1-10,-2-12-5,5-1-32,-4-10-4,0-3-3,1-13 5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18.9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16 0,'14'-6'71,"-5"6"8,2 6-1,-2 9-4,-2 8-2,1 4-40,-3 6-3,0-1-11,0 1-9,-2-7-2,0-3 2,-1-4 1,0-8-1,-2-11 1,0 0-6,7-11-4,-4-10 0,5-4 0,0-2 0,2-3 0,1 2 0,0-2 0,4 5 0,2 5-28,-1 6-51,5 7-1,-5-1-4,5 5-6,-3-5-1</inkml:trace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19.72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138 178 52,'0'0'82,"10"-10"-3,-10 10-5,4-13-4,-2 4 1,-2 9-60,10-17-4,-5 8-4,-1-2-4,0-4 0,-3 1 2,-1-2-1,-2-2-1,-8 3 0,0 0 2,-5 7-1,-3 0 1,-2 7 1,5 6-2,-4 11 6,1 15 0,0 5 2,2 11 0,5 6-1,7 4-1,4 3 1,1-7-2,13-2-7,4-8-3,10-9-5,1-10-6,5-17-15,-4-8-9,4-13-11,3-7-25,-8-13-1,2-4-3,-7-7 2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16.1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0-1 14,'14'6'71,"5"12"-71,6 2 77,2 14-4,-2 6-2,3 13-3,6 11-47,-5 2-2,1 5-6,-10 2-6,-12-2-6,-8-2-2,-6-6-7,-12-6-22,-7-31-29,-12 18-9,-5-4-5,-8-17-3,1-10-2</inkml:trace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20.48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53 1 39,'-5'15'83,"-3"16"-1,-7 7-3,1 8-5,22 1 2,-14 7-50,-4 1-11,9-4-10,1-7-4,6-14-1,6-13-1,5-12-1,1-8 0,-3-14-1,2-9 0,-4-8 1,-1-3 0,-3-7-1,-2 3 0,-1 0 0,-3 6 0,1 4 0,0 3 0,1 5 0,1 7-1,4 5 2,3 4-3,0 5 3,3 2 1,5 4 4,-2 11 2,0 3 2,1 8 2,-2 3 1,-3 5-1,-1 4 1,-3-2-2,0-2-2,-4-6-2,-2-3 1,1-7 0,-5-6-5,-1-12 0,0 0 0,1-15 0,0-6 0,3-7 0,1-6-4,-2 0-3,5 0 0,0 1 1,3 6 1,4 5 2,-2 8 2,0 10 1,1 10 1,-1 8 2,-1 10 0,1 6 1,-3 7 0,-3 1 0,3 0-1,-4-3-1,1-6 1,-2-4-2,0-10 1,-5-15 1,14 0-3,-4-13 0,2-8-6,1-9-3,3-6 0,4-4 0,-2 0 0,0 5 0,-4 4 3,1 11 5,-1 9 7,1 12 4,-4 18 2,0 9 0,1 12-1,-1 7-4,1 6-7,-1-2 0,-3-4 0,1-6 0,-5-9 0,3-8 0,-3-14 0,-4-10-3,8-17-35,4-7-40,-11-10-2,3-7-3,-4-9-6,1-4-2</inkml:trace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20.8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0-5 54,'10'0'83,"-2"9"1,3 10-5,0 11-79,-2 2 78,6 18-1,2 6-60,2 6-1,-3-2-7,-1-6-3,-2-5-2,-4-13 0,-2-8-4,-7-14 0,0-14 0,0-7 0,-1-11 0,1-6-2,0-7-1,3-2-2,8-3 0,6 3-1,4 3 2,3 7 2,1 7 2,2 8 1,-2 8 1,-3 11 1,-5 6 2,-7 8 0,-9 7 0,-6 7 1,-10 0-6,-8 3 0,-7-4-8,-1 2-32,-5-4-37,-4-10-1,8-2-5,-4-21-4,7 0-5</inkml:trace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21.71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8 44 20,'-1'-13'58,"1"5"4,-2 0-4,1 0-1,1 8-37,-5-8-7,5 8-3,0 0-3,0 0 1,3 10 4,2 0 2,2 8 1,3 4 3,2 3 2,0 1-3,2 2-3,-3-1-6,2 1-12,-5-6-19,0-7-15,1 1-29,-9-16-4,0 0-7,0-7-2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21.9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2-1 63,'0'0'81,"0"0"-4,-7-1-5,7 1-4,0 0-3,0 0-70,3 0-9,6 3-19,-1 6-7,7 8-30,4 3 70,-7-10-74,5 4 74,0-8-76,5 9-1,-1-5 77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22.4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0 217 42,'0'0'75,"0"0"-3,0 0-4,0 0-4,0 0-2,0 0-57,4 8-1,3 10-5,1 3 0,0 8 2,-2 4 3,-1 4 0,0-7 2,-2-1 3,0-7 4,-3-3 0,0-7-1,0-12-1,0 0-2,-4-4-2,2-10-3,-1-1-4,1-2-3,0-6-3,-2 1 1,3-1-1,1 4 1,0 2 1,0 2 1,0 4 1,0 11 0,9-8 2,1 8 1,3 10 0,3 1 1,6 6 1,1 2 1,3 0 0,1-2 0,-1 0 3,-2-10 0,-4-4 2,0-6 0,-7-10 0,-1-8-5,-3-5-4,-5-6 0,-1-2 0,-3-4 0,-5-2 0,-4 2 0,-3 3 0,1 3 0,1 5 0,-1 3 0,3 7-21,1 2-20,4 6-10,3 9-31,0 0 0,8 4-4,-1 5-3,8 6 89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22.98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186 151 35,'14'-17'72,"-5"-4"-1,-3 2-5,-6 0-7,0 3-59,-2-1 0,-2 7 0,4 10 0,-16-4 56,4 4-45,-6 8 4,1 8-3,-8 5 1,1 8 1,-2 4 1,2 1 3,5 2 1,3-3-7,7 0-6,6-8-3,3-10-4,10-8-1,4-8-1,7-12 0,0-7 0,2-6-1,2-2 0,-2 1-1,-4 4 2,-3 5 1,-2 7 2,-2 11 1,-1 7 1,0 9 0,0 6 1,2 4 1,3-1 0,0 0-1,1-4-1,0-5-1,-2-8-3,4-8-2,-1-6-7,-4-13-8,1-6-17,-3-3-38,-3-10-3,0-5-3,-8-8 80,0 0-84,-2-7 2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23.15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23 32,'0'-17'75,"0"9"4,0 8 0,8 17-2,-4 13 0,0 9-47,7 22-15,1 14-15,-1 13 14,-3-1-2,5 4-11,-9-10-13,5-8-15,-7-14-13,1-17-36,-1-15-3,-2-27-5,0 0-2,-10-12 7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23.3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-4 83 0,'0'0'93,"0"0"0,4-15-7,9-4-7,15 19-79,2-8 0,9 0 59,-1-2-17,10-1-69,5 6-24,-7 0 0,1 8-5,-11 0-31,1 5-4,-13 4 25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24.34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4 407 44,'-5'15'85,"3"-3"-3,2-12-4,-4 10-6,4-10 2,-1-5-49,2-3-12,9-8-10,3-7-4,1-3 0,1-5-1,1-5 1,0-3-1,-1 1 1,-1 4 0,-3 5 0,-4 5 0,1 5-1,-3 8 0,-5 11 0,9-6 0,-9 6 2,5 12 0,-3 3 1,0 4 2,2 4 1,0 1 1,0 5 0,2-2 0,2-2-1,1-2 0,1-5 0,2-4-1,4-5 0,1-9-1,2-13-1,-1-4-2,4-6-2,0-7-1,0-3-1,2-2 0,-3 5-1,-6 4-1,-1 6 1,-1 7 1,-3 8 2,-2 5 1,-3 9 2,-3 7 1,1 8 0,-1 0 1,2 3 1,3-1 0,0 2 0,4-5 0,2-5-1,6-7-1,0-7 0,0-4 0,3-3-1,-4-8-1,-4-6-2,-5-1-2,-6-2-1,-3 1 0,-9 1-1,-8-1 2,-5 5 1,1 2-1,-3 1 5,3 1 1,2 2 1,4 1 0,8-3-1,7 0-1,6-2 0,6 2 0,9 3 0,4 3 0,5 4 1,0 0 1,3 13 2,-3 6 0,1 3 2,-4 7 1,-4 1 0,-3 1 0,-3-3-1,-4-3-2,-2-4 1,-4-7 0,-1-2 0,-6-12-1,14-3 1,-5-11-5,3-5 0,3-7 0,2-5 0,3-5 0,1-5 0,3 2-5,-1 6 0,4 6 0,-5 4 2,2 11 1,1 10 3,-1 3-1,-1 13 4,-2 8 0,-1 1 3,0 6-3,-2-3-4,0 2 0,-5-2 0,2-4 0,-3-4 0,0-5 0,-3-2 0,-9-11 0,11 9 0,-11-9 0,-7-38-45,-2 38 45,-13-2 0,-3-3-80,-18-8-2,-6 1-3,-19-10-8,-4-2-1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24.48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61 0 4,'-23'5'86,"8"1"-12,4 1-27,5 2-47,6 3 0,0-12 1,-5 12-84,16-3-4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5.5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260 163 97,'-17'-2'10,"17"2"0,-11-6 0,11 6 0,-11-5 0,11 5-3,0 0-4,-8-3-3,8 3-3,0 0-2,0 0-1,0 0 1,0 0 5,-6 4 5,6-4 6,0 0 8,0 0 8,0 0 3,0 0 2,-7-3-2,7 3-4,0 0-1,0 0-5,-5-9-5,5 9-4,0 0-4,-9-7-2,9 7 0,-9-4 0,9 4 0,-9-6 0,9 6 0,-8-7 1,8 7 0,-8-8-1,8 8-1,-1-12-1,1 5 0,0-1-2,6-2 0,4-3 0,6 2-1,2-5 0,7 4 0,9 1 0,1 6 1,9 2 0,-6 10 2,6 12 1,-6 10 1,-1 7 1,-8 8 0,-11 4-1,-7 0 2,-11 5 0,-10-2 1,-15-2-6,-10-4-2,-22-1 0,-6-5 0,-2-5 0,-2-8 0,1-5 0,10-9 0,8-10 0,9-2 0,23-12 0,9-5 0,9 0 0,13-2 0,9-3 0,10 1 0,8 0 0,10 4 0,8 3 0,4 6 0,1 4 0,2 4 0,-2 9 0,-4 6 0,-8 6 0,-7 2 0,-11-2 0,-9 2 0,-5-5 0,-8-3 0,-9-5 0,-2-1 0,-2-9 0,-11-2-50,-2 8-32,5 14 82,3-35 0,1-19-86,4 2-3,0-7-6,9 2-1</inkml:trace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25.7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247 284 44,'2'-9'58,"1"-4"-1,-3 4-2,17-5-1,-17 7-43,0 7-1,0-12 1,0 12 2,-10-7 1,0 7-1,-4 1 1,-3 10 1,-6 9-15,-6 11 18,1 0-5,-5 9-5,5-3-2,1 3 0,7-7-2,1-2 1,10-11-1,8-8-3,1-12-1,15 0-2,3-8-1,5-8 0,-1-7 0,4-1-2,-4-3 0,1-2 0,-8 2 1,-3 1 2,-11 1 2,-2-2-3,-10 6 3,-9-1 2,2 2 3,-5-1 1,3 1 1,0 4-1,5 2-1,2 5 1,7-3-2,6 4-2,6-4-2,9 0-1,3-1-1,8 1 1,3-1-1,7-1 1,4-1 1,6 1-1,-1 4 1,-1 4-1,5 6 0,-4 1 0,0 13 1,-2 11 4,-3 17 2,-4 15-6,-9 22 9,-7 14 2,-8 21 0,-6 7 0,-6 6 1,-6-3-2,-2-10-4,-3-15-6,3-19 0,1-18 0,7-25 0,3-18 0,5-19 0,6-13 0,-1-16 0,0-14 0,-1-6 0,-1-10 0,-6-7 0,-5-2 0,-7 1 0,-9 4 0,-8 9 0,-6 7 0,-3 9 0,-6 8 0,4 11-31,-1 12-48,1 1-3,11 4-2,4-3-5,12 1-5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31.28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26 168 14,'0'0'49,"0"-9"1,0-2-1,0-5-49,-5 2 48,5 0-39,0 3 0,0-4 3,0 3 1,0 0 4,0 5 3,0 7 0,-3-8-3,3 8-1,0 0-2,-6 12 0,3 7-14,-6 11 12,9 2-3,0 11-2,3 1 1,0 3 1,7-2 1,0-5-1,7-10-1,6-9-2,-3-11-1,2-10 0,2-11-1,1-11-1,-2-10 0,0-4-2,-1-8-2,0-1 1,-4 0-4,-5 1 0,-4 9 0,-1 1 1,-2 11-1,1 2-1,-5 9 1,0 4 1,-2 8 5,0 0 1,11 11 2,-8 6 1,0 7-6,1 5 8,2 8 2,0 2 1,3 4-4,-3-1-8,6 0-10,-4-6-20,5-6-42,6-7-3,-4-10-7,7-6-3,-6-14-1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31.45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23 0 73,'22'8'82,"-2"5"-3,-10 3-4,-2 4 0,-8-1-5,-3 6-72,-9 2-11,-4 4-18,30 2-38,-32-7-3,1-6-5,-1-13-5,5-5-2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31.90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-5 21 46,'0'0'74,"0"0"-6,0 0-3,0 0-5,0-5 0,0 5-62,0 0-3,10 0-1,-10 0 3,0 0 7,13 10 4,-9-1 3,3 6 2,0 6 1,0 8-14,3 3 15,0 8 1,3 0-1,-3 1-3,1-6-3,-3-2-1,-1-10 3,1-6 0,-2-10-4,-6-7-7,6-10 0,-3-8 0,3-5 0,-2-11 0,3-3 0,1-3 0,-1-1 0,1 2 0,1 5 0,-4 2 0,2 7-28,-1 11-53,-4 2-4,-2 12-1,4-10-4,-4 10-3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32.07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0 23,'19'31'94,"-7"-10"-4,-1 0-5,-5-6-11,1-2-7,-7-13-25,11 13-118,-4-6-6,-7-7-2,14 0-3,-7-9-4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32.5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40 136 33,'0'0'58,"-8"-4"0,8 4-3,0 0-1,-21 1-35,16 6-3,4 4-3,1 5 2,0 6 3,1 10-18,-1 3 22,1 4 3,-1-1-3,2 4-4,0-5-3,-1-3-5,0-8-2,2-7-1,-1-11-4,7-5 0,-9-3-1,13-17-1,-6 0-1,5-3 0,-1-1-2,5 1-3,-4 3 1,1 7 1,2 3 0,1 7 2,-1 5 1,1 7 1,4 1 1,0 1 3,-2-6 2,4-4-1,3-4 1,2-14 1,-5-8-2,-2-8-6,3-9 3,-7-3-1,0-1-9,-9-4-6,-6 3-18,-1 7-46,-2 5-2,-2 5-6,-4-3-1,3 8-2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33.95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27 88 69,'-11'5'78,"0"-2"-6,11-3-6,-7 2-3,7-2-24,5 11-29,7-11-5,4 0-5,7-2 3,5 0 3,10 0 3,7-1 1,8 1 1,8 0 1,9-2-1,1-2 0,7 3-3,1-1-2,0-1 0,-4-1-2,-3 1-1,-4-3-1,-7 6 0,-6-2-1,-10-2 0,-8 6 0,-7-1 1,-8-2-2,-5 3 0,-8-1-6,-9 1-9,0 0-20,0 0-41,-10-8-2,-3-1-4,-1 2-6,-4-8 0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34.26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35 41 68,'-8'-9'73,"0"-2"-1,8 11-3,-12-16-3,12 16-40,-8-6-8,8 6-11,0 0-4,0 0-2,0 0-2,14 0 1,3 2 0,6 5 1,6 2 1,8 2 1,0 1 1,7 3-2,-7-1 0,4 6 1,-9-1 1,-4-2 2,-10 6 3,-7 4 1,-8 4 0,-6 0 0,-8 2-1,-7 3 0,-4 2-1,-2-1-5,-4-2-7,4-6-9,1-3-24,4-2-38,9-6-3,0-12-3,10-6-6,0-17 0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0.0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31 123 26,'-13'0'68,"13"0"1,-12-3-2,12 3-2,0 0-32,-8-6-9,8 6-4,0 0-9,0 0-4,0 0 0,0-7-1,0 7-1,4-13-1,1 1-2,1-1-1,3 0 0,4 0-2,2-3 0,1 4 0,5 4-1,-2 2 0,6 5 1,-2 3 1,4 13 2,-3 4 1,3 9 1,4 3 2,-2 8 2,5 4 0,-2-1 0,4 1-2,-5-4 0,3-5 0,-1-7-2,-5-7 0,-2-8-2,-6-10-1,-1-2-9,-6-10-21,-3-8-42,-4-5-4,-6-8-3,-3-6-4,-6-9-6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0.22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330 0 50,'-24'32'79,"-10"8"-1,-1 11-2,-3 2-6,-2 0 1,5 6-59,1 0-3,4-1-7,7-8-1,7-5-2,3-16-2,6-7-2,2-9-5,5-13-20,0 0-40,10 0-2,3-9-4,4-6-4,1-8 2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6.0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31 11 63,'-6'7'86,"6"-7"-2,-12 8-3,12-8-2,-10-2-2,10 2-56,-4-12-6,4 12-10,0 0-5,0 0 0,0 0 0,0 0-11,3 6-21,-3-6-44,0 0 22,14 1-26,-6-1-4,0-10-3,7 0 4</inkml:trace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0.56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23-6 32,'0'0'58,"10"6"10,-10-6 4,0 26-1,-3-12-33,-2 7-7,0 8-4,-1 4-2,2 3 0,-1 5-8,4-2-5,-3-3-4,4 2-3,0-9-5,1-7-3,3-3-13,-2 30-57,-2-49-3,0 0 76,4-11-79,-3-11-6,-1-6-4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1.29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 75 16,'2'-17'60,"-2"17"2,2-11-2,-2 11 2,-4 31-22,4-31-10,-1 23-5,0 2-5,1 6 0,0 0-1,2 5 0,2-2-3,4-2-6,3-6-2,0-9-2,7-4 0,4-8-1,3-5-1,3-9 0,1-8-3,3-10-2,-3-2-4,0-9-3,-5-1-1,-4-1 0,-1 1 3,-5 3 2,-4 8 2,-2 2 0,0 11 3,-1 7 5,-7 8 4,9 6-1,-4 10 0,0 7-2,2 8 1,2 5 0,2 4-2,-2 0-6,4-1 0,-3-1 0,6-6-7,-5-4-34,2-11-37,3-6-3,-4-10-4,4-2-5,-5-12-1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1.7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10 15 81,'-8'0'84,"8"0"-3,0 0-4,-3-7-4,9-1-1,11 8-65,4 0-4,5 0-4,6 0 1,3 0 1,-1 0-1,3 0 1,-4 0 0,2 0 0,-1 0-2,-4 2-6,-2 0-8,-5 2-14,-1 5-14,-10-9-32,-1 0-2,-11-8-5,0-1-2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1.8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67 0 48,'-13'14'83,"2"8"-1,-2 4-3,5 10-6,0 3 2,-2 9-55,8 4-10,2 1-9,-3-1-10,3-2-15,3 2-20,4-23-31,5-9-2,-3-13-6,6-7 0,-2-18 7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2.31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14 112 22,'-6'-10'75,"2"0"2,0-5-5,4 0-5,3 0-2,3 2-44,7 2-11,7 3-8,-2 3-4,5-3 1,2 6 2,-2 2 6,1 4 3,2 9 3,-1 6 1,-1 7 2,3 9 0,-2 7-1,-1 1-4,4 3-11,-2-1 0,-3-6 0,-3-3 0,-2-11 0,-2-8 0,0-9 0,-5-10 0,3-9-28,-3-9-49,-4-6-4,3-11-3,-6-7-7,2-3-4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2.51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364 0 18,'-6'9'80,"-5"7"6,-4 8-6,-10 8-3,-4 9-1,-3 41-26,0-28-40,-5 7-2,-2 5-5,1 1-5,8-9-7,2-8-14,8-29-23,8 5-29,3-11-3,9-15-4,3-4-3,10-13 2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2.9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22 85 37,'-10'5'77,"10"-5"-2,-8-1-4,8 1-3,-5-12-2,6 2-53,5 1-7,3-4-4,4 3-3,6-4 2,1 5 1,4-1 3,-2 8 2,1 4 2,-8 8 1,-1 10 1,-8 6 2,-6 9-1,-9-1 0,-5 5-2,-3-4-5,-3-5-5,5-4 0,0-4 0,7-8 0,7-5 0,5-5 0,12-3 0,7-1 0,6-4 0,3 1 0,1-2 0,0-3-70,-1 1-14,-8-7-2,-2 2-5,-13-8-4,-3 3 10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3.60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15 9 20,'0'0'76,"-12"11"1,12-11-1,-8 4-6,8-4-1,0 0-47,0 0-10,0 0-7,0 0-6,0-5-16,0 5-51,4-3 0,-4 3-5,11-9-4,-5-2-2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4.76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 19 33,'0'0'78,"-10"2"-1,10-2-3,0 0-5,0 0-1,17-7-53,-17 7-5,0 0-5,0 0-5,0 0-5,0 0-11,0 0-13,0-19-11,0 19-28,0 0-5,8 1-3,-6-4-2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7.46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22 148 5,'-2'-9'43,"2"9"3,-4-17 6,3 7-27,0 0 4,0 0-1,-1 0 0,0-1 0,1 2-2,-2-2-1,3 11-5,-3-15-3,3 15-2,-3-8-5,3 8-6,0 0-4,0 0-1,2 6 1,4 9 1,1 9 2,5 4 1,3 13 3,1 8 2,4 3 1,0 3-1,-1-2-1,0-3-1,-1-11-2,-3-4 1,-2-10 1,-5-7 1,0-8 2,-8-10 1,0 0-5,0 0-6,8 6 0,-8-12 0,0-6 0,0-8 0,5-5 0,2-9 0,2-2 0,2-8 0,2 0 0,0 3 0,2 2 0,-2 5 0,0 5 0,-1 6 0,-1 2 0,0 4 0,-2 2 0,-1-1 0,2 1 0,-4 1 0,-1-1 0,0 3 0,-3 3 0,0 0 0,-2 9 0,3-10 0,-3 10 0,0 0 0,0 0 0,0 0 0,0 0 0,0 0 0,0 0 0,0 0 0,0 0 0,0 0 0,0 0 0,0 0 0,0 0 0,0 0 0,0 0 0,0 0 0,0 0 0,0 0 0,0 0 0,0 0 0,0 0 0,0 0 0,0 0 0,0 0 0,0 0 0,0 0 0,0 0 0,0 0 0,0 0 0,0 0 0,0 0 0,0 0 0,0 0 0,0 0 0,0 0 0,0 0 0,0 0 0,0 0 0,0 0 0,0 0 0,0 0-7,0 0-7,0 0-9,0 0-15,-3 7-40,3 2 0,0-9-5,3 9 0,-3-9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4.2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C3F8FF8-1D9A-43E1-B15F-58015E0E11FE}" emma:medium="tactile" emma:mode="ink">
          <msink:context xmlns:msink="http://schemas.microsoft.com/ink/2010/main" type="inkDrawing"/>
        </emma:interpretation>
      </emma:emma>
    </inkml:annotationXML>
    <inkml:trace contextRef="#ctx0" brushRef="#br0">-1 184 45,'5'-12'52,"-3"4"1,-2 8-2,6-19-10,-2 9-31,-1-5-3,2 8 3,0-5 2,-1 3 5,-1-2 0,1 5 3,-2-5-2,-2 11 0,0 0-2,6-9-7,-6 9-2,0 0-4,3 5-2,-2 4 0,-1 8 0,0 0 2,0 6 0,-4 0 1,2 9 0,-2 1 1,-1 3-2,2-4 1,2-1-1,1 1 1,3-3 1,7 2-2,6-9 2,2-3-2,6-6 2,6-1-1,2-7 0,6-6 0,2-10-1,0-9-1,3-6 1,-6-9-1,-2 0-1,-6-8 1,-5 3 2,-10-2 1,-8 0 0,-6 7 1,-6 1-3,-8 7-3,-6 0 0,-4 8 0,-5 3 0,0 4 0,-3 5 0,4 4 0,-4 3 0,4 4 0,0 4 0,4 3 0,2-4 0,6 11-11,-1-3-18,5 0-21,7-6-3,2 6-25,3 2-2,2-6-3,7 10-1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6.3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 42 61,'5'-17'67,"1"8"1,-3-3 1,-3 12 1,39-4-32,-65 11-4,26 15-8,0 5-2,0 12-1,1 0-1,0 10-13,1 4-9,-2 3 0,0-2 0,0-2 0,-2-4 0,2-3 0,0-7 0,0 1 0,0-13 0,0 30-37,0-39-22,0-17-25,11 0 84,-8-13-87,4-3-6,-4-15-6</inkml:trace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8.08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24 97 5,'-8'0'77,"8"0"4,-12 0-6,12 0-5,0 0-1,-5-21-32,10 15-24,7 4-4,6-2-5,10-2-1,7 1 1,7-3 2,5 1 0,7 0 1,0 1-1,-1-1-1,-1 2-2,-9 0 0,-7 3-1,-3 0-1,-9 0-1,-7 2-1,-5-2-2,-5 2-4,-7 0-6,0 0-19,-6 4-12,-6-1-31,0 3-3,-9-4-4,1 2 0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8.31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15-4 10,'0'0'71,"-13"-3"0,13 3-2,-3 12-2,3 3-2,1 15-26,3 1-33,3 1-2,-1 11 1,3 3 2,-3 0-1,1-4-1,-2-4-1,0-3-1,1-6-9,-5-3-20,-1-9-41,1-7-2,-1-10-5,11 2-3,-1-7-4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8.86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20 158 41,'-9'-9'44,"-2"-5"2,7-2-1,38 5-37,-58-3 0,26-2-2,8-2 2,-2 4 5,6-2 0,-1 2 2,4 2 2,-1 8 7,4 4 0,0 11 5,0 10-5,-1 7-1,6 9-1,3 8 0,-2 5-2,2 5-7,0-4-3,-2-2-3,0-9-2,2-3 1,-5-13-3,-2-4-1,1-11-3,-6-9-8,3-5-29,-3-11-37,-3-7 0,-1-5-6,-7-14-7,3-3-1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9.08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343 0 78,'-16'15'84,"-5"4"-4,-6 7-4,-2 9 0,-5 6-3,34 5-66,-27 15-2,-10 7-2,5 3 0,-1-3 0,6-6-3,4-9-2,8-9-7,1-13-12,3-32-41,11 40-13,0-39-3,8 4-5,3-9-4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49.7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13 64 27,'0'0'60,"-12"-6"4,12 6-2,0 0-29,-2-12-2,2 12-6,8-10-5,3 3-8,2 1-6,3-5-2,7 5 1,-1 0 0,7 6 2,1 5 1,-2 5 0,-3 4 0,-4 6 1,-3 7 0,-12-1 1,-6 2-1,-6-5 1,-10-1-1,1-3 0,-4-5 0,6 0-3,-3-7-1,16-7-2,-8 12-1,13-7-1,7 0-2,6 4 0,3 0 1,3 5 0,-1-1 1,-1 2 0,-4 1 3,-10 2 0,-5-5 0,-7 2 1,-8-1 0,-8 0-1,-5-3-2,3 1-6,-4-8-11,5 2-26,4 0-37,3-6 1,14 0-7,-5-23-4,11 3 0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50.90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6 219 36,'0'0'54,"0"0"4,0 0 4,-6 17 1,4 3-33,2 6-7,0 8-8,0 1 2,3 7 3,5-1-3,0-3-4,1-4-6,2-6-2,1-4 0,-1-7 0,-2-2 0,-9-15 1,14 10 1,-14-10 0,12 0-2,-9-9 0,3-5-1,0-3-1,2-4-1,1 1 0,2 1-2,-1-1 0,0 3-1,2 7 0,1 7 1,-3 3-1,4 10 1,1 6 1,-2 5-1,3 3 3,1 2 2,4-3 1,4 1 1,4-3 0,2-5 0,-1-8-5,3-7-2,2-2 0,-3-12 0,-6-5 0,-3-5 0,-5-6 0,-4-6 0,-7-5 0,-3-7 0,-4-2 0,-4-2 0,-2-1 0,-3-3 0,0 6 0,-1 1 0,5 8-7,-4 3-41,2 12-32,7 9-1,-2 4-3,2 12-5,0 0 0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55.7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20 42 29,'-11'0'73,"11"0"2,-10-2-5,10 2-3,0 0-1,-5-8-48,5 8-7,0 0-3,5-4-1,-5 4 0,12-4 1,2 3 1,1 1-1,7-2-1,2-1-2,7 0-1,4 2-1,6 0 0,0-2-2,0 1-1,-2 0-3,0 0-4,-4 1-7,-9 1-20,-5 0-11,-8 3-28,-7 5-3,-6-8-5,-11 16-2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56.02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40 57 49,'-21'16'82,"4"-3"-2,14-7-5,3-6-3,21 8-1,5-12-48,10 2-19,6-2-3,8 0 0,2-1-1,4-1 1,-1-2-1,-5 1-1,-2-1-3,-4 5-7,-9-1-12,-2-2-16,-2 2-32,-5-1-3,-1-1-4,-8-5-4,1-2 6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0:56.80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12 34 22,'-4'-18'74,"3"9"-1,-2-3-4,3 12-6,0 0-2,-5 15-43,5 6-10,0 7-8,2 12 1,-1-1 4,1 10 1,0-2 2,0 1 1,0 1 1,1-5 1,3 2-3,-5-2-1,3-4-1,-2-4-2,1-6 0,-2-5 0,1-6 1,-2-2 0,0-17-1,0 0 0,0 0-2,-1-10-3,1-7-1,6-8-2,6-4-3,3-3 0,9-1 1,6-1 1,8 3 2,6 8 2,4 4 4,0 10 2,3 9 0,-2 8 1,-4 10-1,-5 7 0,-12 10 1,-9 4 0,-11 4-1,-11 2-1,-20-1 2,-8 0-6,-12-4 0,-5-6 0,-7-5 0,0-10 0,0-3 0,3-8 0,6-4 0,5-4 0,12-1-61,6-8-19,7-8-3,13-2-4,3-12-7,8-2-1</inkml:trace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41.6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74 279 18,'-10'11'70,"1"-7"3,0-1-3,0-3-1,0-4-4,0-3-49,6-2-1,-5-1-4,5-5-2,-1 0-2,2-5-2,2 0 0,0-3 0,4 0-4,4-1 1,7 1-2,2 1 0,6 1 0,-1 3-1,6 1 0,3 3 0,1 6 1,-1 7 0,3 2 1,-1 13 3,1 9 0,-3 8 2,2 10 0,-2 7 1,2 4 0,-2 1 0,1-2-1,-4-6-2,0-5 0,-4-8 0,-1-6-1,-5-13-3,0-9-6,-6-10-9,4-13-22,-6-7-38,-1-10-3,3-8-5,-8-9-4,4-5-2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6.7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 3 1,'2'15'87,"-2"-15"1,0 9-4,0-9-2,0 0-1,8-2 0,5-3-74,8 5-7,5-2 0,9 0 0,4 0 0,3 1 0,0 1 0,1 0 0,-2 0 0,-1 0 0,-12 5-58,-1-5-23,-2 0-2,-8-3-4,-1-3-6,-9-4 1</inkml:trace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41.8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458-7 37,'-12'0'81,"-5"16"1,-6 9-1,-3 13-4,-9 12 0,-1 10-51,1 10-8,-7 10-5,-2-2-5,5 0-1,2-4-3,5-10-4,7-12 0,4-10 0,6-15-3,5-4-12,1-12-25,6-3-37,3-8-1,6-5-6,4-5-4,2-9-2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42.2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10 83,'0'0'91,"13"-10"-7,-13 10-4,12 0-2,-8 4-1,30 8-66,-61 8-4,25 8-7,-1 5 0,-1-2 0,0 1 0,-2-4 0,2-3 0,2-8-12,2-3-64,0-14-4,8-3 0,4-12-7,-1-6-5,7-5 8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43.4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 31 55,'0'0'60,"-8"4"-2,8-4-1,-5-17-29,5 17-11,0 0-2,0 0-5,0 0-4,0 0-3,0 0-2,0 0-13,0 0-42,0 0-2,0-7-3,0 7-5,4-17 2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45.4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18 127 42,'0'-10'55,"-8"-3"4,7 4-1,-7 0-27,7 0-5,1 9-2,0-12-8,0 12-2,0 0-4,0 0 3,0 7 1,3 9 3,-3 10-2,3 5 0,1 9 4,4 9 1,-3 6 0,7-1-4,-2 0-4,4-1-3,3-8-3,8-6-6,-1-11 0,4-14 0,8-10 0,0-9 0,4-12 0,1-15 0,-1-7 0,-3-5 0,-6-7 0,-6-3 0,-5-2 0,-6 1 0,-5 8 0,-6 3 0,-3 6 0,0 6 0,0 6 0,-4 7 0,-1 6 0,-1 5 0,6 8 0,-8-7-12,8 7-33,0 0-37,5 6-2,2 0-3,-7-6-3,11 8 3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47.0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14 135 31,'-3'-8'44,"-5"-6"2,8 0 2,-4 1-33,4-4 2,0 5-2,0-4 2,2 3 1,-2-1 2,0 4 2,0-1-4,0 11-1,0 0-3,0 8-1,0 10 0,0 5-3,1 11-1,4 7-4,2 4 2,2 1 0,0-3 1,7-2-1,6-9-1,2-3 1,3-9 0,4-10 0,3-6 0,5-4-6,0-2-12,-2-3-26,-3-3-34,-3-2-2,-8-3-6,-1-1-5,-12-4 1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48.0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184 85 13,'0'-12'60,"3"0"3,-3-3-1,-2 1-2,-5 30-28,2-27-13,-1 2-5,-5 0-7,0 2-2,-6-1 1,3 4-1,-4 4 1,2 4 4,-3 12 6,5 10 2,0 12 2,2 16-3,3 10 0,1 14 0,4 10-1,4 5-3,5-1-5,2-1-1,4-7-7,4-11 0,-1-7 0,2-15 0,-3-9 0,-2-11 0,-4-6 0,-4-10-10,-3-5-67,0-10-2,-13 0-2,-2-9-6,-8-12-6,0-2 9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48.2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59 10,'9'-13'88,"6"8"0,7-4-5,11 1-5,7 0-1,10 1-4,3-5-76,7 16-6,4 6-8,0 3-12,-4 0-14,-10 3-34,-5-1-1,-15-6-5,-1 1 0,-13-10 8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48.8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74 34 17,'-17'-3'80,"4"-2"3,-4-3-4,5 4-4,-3-5-4,22 3-43,-7 6-11,0 0-8,0 0-5,17 0-1,3 3 0,5 0-1,10 2 2,1-4 1,8-1-5,6 3-17,-4-1-54,4-1-4,2-1-2,-7-3-6,-2-1-4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49.9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41 50 52,'-14'0'84,"3"0"-1,-1 0-6,5-3-4,7 3-1,14-6-58,-14 6-6,15 0-4,-3 0-3,6 0-1,6 2 0,5-2 1,5-2-3,2-3-9,1 2-25,-1-3-36,4 1-1,-5-3-5,1 2-4,-12-2-3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50.8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51 13 54,'-18'1'84,"5"-1"-2,-1-2-4,14 2-5,-8-8-1,14 6-57,8 0-6,3 2-5,6 0-4,2 3-4,4 0 0,1 1-4,4 1-17,-5-2-46,7 0-2,0-3-4,4 0-5,0-6 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7.6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24 88 44,'-9'-2'58,"1"-2"5,8 4 2,-9-11-31,9 11-2,-2-8-1,2 8-4,0-8-4,0 8-7,15-13-6,-4 7-2,5-2-4,3 2 0,7-2-1,0 2 0,7 1 0,3 3 0,1 2 1,3 5 1,-3 9 3,-1 3 0,-5 13 0,-3 4 1,-12 7-1,-8 5 2,-8 1 0,-11 2 0,-9-2-10,-10-5 0,-2-7 0,-6-6 0,-1-5 0,2-7 0,5-2 0,7-9 0,7 0 0,3-1 0,8 1 0,7-6 0,0 8 0,8-3 0,9 3 0,6 1 0,6-2 0,7 0 0,6-1 0,3-2 0,1 0 0,1 0 0,-2-4 0,-7 2 0,0 2 0,-8-18-22,8 15 22,-20 4 0,-18-5-81,12-6-3,-10-4-4,3-4-4,-1-10 92,4 23-95</inkml:trace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51.8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60 96 55,'-16'-20'91,"3"3"-3,5-1-6,0 3-2,8 3-3,-15-2-52,27 14-12,7 0-13,4 2 0,5 3 0,7 3-5,3-3-8,5 0-26,4-1-38,-7-4-1,1-5-5,-7-5-4,0-1-1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52.6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13 128 59,'-7'-4'74,"-1"-5"-5,8-69-3,0 78-3,6-8-10,3 6-56,7 2-1,2 0-3,11 0-3,10-4-10,1-4-41,9 8-4,0-4-3,9 1-3,-4-8 1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53.2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 18 27,'-10'0'79,"10"0"-5,-8 0-2,8 0-6,0 0 1,29-8-53,-18 7-12,-1 1-7,5 0-2,1 0-6,2 0-4,1 0-7,3 0-7,3 0-34,2 0-3,7-1-1,3-8 2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53.7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76 36,'0'0'79,"0"0"-2,0-4-3,12 0-5,2-5 0,2 1-51,19 1-15,3 0-5,6-1-6,4 4-18,1-2-42,1 1-2,-2 3-5,-7-5-5,-4 0 3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54.6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95 90,'0'0'91,"13"-7"-6,-5-1-7,2-6 0,6-22-15,-3 30-82,15 2-27,7 4-32,2-1-1,7 1-6,-1-11-6,0 5 4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55.6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78 55 43,'-18'-3'91,"-1"-4"-1,6 3-6,-3-4-4,9 3-6,1-3-46,6 8-37,10-7-19,6 7-48,8 0-4,5-7-5,8 2-3,1 0 1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56.4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17 121 67,'-11'-6'94,"6"-4"-5,3-1-6,3-4-1,6 0-4,10 7-60,6-9-18,7 6-5,4 1-20,7 5-53,11 5-2,0-4-4,4-3-6,-8 3-3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1:58.3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198 191 11,'0'0'54,"0"-13"8,0 6 4,-2-2 0,-24 3-35,26 6-5,-9-9-3,9 9-1,-7-7-2,7 7-3,-14 0-7,4 8-2,-8 6 2,1 5 0,-3 7-2,0 1 0,0 9-2,5 1-2,4-2 1,4 1-2,7-10-1,3 0 0,9-10 0,6-5 0,7-9-1,-5-5-2,4-8-3,-3-7-3,-5-3 0,-2-2-2,-4 1-1,-8-1 1,-2 3 2,0 3 3,-4 2 5,0 4 2,-1 2 0,5 1 0,0 1 2,12 1 0,9 2 1,7 2-2,5 2-2,5 4 1,2 9 0,1 2 1,1 9-1,-5 4 0,-7 1 0,-6 0 1,-7-6 5,-4 0 1,-4-10 0,-9-13-4,0 0-6,0-11 0,-1-15 0,-1-5 0,2-5 0,4-6 0,7-4 0,3-1 0,11 6-5,-4 3-40,9 4-36,3 6 0,0 3-5,2 7-3,-5 1 0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00.0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299 494 32,'0'0'57,"11"-12"6,-7 2 4,2 1-4,2 1-39,-8 8-3,12-13-3,-6 6 2,-6 7 0,9-11-6,-9 11-3,5-12-2,-5 12-1,0-15-2,0 15-1,-8-15-3,0 10-1,-4 1-1,-4 3-1,-4 1 1,-6 9 0,-5 7 4,-4 6 2,-3 8 0,-2 3 1,6 3 0,3-1 1,7-1 0,3-3-1,9-5-3,8-2 0,4-8 1,14-7-2,4-6-1,4-3-2,3-11 0,4-5 0,-1-3 0,1-4 0,-7 4-3,-7 1 1,-1 3-1,-7 4 1,-7 11 2,0 0 0,0 0 1,6 12-1,-4 2 2,2 4-1,2 4 3,5 1-2,4-2-2,4-2 0,6-4 0,6-8 0,4-2 0,2-6 0,7-14 0,-3-8 0,2-8 0,-1-6 0,-9-7 0,-1-5 0,-7-8 0,-5-4 0,-7 2 0,-6 0-3,-7 6-4,0 6 1,-7 9 2,-5 4 1,-3 13 4,2 12 0,-5 9 3,3 13 1,0 14 0,0 12 2,4 12-7,4 7 0,6 6 0,3 1 0,10 1 0,9-9 0,8-5 0,11-11 0,7-14 0,3-11 0,4-16 0,3-10 0,0-17 0,0-14 0,-2-10 0,-9-10 0,-2-8 0,-8-6 0,-9 3 0,-9 6 0,-10 6-6,-8 12 2,-8 6 1,-8 15 6,-7 17 5,-6 12-6,-2 15-2,-1 11 0,6 10 0,1 7 0,10 6 0,6 0 0,9 6 0,12-4 0,14 2 0,3-11 0,11 0-66,9-6-18,-1-9 0,6-8-8,-7-14-6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01.85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91 122 4,'0'0'55,"-18"3"12,11-3 2,-2-3 0,-38 1-35,47 2-6,-9-11 0,7 3-4,2-1-6,2-1-9,7-1-4,2 0-4,7-1-1,3 1 0,7-2-2,3 1 1,5 4 2,2 5 2,0 3 2,1 9 1,-3 5 2,1 7 0,-6 8 2,-3 2 0,1 0-1,-4 0-1,-1-4-1,-5-5-1,2-3-1,-7-5-3,1-3-4,-7-7-10,1-4-31,0-3-33,-4-10 0,2-6-8,-5-11-3,1-1-3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8.3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44 15 59,'0'0'74,"-13"0"2,13 0-1,-9-7-1,-15 3-32,24 4-12,0 0-8,4-4-4,4 4-4,3 0-4,5 0-3,3 0-2,4 2 0,4 2-5,-1-2 0,8 2 0,-5-1 0,4-1 0,-3 0 0,-3-2 0,-1 4 0,-5-4-19,-3 0-30,9 2-5,-16-1-1,7-1-26,-18 0-5,0 0-1,-15 10 7</inkml:trace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02.0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468-1 27,'0'0'75,"-18"0"3,2 8 1,-3 7-2,-4 4-1,-5 14-39,-2 8-24,-7 5 2,-4 9-2,-4 0-3,3 3-4,1-2-4,5 1-8,0-6-21,10-5-48,9-8-3,5-17-4,11-4-4,1-17-6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02.3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-1-1 5,'14'7'85,"-2"2"1,-4 6-5,-3 1-4,-4 4-1,-1 4-1,-6 4-74,1 5-2,-2 1-13,2 1-58,5-4-2,0-13-4,7-1-4,-7-17-6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34.3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1 189 35,'0'-35'69,"0"0"3,0 4-3,0 1-1,0 17-29,0-9-18,3 8-7,-1 5-9,-2 9-3,0 0-3,10 7 1,-6 14 2,2 7 4,1 19 5,-1 19 3,-2 16 4,-4 23 1,0 21-19,-4 11 22,4 22-3,-7 11-12,2 6-7,-1 0 0,5 2 0,1-8 0,0-6 0,2-4 0,-2-10 0,0-6 0,0-8 0,0-5 0,0-3 0,-4-9 0,4-7 0,-2-11-33,1-7-45,1-5-5,0-16 0,3-10-7,-3-21-2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35.25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81 202 23,'0'-11'45,"0"11"2,-6-17-1,6 17-27,-16-19 2,8 12-1,-2-3-1,3 4 0,-1 2 3,-1-2-1,9 6 1,-12-7-1,12 7-1,-8-5-5,8 5-5,0 0-3,0 0-2,4-4-2,7 4-2,10 0-2,5 0 0,12 2 2,7-1 1,18 0 0,15-1-1,18 0 1,6 0-2,22-2 1,14-1-1,16-3 1,15 0 3,11 1 3,-3-1 2,17 1 2,9 1 1,4 3 1,3 0 0,9-3 0,3 3-2,5-2-7,6-2-4,-7 1 0,1 0 0,-7-6 0,-11 1 0,-13 1 0,-11 1 0,-17 0 0,-19 1-15,-17 3-32,-16 3-32,-25 0-1,-19 9-4,-27-6-4,-23 5 2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36.0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3057 160 27,'8'-13'46,"0"4"-2,0-1 1,-2 1-30,0-1-6,0 2-2,-6 8-4,11-15-1,-11 15 0,9-12-1,-9 12 0,6-12-1,-6 12 2,1-19 0,-1 19-1,3-18 2,-3 18-1,2-12 2,-2 12 8,3-15 2,-3 15 2,0 0 3,0 0 0,0 0-2,0 0 0,0 0-5,-3 8-5,-11 8-2,-6 9 0,-12 14 7,-9 11 3,-11 16 5,-17 20 2,-18 23 4,-16 18-1,-17 20 0,-12 13-18,-14 13-7,-9 10 0,-12 3 0,0-7 0,4-2 0,1-13 0,3-11 0,6-14 0,10-12 0,4-12 0,12-12 0,7-8 0,10-7 0,9-10 0,15-6 0,10-6 0,11-9 0,9-4 0,9-13-26,9-7-55,13-7-1,0-20-5,10-7-5,-1-26-3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48.9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 94 22,'0'0'30,"-3"-9"1,3 9-26,0 0 1,-3-9 1,3 9 2,-1-8 1,1 8 0,0-11 1,0 11 0,0-15 2,0 15 0,0-12 1,0 12 1,-1-12 2,1 12 2,-1-10-2,1 10 2,0-9-2,0 9-2,0 0-2,0 0-3,0 0-5,0 0-2,0 0-2,0 0-2,0 0-1,6-1 0,-6 1-1,2 7 2,3 0-1,-3 0-5,1 3-11,3 1-7,-5 0-32,6 4-2,-7-15-1,12 15-4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49.3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7-3 31,'0'0'42,"0"0"2,-8-4-2,8 4-32,0 0-3,0 0 1,0 0-2,0 0 0,0 0-2,0 0 1,0 0 6,0 0 5,0 0 2,0 0-2,0 0 1,0 0-1,0 0-5,0 0-18,-1 23-17,1-23-32,0 0-2,0 0-5,0 0 0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53.9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-19-2 56,'8'0'74,"-8"0"5,0 0-2,0 0-2,0 0-36,0 0-11,0 0-3,0 0-7,0 0-5,0 0-6,0 0-7,0 0-8,0 0-21,0 0-45,0 0-3,11 0-4,-11-6-4,0-3-4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55.9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27 0 0,'-8'15'32,"4"1"1,-3-1 2,3 0-33,1-4 0,1 1-2,2-4 0,0-8-2,0 11 0,0 6-7,0-17-24,0 10-1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57.9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37 26 44,'0'0'73,"0"0"3,-9 0-1,9 0-4,0 0-34,0 0-9,0 0-9,0 0-4,0 0-6,-8-2-2,8 2-2,0 0 1,0 0 1,0 0 1,0 0 0,0 0-1,0 0 0,0 0-2,0 0-1,0 0-4,0 0 0,-8 0 0,8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0-2,4 2 4,-4-2-4,0 0 4,0 0-2,0 0 0,0 0 0,0 0 0,0 0 0,0 0 0,0 0 0,0 0 0,0 0 0,0 0 0,0 0 0,0 0 0,0 0 0,0 0 0,0 0 0,0 0 0,0 0 0,0 0 0,0 0 0,0 0 0,0 0 0,0 0 0,0 0 0,0 0 0,0 0 0,0 0 0,0 0 0,0-5 0,0 5 0,0 0 0,0 0 0,0 0 0,-7-4 0,7 4 0,0 0 0,0 0 0,0 0 0,0 0 0,0 0 0,0 0 0,0 0 0,0 0 0,0 0 0,0 0 0,0 0 0,0 0 0,0 0 0,0 0 0,0 0 0,0 0 0,0 0-5,0 0 1,0 0 1,0 0 1,0 0 1,0 0 0,0 0 0,0 0 1,0 0 0,0 0 0,0 0 1,0 0-1,0 0 0,0 0 0,0 0-1,0 0 1,0 0 0,0 0 0,0 0 0,0 0 0,0 0 0,0 0 0,0 0 1,0 0-1,0 0 1,0 0-1,0 0 0,1-8 1,-1 8 0,0 0 0,0-11-1,0 11 1,0 0 0,0 0-1,0 0 0,0 0 0,0 0 0,0 0-1,0 0 1,0 0-1,-5 6 0,5-6 1,0 0 0,0 9 0,0-9 0,0 0 0,0 0 0,0 0-1,0 0 2,0 0-1,7 0 0,-7 0 0,0 0 1,0 0 0,0 0 1,2-7 0,-2 7 1,0 0 1,0 0-4,0 0 0,0 0 0,-6-2 0,6 2 0,0 0 0,0 0 0,-8 0 0,8 0 0,0 0 0,0 0 0,0 0-7,0 0-7,0 0-6,0 0-12,0 0-11,0 0-35,0 0 1,0 0-4,0 0-1,0 0 8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38.51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58 0 1,'-25'16'82,"8"0"0,3-4-2,6-4-1,8-8-2,3 12-2,11-8-62,8 4-6,3 0 1,6-1-1,3 0-7,4 0 0,0-6 0,-1 0-37,27 1-15,-33-2-2,-2 0-24,-9-2-5,0-3-6,-8-6 0</inkml:trace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2:58.4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8 20 39,'0'0'52,"0"0"4,-10 0-3,10 0-29,0 0-12,0 0 1,0 0 1,0 0 0,0 0-3,0 0-1,0 0-1,0 0 2,0 0 0,0 0-2,0 0-3,0 0-3,0 0-1,0 0 0,0 0-2,0 0 1,0 0 1,0 0 0,0 0 1,0 0 1,0 0 1,0 0 0,0 0 1,0 0 0,0 0-2,0 0-1,0 0-1,0 0 0,0 0-2,1-8 0,-1 8-1,0 0 0,0 0 2,0 0 0,0 0 1,0 0 0,0 0 1,0 0-3,0 0-3,0 0-10,0 0-18,0 0-33,0 0-4,0 0-5,-2-11-2,-1 2 2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25.5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51 12 25,'-6'-4'36,"6"4"1,0 0-24,0 0-3,0 0 0,-7 0 2,7 0 1,0 0 0,0 0-1,0 0 0,0 0 0,0 0 3,0 0-2,0 0 0,0 0 0,0 0-1,0 0-1,0 0-3,-7-2-2,7 2-2,0 0-2,0 0 0,-4 6-2,4-6 0,-2 8 0,2-8 1,0 9-1,0-9 1,0 0-1,-2 7 1,2-7 0,0 0 0,0 0 0,4-7 1,-4 7-1,2-12 2,-2 12 2,3-11 2,-3 11 3,0-8 1,0 8 1,-7 0 2,7 0 1,-9 9-3,9-9-1,-7 12-3,4-4-3,3-8-2,-6 12-1,6-12-1,0 8-1,0-8-2,0 0-2,4 3-2,-4-3-2,7 0-4,-7 0-15,9-8-40,-9 8-3,9-11-2,-4 5-2,-4-4 3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26.4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101 60 39,'-10'6'45,"10"-6"4,-9 1-1,37-1-35,-40 1-4,12-1 2,0 0 5,0 0 5,0 0-1,0 0 1,0 0 2,0 0 1,0 0 0,0 0 0,0 0-7,0 0-4,0 0-1,-8 3-3,8-3-2,0 0-1,0 0 0,0 0-2,0 0 1,0 0 1,0 0-1,0 0 0,0 0 1,-6 0-1,6 0 0,0 0 0,0 0-1,-10-3 0,10 3-4,0 0 0,-8-4 0,8 4 0,0 0 0,-9-2 0,9 2 0,0 0 0,-10 0 0,10 0 0,0 0 0,0 0 0,0 0 0,-7-5 0,7 5 0,0 0 0,0 0 0,0 0 0,0 0 0,0 0 0,0 0 0,0 0 0,0 0 0,0 0 0,0 0 0,0 0 0,0 0 0,0 0-2,0 0-79,-11-2 21,6-6-26,1-2-4,-9-8-5,3-1 4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28.2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121 74 0,'0'0'37,"-13"0"2,13 0 3,-10 0-27,10 0-1,-12-2 1,12 2 0,-10-5 0,10 5 0,-10-6 2,10 6 2,-13-17 0,13 17-2,-12-15 0,12 15-2,-11-13-1,11 13-1,-12-11-1,12 11-4,-11-4-1,11 4-1,-8-2-1,8 2-3,-8-5 0,8 5-4,0 0-1,0 0-1,0 0-2,6 3 0,5 8 1,5 1 2,1 9 4,10 1 4,-1 9 0,12-1 2,4 11 3,3-5 2,25 19-5,0-5 0,5 4-3,-5-2 0,7-1 1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28.8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0 418,'66'46'4,"1"3"-2,-4-8-1,-26-14 4,1 2 0,-4-5 0,-1-4-3,-1 5 0,-2-2 1,-2-3 0,0 4 1,-2 2-1,-1-5 1,-2 1-2,-2-1 2,-1-2-2,-2 0 1,-1-1-2,-1-6-1,-1-2 1,-1 4 0,1-1-1,-1-2 1,-1-1-1,0-2 0,-2 1 1,1 1-1,2-1 1,-4 0-1,0 1 1,-1 3 0,0-1 0,0 2 0,-1-2 0,2-1 1,-4 0-1,1-4 0,1 1 0,-8-8-1,10 12 1,-10-12 1,10 7-2,-10-7 1,7 10 0,-7-10-1,10 7 0,-10-7 1,8 6-1,-8-6 0,10 7-1,-10-7 0,12 6 1,-12-6 1,14 5-2,-6-2 0,-1 2 1,1 0-1,-8-5 2,14 10-2,-4-3 1,1 5-1,1 1 2,1 4-1,2-2 1,-1 3-1,2 0 0,-4-3 1,-1-2 0,-4-7 0,-7-6 0,9 5 0,-9-5-1,0 0 2,0 0-1,0 0-1,1-4 0,-1 4-2,-1-8-4,1 8-6,-10-11-10,10 11-23,-11-12-29,4 0 0,-5-3-1,2 11-3,-5-8 3,-2 4 75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29.1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61 12 56,'-17'0'73,"2"-7"-4,-1 4-3,3 1-4,13 2-36,0 0 0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29.6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0 470 378,'0'0'20,"0"0"-8,13 0-4,7 8 2,5 3 0,5 7-1,9 0 0,1 0-2,2 4-3,-1-4-2,1-6-2,-5 1 1,-5-8 0,-7 3 1,-4-5-1,-4 1 0,-7-4 2,-1 0 1,-9 0 1,7-4 0,-7 4 1,0 0-2,0-12 1,-2 0-1,-2-3-4,0-7 0,-4-8 0,2-3 0,-3-8 0,3-5 0,3-8 0,-2 4 0,3-3 0,-2 6 0,1 3 0,2 5 0,1 6 0,-3 7 0,1 13 0,0-4 0,-2 8 0,2 0 0,2 9 0,-5-9 0,5 9 0,0 0 0,-6-10 0,6 10 0,0 0 0,0 0 0,-8 3 0,8-3 0,-5 9 0,5-9 0,-3 15 0,3-4 0,0-1 0,0 2 0,0 1 0,0-1-5,9 7-69,-4-2-3,-1 1 1,-4-9-7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32.8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14 103 64,'0'0'73,"-9"-16"1,6 7-2,1-2-3,2 1-41,0 1-6,4 1-6,2-1-4,-6 9-3,13-5-2,-13 5 1,12 10 2,-8 6-1,-3 8 2,1 7-1,-2 6 1,0 3-5,1 1-6,4 0 0,0-2 0,6-5 0,2-7 0,4-8 0,3-8 0,0-7 0,4-8 0,1-10 0,-2-7 0,-3-8 0,0-8 0,-3-2 0,-3-7 0,-2 1 0,-3 5 0,-6 1 0,1 8 0,-4 4 0,0 9 0,0 8 0,0 10 0,-10 13 0,4 8 0,2 10 0,3 5 0,1 5 0,5 6 0,6-2 0,5-4 0,8-3 0,-1-7 0,6-7 0,-4-12 0,2 6-53,0-20-32,-7-16-2,-3-3-5,-10-12-4,4-2 3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33.3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73 117 71,'-19'0'83,"-1"0"1,1-4 0,3 0-3,34 3-37,-25-3-11,7 4-8,0 0-19,0 0-6,14-7 0,10 4 0,10 0 0,6-3 0,10-1 0,1-6 0,2 5-72,1-3-12,-10-3-1,-3 1-7,-16-6-4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50.0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-2 103 46,'0'-11'80,"6"-2"-2,-3-3 2,3 2-2,-2-3 2,0 7-57,2-2-1,-6 12-5,10-9-10,-10 9-7,11 0 0,-1 2 0,1 7 0,2 1 0,3 5 0,2 0 0,2 2 0,2 1 0,2 3 0,-2 1 0,-1-2 0,0-3 0,-1-4 0,-4-2-20,2 1-61,2-12-2,-8-4-3,-2-11-4,2-8-2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1.0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160 149 42,'0'-11'51,"2"-2"10,-2-1 4,0-24-30,0 25-7,0 1-5,1 2 1,-1 1-4,0 9 0,-3-10-10,3 10-1,-13 2-2,1 6 2,-5 9 2,0 9 1,-3 3-1,-1 10 1,0 4 0,2 5 0,7 2-1,7-3-1,10-1-3,28-3-1,14-7-3,6-15-3,11-12 0,6-9 0,3-16 0,-2-11 0,-5-13 0,-29-9 0,-10-5 0,-14-1 0,-13 2 0,-16 4 0,-14 4 0,-9 8 0,-6 7 0,-9 11 0,-4 8 0,4 11 0,1 4-13,5 8-18,1-17-37,2 29-9,13 3-3,10 0-6,3-7-2</inkml:trace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50.2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309-5 78,'-17'0'85,"0"12"-4,-9 11-2,-2 12-1,-7-1-1,3 12-64,-6 4-4,9 7-10,-4-4-16,9-4-56,8-4-3,3-13-4,12-7-6,1-25-4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51.4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68 82 41,'-12'-11'66,"1"-1"1,0-1-1,0 0 0,4 5-31,1 0-8,1-1-7,5 9-10,-6-8-2,6 8 1,0 10 0,0 4-2,2 4-3,2 7-1,2 3 0,1 2 4,3-1-1,-1-3-2,2-4 0,1-2 1,3-8-1,1-8 0,-1-4 1,5-7 0,-3-5-1,0-8-2,1-3-2,-1-1-1,-2-3-1,0 1-1,-3 0 1,-5 5 1,-1 5 1,-2 4 0,0 5 1,-4 7 1,0 0 1,0 15 1,0 4-1,0 4-1,0 5 1,0 4 1,0 1-1,1 2-3,-1-4-7,2 2-27,2 1-40,-4-5-4,4-4-3,-4-7-6,1-1-4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52.6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 2 19,'-10'5'66,"10"-5"0,0 0-3,-7 0-3,7 16-15,0-16-39,5-3-2,4 2-4,2-2 1,4 0-1,0 1 0,4-1 0,-1 3-1,-1 0 4,-2 9 4,-2 5 2,-7 9 2,-5 5 2,-1 6 2,-10 8 0,-2-2 2,-6 7-3,-1-6-4,2 3-1,1-8-2,5-7-2,3-2-1,5-6-2,3-2 0,5-2-1,6-6 0,5-4 0,3-3 0,6 0-1,0-4-2,4 0-6,-2-5-12,2-7-25,4 3-30,-6-8-2,-2 2-8,-8-6-1,-4 3 8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52.8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59 82 45,'-21'9'85,"2"-5"-4,6 2-4,3-6-5,10 0 2,0 0-57,0 0-10,21-7-4,3 1-4,4 0-9,7-34-37,7 36-25,0-4-3,-1 1-7,-12-4-4,-1 3-1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3:56.8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25 10,'0'0'29,"0"0"-1,0 0-27,0 0-1,0 0 0,7-8 0,-7 8 0,0 0 0,0 0 0,0 0 0,0-8 1,0 8-1,0 0 1,0 0-1,0 0-1,0 0-25,3-9-3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02.8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 34 16,'0'0'30,"0"0"1,0 0-30,0 0-2,0 0 1,-1-8 0,1 8 0,0 0-1,0-26-1,0 26-28,0 0-1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19.0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 21 12,'0'0'30,"0"-9"-2,0 1-27,0 8-1,0 0 2,0 0 0,0 0-1,0 0 0,0 0 2,0 0-1,0 0 1,0 0 1,-1-6 0,1 6 0,0 0 5,0 0-2,0 0 2,0 0-1,0 0-1,0 0 0,-4-9-1,4 9-1,0 0-3,0 0-1,0 0-1,0 0 1,0 0 2,0 0 1,0 0 4,0 0 2,0 0 1,0 0 1,0 0 1,0 0-2,0 0-2,0 0-3,0 0-1,0 0-3,0 0-2,0 0 0,0 0 2,0 0 2,0 0 4,0 0 2,0 0 1,0 0 2,0 0 0,0 0 1,0 0-3,0 0-1,0 0-4,0 0-2,0 0-2,0 0-1,0 0-2,0 0 1,0 0-1,0 0 0,0 0 0,0 0 1,0 0-1,0 0 1,0 0 0,0 0-1,0 0 0,0 0-2,0 0-2,0 0-3,0 0-3,0 0-2,0 0 1,0 0 1,0 0-1,0 0 2,0 0 3,0 0 3,0 0 4,0 0 0,0 0 0,0 0 1,0 0-1,0 0 0,0 0 0,0 0 0,0 0 0,0 0 2,0 0-1,0 0-1,0 0-1,0 0-4,0 0-2,0 0-3,0 0-5,0 0-4,-8 0-31,8 0-2,0 0-1,-8 11 5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21.4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780 138 27,'0'0'35,"-3"-9"0,3 9-25,0 0-3,2-8 0,-2 8 0,6-8 0,2 4-1,-8 4 1,15-9 2,-15 9 1,15-12 3,-15 12 0,14-12 0,-14 12 1,11-11 1,-11 11 0,10-10-1,-10 10 0,14-12 0,-6 6 2,-8 6-1,12-12-2,-12 12-1,11-10 0,-11 10-1,9-8-2,-9 8 0,0 0-3,6-8 0,-6 8-1,0 0 0,0 0 0,0 0 0,0 0-1,0 0-1,0 0-1,0 0 0,0 0-2,0 0 0,0 0-1,0 0-1,0 0 2,0 0 0,-1 8 1,-4 1 1,-1 3 2,-3 3 2,-2 6 1,-4 7 2,-2 3-1,-5 5 0,-1 2 0,-1 2-1,1 2 0,-2-2-1,0 0-1,2-5-1,2 1-4,2-4 0,3-1 0,-1-1 0,0 3 0,-1 4 0,1-2 0,-1 3 0,1-3 0,0 1 0,-1 2 0,-1 1 0,1-3 0,2-6 0,3-4 0,-2 1 0,-2 3 0,1-2 0,3-3 0,0-2 0,3-1 0,-2 1 0,0 3 0,0-4 0,2-4 0,2 2 0,-3-2 0,2 2 0,-3-5 0,7 2 0,-3-3 0,4 1 0,-3-2 0,3 2 0,1-7 0,-1 4 0,-2 0 0,-1-1 0,0 4 0,-4 2 0,-1-1 0,0 0 0,-1 2 0,0-1 0,1-1 0,0-3 0,3-2 0,2-4 0,0 3 0,7-10 0,-13 16 0,8-8 0,-2 2 0,2 1 0,-3 1 0,2-1 0,0 3 0,0-1 0,0-2 0,-1-2 0,3 2 0,-2-3 0,1 0 0,5-8 0,-6 11 0,6-11 0,0 0 0,-2 9 0,2-9 0,0 0 0,0 0 0,0 0 0,0 0 0,0 0 0,0 0 0,0 0 0,0 0 0,0 0 0,0 0 0,0 0 0,0 0 0,0 0 0,0 0 0,0 0 0,0 0 0,0 0 0,0 0 0,0 0 0,0 0 0,0 0 0,0 0 0,0 0 0,0 0 0,0 0 0,0 0 0,0 0 0,0 0 0,0 0 0,0 0 0,0 0 0,0 0 0,0 0 0,0 0 0,0 0 0,0 0 0,0 0 0,0 0 0,-4-11-60,10-5-2,-1-8 0,10-5 0,-3-23 0,7-7 2,2-21 60,13-5-80,0-13 31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22.1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291 26 41,'0'0'46,"2"-14"3,-2 14-1,6-7-37,-6 7 3,0 0 2,0 0 2,6-7 1,-6 7-2,0 0 1,0 0 0,0 0 0,0 0-3,0 0-3,0 0-3,-5 0-3,5 0 0,-14 2 1,2 5-1,0 2 1,-8 2 2,1 5 0,-5-1 1,1 4-1,-1-3 0,1 2-2,0-4-1,2 2-1,2-7-1,2 0-1,3-2-1,2 0-1,1-3 0,4 1-1,7-5-1,-8 8-2,8-8-4,0 0-7,0 0-18,8 0-40,2-6-1,4-4-5,1-2-2,6-4-1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22.5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-3 24 27,'4'-8'58,"-4"8"6,3-12-1,-3 12-3,8-3-37,-8 3-2,10-2 2,-10 2-3,10 0-3,-10 0-4,8 9 0,-4 1 0,-2 7-1,1-2 0,1 6-1,3 1-2,-3 4 0,4-3-2,3 2-1,-2-1-1,2-3-1,0-1 0,0-4-1,-3-1 0,1-4-1,-4 1-1,-5-12-6,4 13-23,-4-13-45,34 4 21,-34-4-1,-8-25 0,2 13-32,-5-9-4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1.9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45-3 14,'-14'4'70,"5"-4"7,-1 2-3,10-2-1,-15 6-4,15-6-38,0 0-8,0 0-4,13 8-3,1-3-5,5 3-1,5-3-2,9 2 2,4 0-4,8-2-6,2-3 0,7-2 0,0 0 0,1 0 0,-2-1 0,-5 1 0,-4 0 0,-7 0-3,-5 0-38,-38-5-13,6 5-25,9 2-2,-9-2-5,0-6-3,-3-7 11</inkml:trace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23.8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22 128 43,'-7'-12'59,"3"2"6,-1-2 1,-2 3-30,7 0-2,0-1-2,0 10-2,0-11-4,0 11-8,4-7-6,-4 7-4,0 0-2,0 0-2,1 10-1,1 4-1,-2 7 0,3 3 1,2 7 1,0 0 2,1 5 0,2 1 1,2-3-2,-2-2 0,4-8-1,-1-2-1,-2-8 2,0 0 0,-1-13 0,1-2-1,-1-13-1,0-8-3,-2-6 0,0-6 0,3 0 0,-2-11 0,-1 7 0,0-6 0,-1 11 0,-3 5 0,4 6 0,-2 3-5,-1 5-14,-3 14-20,13-15-39,-5 15 0,-8 0-5,15-3-4,-15 3 2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24.30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30 71 63,'-11'0'74,"1"0"3,10 0-4,-10-4-3,17-1-37,2-1-8,5 0-8,6 0-4,9-1-5,4-3-5,10 3 0,-1-3-5,5 8-20,1 1-47,-5 1 0,-2 0-7,-8-6-2,-8 6-4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37.7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49 142 33,'-14'0'69,"4"0"1,-3-6-2,4-18-4,7 17-35,1-4-7,2 1-8,7 1-9,5-4-3,3-3-2,10 1-1,0 1-1,8 5 1,-2 4 1,5 5 2,-4 0 3,5 13 1,-7 10 2,-2 7 1,-2 5 1,-3 5 1,-2 6-2,-7 0-1,2-4-1,-6-1-1,0-7-2,-5-4-1,0-10 0,-3-5-6,-3-15-19,0 0-48,10-15-1,-5-12-5,-1-11-5,2-5-4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37.9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359-4 38,'-10'0'72,"-1"7"0,-6 13 0,-4 8-2,-6 10-1,-4 8-56,-6 6-2,1 10 0,-2 2-1,2-3-2,3-2-4,6-7-5,7-5-10,8-10-29,9-3-30,3-16-4,14-10-3,0-8-5,8-9 0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38.1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13-5 24,'22'3'80,"-9"9"3,-8 13-2,-5 9-4,-2 6 0,-7 11-31,0 1-37,-2 7 2,1-7-3,2 3-3,6-8-9,-1-11-22,3-6-24,5-9-27,-5-21-1,12 0-6,-11-19-4,4-6 0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39.9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29 55 10,'0'0'52,"2"-10"9,-2 10 2,0 0-3,0 0-34,-6-2 1,2 8-1,1 8 0,-4 8-2,3 4-3,2 3-5,-2 5 2,3 0-1,1 1-3,5-2-4,2-6-2,9-11 1,1-6-2,4-9-3,7-3-1,4-13-3,-1-9-3,2-8-1,0-4-2,-2 1-1,-1-4-1,-5 3 2,-6 2 4,-5 4 4,-2 9 0,-7 4 3,-1 8 3,-4 9 1,-1 9 0,-4 12 1,1 6-10,2 6 0,1 9 0,1 7 0,4 0 0,10 1 0,4-5-15,10 22-38,-2-35-2,2-15-1,0-16-27,-7-10-7,-1-14-1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1.0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15 117 20,'-9'0'65,"9"0"1,-9 0-1,9 0 1,0-3-3,0 3-51,17-12-4,-2 5-1,3 1 0,6-4 2,1-1-3,7 2-5,-2-1-7,9 1-22,9 1-33,-9-1-4,-2 2-4,-3-3-4,0 4-2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1.6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25 71 30,'-13'3'72,"5"2"0,8-5 3,-7 2-5,7-2 2,7-6-51,14 4-11,0-4-2,10 1 1,2 0-1,9-2-4,0 1-2,-1 0-1,-3 2-2,-6-2-7,-2 3-14,-4 2-18,-8-2-31,-2 1-2,-9-4-5,-7 6-5,4-15 5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1.8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73 0 59,'-11'10'77,"1"1"-2,2 4-3,-1 1-3,1 2 1,-6 4-64,7 7 0,2-1-2,5 10-12,0 2-28,0 4-24,7-10-10,-2-9-6,6-3-2,-2-16-5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2.7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-3 4 25,'0'0'59,"2"-9"3,-2 9-1,0 0 5,0 0-34,0 8-3,7 5-2,2 4 2,6 2-5,3 7-2,4 0-1,4 1-6,6 0-4,-2-1-2,4 0-3,-1-6-1,-3-1-2,-4-5-3,0 1-7,-10-8-8,2-3-24,-5-1-36,-13-3-3,13-10-5,-13-5-5,4-8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2.2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5 46,'20'-9'72,"-1"9"6,-3 0-1,-3 10-2,-6-10-3,-1 35-44,-6 14-5,0 8-2,-3 7-4,-3 3-15,1-2-2,2 1 0,0-14 0,3-1-76,5-14 21,3-13-24,4-7-3,-3-13-9,2-4 0</inkml:trace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2.9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202 5 48,'0'0'75,"-10"-6"-2,3 11 2,-1 6-2,-5 4 0,1 8-56,-1 4-7,-5 9 1,1 5-1,-5 5-1,3-2-5,3 9-11,-1-3-26,3 3-35,2-39 19,5 10-28,7-6-4,0-18-6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3.4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15 59 50,'-7'2'66,"7"-2"2,-8-3-2,6-5-4,2 8-43,5-12-4,3 5-1,4 0-2,1-1-6,4 2-4,4 1 1,-2 1-1,0 2 0,-1 2 2,-2 4 0,-4 5 2,-2 5 1,-4 4 2,-6 6 2,-6 1 0,-3 7 2,-6-1 0,-1 1-3,-2-2-1,2-2-2,3-5-1,6-3-2,3-2-1,4-8 0,11-2-2,7-2-4,6-5-9,6 1-31,3-1-33,0-2-1,2-5-6,-7-5-4,-3-3-3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4.1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 94 62,'-1'-12'71,"1"12"0,-1-10-2,1 10-3,0 0-39,0 0-5,5 1-6,2 10-2,-1 4-1,5 6-2,0 3 0,3 8 1,1 0-1,3 2-2,-3-4-1,1 0-2,3-6 0,-4-3 0,1-7-6,-6-6 0,1-8 0,-2-5 0,1-10 0,0-11 0,-3 1 0,1-9 0,-2-3 0,2-1 0,-2 1 0,-1 6 0,-4 3 0,1 6 0,-2 3 0,3 4-28,4 6-54,-6-1-2,5 2-2,-5-1-5,-1 9-1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4.5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101 116 4,'-30'-1'86,"2"-3"1,7 2-8,3-4-3,11 3-2,4-9-1,12 5-66,15 3-4,9-3-1,10 0 0,11-1 0,4 0-5,9 3-24,1 1-46,-15-2 23,4 0-27,-10-3-6,-4 3-4,-17-6-1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6.7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207 128 27,'11'-9'55,"-11"9"7,4-11 1,-4 11-1,0-13-38,0 13-4,0-12-4,-2 4-1,2 8-2,-5-15-5,1 6-3,-2-1-3,0 1 0,-2 3-1,-5-3 0,1 4-2,-4 0 0,-1 2-1,-1 0 0,2 3 0,-1 1 0,1 5 2,2 5 0,2 7 6,1 8 1,1 11 3,4 11 0,0 11 1,1 7 1,4 12-1,1 6 0,1 8-3,4 3-3,1-5 0,-1-7-1,0-8-2,1-9-3,-1-9-5,-3-13-14,-2-19-23,0 0-30,0-13-2,0-12-6,-10 0-4,6-7 4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6.9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38 117 4,'-17'-1'85,"4"1"0,2 1-5,11-1-4,0-4-2,13-6-2,9 0-70,12 0-1,11 2-3,12-1-4,3 1-18,4 0-47,9-1-2,1-3-5,2 0-4,-8-5-4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8.5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113 60 19,'0'0'50,"-20"4"11,11-1 1,-5 2-29,3 5-1,1 1 1,-3 4-2,4-1-4,-1 2-5,4 1-8,-2 2-4,6-5-2,1-1-1,2-6-1,6-2 0,4-3-1,6-4-2,0-6-1,6-4-1,-1-1-3,-1-5 0,-1 1-2,-4-1 0,-2 5 1,-7-1 0,3 5 1,-10 9 3,8-7 0,-8 7 0,15 9 0,-4 5 1,1 2 0,4 6 0,1 0 1,-2 0 0,0-2-1,-2-3 1,-1-1 4,-3-7 2,-9-9-1,13 0 0,-7-9 0,1-9 0,-2-3 0,4-2-2,-4-7-7,2 0-3,1-1-6,3 3-12,-1 37-39,1-29-14,7 2-5,-1 0-3,6 4-1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9.2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76 30,'0'-15'68,"0"1"7,0 1-3,2 6-6,-2 7-35,0 0-3,0 0-2,9 7-6,-8 10-6,5 12-3,1 7 0,0 7 3,3 7 0,0 2 0,2 1-2,2-4-7,2-4-5,-1-8 0,-1-10 0,-1-6 0,1-12 0,-1-9 0,0-8 0,2-14 0,-3-6 0,0-8 0,-4-5 0,2-5 0,1-2 0,-4-1 0,-1 5 0,-1 3 0,-2 4 0,1 5 0,1 4 0,1 11-7,-2 2-46,-3 7-30,-1 8-1,0 0-3,9-4-2,-9 4 0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49.4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20 82 50,'-13'13'77,"5"-5"-1,8-8-2,0 0-4,0-4 0,10-6-56,12 1-15,4 0-24,5-4-41,3 1-2,-3-3-6,1 2-5,-6-5-2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50.3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288 10 32,'11'-5'59,"0"-1"6,-3 4 1,-8 2 4,0 0-34,3 8-4,-8 14-2,-6 9-1,-11 7-3,-5 8-2,-3 6-4,-6 1-6,2-1-6,-1-1-8,5-9 0,1-8 0,9-4 0,5-11 0,5-6 0,4-5 0,6-8-38,0 0-39,-9-4-4,9-10-3,-3-8-5,0-5-3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4.5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23 78 44,'0'0'64,"-9"-8"5,4 1 1,5 7-28,-6-14-3,6 14-4,-2-12-3,2 12-10,4-11-6,-4 11-7,19-8-3,-3 4 0,7 0-1,4 0 0,10 1 0,1 1-1,8 2-1,0 0 1,4 4-1,-2 1 0,0-1-2,-2 4-2,-5-1-2,-6-1-4,-5 1-12,-4-1-19,-10-3-12,17-1-23,-33-2-4,0 0-5,-1-14 1</inkml:trace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50.5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8 14 3,'-6'-9'62,"6"9"8,0 0 2,-5-8 3,5 8-3,7 0-34,5 6-12,5 3-4,5 1-2,4 4-2,0 4-5,7 4-4,-3 1-2,2 7-3,-3 0-4,1 2-13,-4-4-30,-1 13-8,0-24-3,-7-7-25,2-8-6,-8-7-6,2-9 4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50.7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 42,'12'-3'73,"2"3"-1,2 1-1,-4 6 0,1 0 2,-3 9-47,1 0-13,-1 10 1,-1 0-1,-6 6 0,-1 2-3,-1 3-1,-1 6-7,-1-6-8,-1 4-17,16-5-51,-16-3 1,1-14-6,-2-10-6,3-9-6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51.0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118 0 62,'18'10'81,"1"0"-2,-6 3-2,-5 0-4,-4 4 1,-4 5-63,-11 2-6,-6 7-11,-6-6-28,-3 5-37,-1-4-1,-2-10-5,6-5-8,-1-11-1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51.5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416 8 38,'12'-7'79,"1"5"-3,-13 2 0,7-2 0,-7 2 0,-9 12-42,-5 9-21,-12 9-3,-3 7 1,-6 3 0,-3 6-2,-5 0-7,1 3-2,1-8 0,1-3-2,8-9-33,3-34-17,4 10-26,8-5-2,2-10-6,7-12-7,2-16 8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51.7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-5 0 50,'12'8'78,"1"2"1,2 2 0,3 0-3,0 0 0,-59 2-57,60 3-3,7 4 0,0 2-6,4 3-8,-3-2-16,0 1-59,-1-1-3,-2-9-3,2-3-4,-7-10-9,4-2 8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52.2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 15 7,'-10'8'57,"10"-8"5,0 0 1,10-4 1,2-3-3,3 3-47,9 0 0,-6 0 2,7 4 0,-5 0-2,5 5-4,-7 4-1,-3 4 0,-7 6 2,-8 1-2,-1 4 0,-10 2 1,-2-2 2,-8 2 0,2-3 0,-4-6-2,7-2-4,3-4-2,3-3-4,10-8 0,2 11 0,11-11 0,7 1 0,7-1 0,13 1-11,2-1-65,7-32 7,-3 25-13,-3-8-5,-3-1-8,-13-10 4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59.7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86 169 25,'-8'-9'42,"8"9"5,-9-9-24,9 9 5,-10-14 4,10 14 1,-15-12 0,9 6-1,0-4-2,-3 1-4,2 0-5,0 1-3,3-1-6,-1 1-2,5-2-5,0 1-2,5 2-3,5-2 0,3-1-2,2 0-1,5 4 1,3 1 0,3 5 1,0 6 1,0 12 2,-1 3 1,-2 9 1,-3 9 2,-1 5 1,-3-1-1,-2 4 0,-2-3-1,0-3-1,2-3 0,-1-8-2,-1-3-4,-1-9-5,-1-4-3,1-8-23,22-6-38,-24-8-2,2-12-6,-8-11-3,5-8 3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4:59.96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318 28 33,'2'-21'74,"-4"10"-4,2 11 3,-15 4-2,-2 13 0,-7 10-52,-2 15-3,-5 10-5,-2 14-2,0 5 1,-1 1-4,4 1-2,2-4-5,9-8-10,4-12-26,8-2-36,1-18-1,6-7-5,0-15-4,0-7-2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0.18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 0 46,'14'35'75,"-11"5"-2,-3 9-3,-9 0-2,-5 0-1,28 4-58,-22 4-11,0-2-24,4-8-38,5-13-3,2-16-5,6-8-5,-9-10-1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1.3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-1 223 6,'1'-12'48,"2"-3"6,-2-1 2,-1 2-24,1 1 0,-1 1-2,0 3-1,0 0-6,0 9-7,0 0-5,0 0 0,0 6-1,-1 13 1,1 4 0,0 8 1,0 3 0,4 8 3,-1-3 0,3 2-3,1-6-2,3-4-2,3-6-2,2-8 1,3-12-1,6-8-4,-2-10-2,4-11-4,-2-7-3,2-10-4,-5-6-2,-1-7-2,-4 2 2,-1 1 6,-2 4 5,-6 7 6,2 6 1,-6 11 5,3 12 1,-6 11 2,5 8 1,-5 19-2,-2 6-3,-1 11-3,1 10 2,2 1-2,0 3-6,2 2 0,3-6 0,5-4 0,0-10 0,3-9-20,1-7-57,-3-18-3,1-5-3,-8-13-6,1-6-3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4.80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20 28 13,'-6'-10'63,"-3"-1"-1,9 11 3,-7-9 2,7 9 0,19 12-39,-17 6-7,3 14-7,-3-1 2,3 9 0,-2 1-3,1 3-5,1-2-5,-2-3-9,3-4-27,22-7-35,-31-3-2,14-8-5,-1-13-5,5-3-2</inkml:trace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1.5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111 87 0,'-32'8'80,"3"-7"-1,5 3-3,6-4-3,9-3-2,9-11-1,11-2-67,16 4 1,7 3-5,5-1-12,8-8-53,5 15-4,-3-5-3,0 4-6,-9-2-4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2.2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31 86 45,'-8'0'76,"0"0"3,8 0-4,-13-7-2,11-3-33,6 5-7,7 3-9,8-2-6,4 4-7,9-3-4,3 3-1,8 0-1,4 0-1,-2 0-2,-1 0 0,-4 3-4,-3-3-7,-8 1-10,-3-1-25,-7 0-32,-8-8-1,-1-3-6,-10-8-3,0-2 2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2.4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104 0 14,'-17'14'63,"0"3"4,1 7 3,0 3-1,4 4-3,1 12-49,3-1 2,3 10-4,4-6-8,1 2-20,3-5-50,8-4-3,1-13-6,3-8-4,2-13-3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2.8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58 36 0,'-14'-12'62,"2"4"5,-1-3-2,3 6 0,10 5 2,-9 0-41,13 7 1,13 10-5,4 7-5,8 11-1,2 6 2,5 7-4,-1 5-3,5-1-4,-4 2-1,-1-7-2,-7-8-5,-1-4-7,-4-16-22,-5-10-44,3-11-2,-8-16-4,1-10-5,-8-13-5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3.06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263 0 30,'-15'10'68,"-8"10"10,2 11-5,-6 4-1,-1 6-2,-4 10-53,3 4 1,6 7-3,1-1-5,4-3-15,4-4-25,7-2-40,3-15-2,6-12-5,4-15-4,9-9-3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3.4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19 16,'6'7'49,"-6"-7"8,7 0 1,1-5-2,3 0-40,-1 1-2,6 0 0,0 0 2,2 2-4,0 0-5,-2 2 5,-3 6 0,-4 4 1,-6 8 4,-4 5 1,-10 5 0,-6 2 0,-3 3 0,-3 0-5,0-2-2,1-5-2,5-2-1,6-6-3,9-7 0,3-2-2,13-4 0,6-5-3,9 0-8,1-6-28,6-2-39,7-3-2,-6-7-3,4-2-7,-8-8-4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3.9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9 27 8,'0'0'69,"-8"-16"1,8 16-3,-3-15 0,3 15 4,0 0-37,2 19-11,6 8-4,1 5-3,4 9 3,-2 6 0,0 8-1,3 2-9,2-3-7,-4-7-2,0-7 0,-1-6 0,1-10 0,3-15 0,-1-9 0,-1-13 0,1-7 0,-2-11 0,-4-4 0,3-8 0,-2-1 0,-2 3 0,-5-2 0,4 9 0,-6 1-3,2 6-79,1 7-2,-3 0-1,6 7-2,-3-5-5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4.1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57 61 19,'-25'1'89,"5"0"-2,10-1-5,6-7-6,12-5 0,9-4-2,18 4-73,5 4-2,6 5-6,5-1-22,2 4-44,1 2-4,-5 0-1,-2-1-6,-11-2-3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5.0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28 69 19,'-8'0'75,"-1"-2"3,2 0-3,-1 1-5,8 1-12,0 0-29,0 0-9,0 0-8,19 5-6,4-3-2,7-2 0,7-7 2,6 0 0,-1-3-2,6 3-2,-2-7-7,-5 8-13,-5-4-16,-26 7-38,14 3 0,-13-2-7,0 2-3,-11-7 0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5.28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52-1 41,'-9'3'66,"-6"6"1,6 5 3,-2 0-4,6 8 0,6 5-56,-1 11-3,0 8-1,0 4-15,1 20-26,8-23-28,4-3-5,-1-17-5,10-4-3,-4-21 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26:17.2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0640BE3-D962-4338-8475-F43187B6CDD8}" emma:medium="tactile" emma:mode="ink">
          <msink:context xmlns:msink="http://schemas.microsoft.com/ink/2010/main" type="inkDrawing"/>
        </emma:interpretation>
      </emma:emma>
    </inkml:annotationXML>
    <inkml:trace contextRef="#ctx0" brushRef="#br0">1 32 54,'-5'12'59,"5"-12"-5,0 0 0,0 0-2,0 0-26,0 0-20,0 0 2,6 0 4,-6 0 3,15 0 3,-5-1 3,2-1 1,4 0-3,2 0-1,2 0-7,1 0-2,7 1-4,-2-1 0,3 2-4,-3 0 0,2 1-1,-4-1 1,0 1-1,-7 0 0,2-1 1,2 0 0,-8 0-1,3-1 1,-4 1-1,-4-2-5,2 1-6,1 0-12,-11 1-22,4 5-28,-4-5 0,4-10-6,-4-3-3,4 3 5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5.41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0 162 26,'-3'-7'44,"3"7"4,0-47-3,1 35-23,5 2 0,2-5 3,6 4 1,-1-4-1,6 4-2,7-1-3,-1 4-4,5 2-1,-2 0-2,2 5-4,-7 1-1,0 6-2,-7 9 1,-9 8 0,-5 4 3,-6 11 1,-8 4 2,-7 3 1,-4 3 0,-5 0-1,1-5-2,0-4-1,4-5-2,5-4-8,5-6 0,6-2 0,7-8 0,6-1 0,7 1 0,8-8 0,8 0 0,3-6 0,8 0 0,3-3-77,1-5-3,2-2-2,-6-7-6,-1 2-6,-4-1 4</inkml:trace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5.67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8-3 20,'0'0'60,"-12"0"4,12 0 5,0 0 1,11 8-1,7 0-50,8 7 2,6 4 0,3 6 1,4 1-2,1 2-6,1 1-4,-2 0-2,0 0-3,-5-4-7,-8-3-9,0-8-29,-3-1-34,-8-13-2,3-10-4,-9-13-6,2-6-1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5.8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347 0 45,'-22'15'81,"-3"11"0,-6 7-2,-1 6-3,-2 16 1,3-1-59,-4 11 1,2 7-4,0-1-8,9 0-7,2-7-12,8-16-61,7 6-4,5-20-2,11-13-6,2-21-4,11-8 6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6.4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18 60 10,'-11'8'49,"11"-8"8,-10 0 3,10 0-4,0 0-36,0-10-1,1 1 0,7 4-1,1-5 1,6 4-5,0-3-3,8 2 2,3-1 0,-2 4 0,4 4-2,-4 3-2,2 9-2,-8 0 1,-4 7-1,-9 4 0,-10 12 1,-7-2-1,-8 2-2,-2-4 1,-5-5-2,5-1-2,-1-4-1,9-5-1,8-7-1,6-9 1,14 9-1,4-4 0,7 2 2,-1 0-1,0 4 2,-3 5 2,-6 0 1,-10 7 0,-10 5 0,-15 1 1,-8 1-1,-5-2-4,-7-1-11,5-6-64,5-8-4,8-10 0,13-7-7,7-16-5,12-7 1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7.4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5 140 0,'0'0'52,"-3"-12"10,3 12 4,-3-14 1,3 14-30,0-12-4,0 12-7,0 0-3,0 0-2,7 3-5,-3 12-2,-1 7-2,0 12-1,4 4 0,-1 8 2,4 2 1,0 2-3,1 0-4,0-4-2,2-8-1,1-11-1,-3-3 0,3-11-3,-3-11 0,-1-4 0,3-13 0,-5-4 0,-1-3 0,-1-5 0,-1-1 0,1 1 0,-2 4 0,-1 8 0,-1 1 0,-1 6 0,-1 8 0,13 0 0,-3 12 0,2 3 0,4 5 0,4-1 0,6 4 0,3-5 0,3-2 0,1-4 0,2-7 0,-3-5 0,-3-5 0,-3-11 0,-5-4 0,-8-4 0,-4-6 0,-9-4 0,-2-4 0,-6 2 0,-4-6 0,0 3 0,-3 3 0,6 3 0,-2 3-30,2 2-50,7 4-4,-1-1-2,3 6-3,-5 0-3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7.7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26 43 11,'-18'4'85,"7"0"0,11-4-4,0 0-6,9-8 0,15-2-3,10-1-70,7 6-4,3 1-17,4 2-53,8 2-3,-8 0-1,3-2-7,-14-9-2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8.7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199 157 20,'16'-14'65,"-3"-4"5,-2 2-2,-3-1-2,-4 1-36,4 7-5,-9-3-7,-9 3-7,0-1-5,-4 2-1,-3-1-4,-3 1 0,-1 3-1,-4 1-1,2 3 0,2 1-2,-2 6 0,2 6 0,2 7-1,5 4 2,2 16-1,6 10 3,4 10 4,2 7 1,8 11 1,2 3 3,6 6-1,-4 4 1,5-8-1,-4-4-1,0-10-3,-2-6-2,-2-11-3,-4-8-8,-1-12-20,2-6-39,-6-15-2,0-10-5,-8-5-6,-1-12 2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8.9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18 223 27,'-8'-7'68,"-1"0"0,8-3 0,2-9-2,10 2-2,11 0-53,10-2-2,12 0 1,2-1-2,6 0-1,6 0-5,-2 6-10,7-1-15,-3 6-10,-6 3-33,-2 3-6,-10 1-3,0 2-1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09.41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88 156 3,'-14'13'59,"-2"3"6,1 39 1,0-28-3,3-2-27,3 7-15,3-5 0,5 3-4,1-7-5,4 0-2,5-9 0,2-7-1,1-5-1,1-4-1,-1-9-2,-1-9-1,-1 0-1,-1-5-2,-1-4-2,1 1-2,-1 1 1,3 2 1,3 4 1,1 6 0,3 4 0,3 6 1,2 5 1,1 11 0,-1 4 1,1 8 0,-4 4-1,-2 3 1,-4 0 0,-3 0 1,-3-6 0,-5-3 3,2-7 0,-5-6 0,0-8 0,1-8-1,2-10-1,5-9-2,4-5-6,2-4-11,4-6-23,2-5-39,7 1-1,-4-4-4,6 2 81,-6-1-84,5 8-1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0.3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14 160 10,'-9'-16'57,"9"16"-3,-7-10-1,7 10 2,0 0-31,2 17 0,8 7-3,1 8-21,2 8 17,5 3 3,-1 4 3,4-4 2,-4 0-2,3-8-4,-5-6-2,2-14 1,-3-7-4,1-8-1,-2-9-2,-1-10-1,-2-9-7,-2-8-3,1-5 0,-2-4 0,0-5 0,-2 3 0,0-2 0,-1 6 0,4 5 0,-3 5 0,0 4-10,0 7-20,-2 8-14,0 4-36,-3 10 0,0 0-5,0 0-3,0 10 4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0.5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19 84 5,'-7'23'78,"-1"-9"4,7-4-3,1-10-5,-5-9-74,10-4 74,7-1-41,3-4-15,8 6-20,2-4-34,2 4-35,7 2-3,-9 0-4,2 3-4,-9-3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45.5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18 0 0,'3'16'82,"-3"-3"1,-2 1-3,-1-4 0,3-10-3,-7 5-2,-4-5-65,11 0-13,0 0-32,2-8-11,11 5-26,-4 1-6,-3-5-6,7-3-5,-1-12 9</inkml:trace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1.1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205 55 17,'12'-16'66,"-1"0"2,-3 3-4,-1 3 2,13 10-32,-20 6 3,-3 15-4,-8 13-9,-6 11-24,-4 9 22,-6 7-2,-2 5 3,-4-3-4,5-3-6,0-5-8,6-10-5,4-11 0,6-8 0,4-11-9,8-15-39,0 0-30,-9 0-2,9-17-5,0-8-5,0-7-1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1.3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-4-4 17,'-9'-5'65,"9"5"5,0 0 5,5 0-1,5 0 0,-10 0-52,25 15-2,3 0 1,7 1-1,2 4-4,7 1-4,0 5-5,-4-1-6,-1 0-10,-6-5-19,-2 0-45,1-3-5,-7-11-3,-1-1-6,-10-10-1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1.5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 29 0,'15'-13'68,"-2"1"2,-3 8 7,-2 4 0,-2 13-3,-6 17-29,0 5-45,0 9 20,-2 8-3,-4 1 2,2 3-5,-2-5-8,6-2-12,-2-12-27,2-4-39,4-10-4,1-15-4,6-3-7,-5-9-2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1.84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92 0 17,'24'12'79,"-6"1"3,3 4-4,-8 2-2,-7 3-1,-6 10-36,-6 1-26,-8-1-3,-6 3-9,-3-4-23,-4-2-50,1-5-1,2-14-5,6-4-4,2-12-6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2.0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306 18 17,'26'-10'70,"-2"2"5,-8 8 2,-6 6-1,-10 10 2,-9 11-41,-11 7-37,-3 11 17,-11 6 2,-8 1-1,2-2-2,-3-5-7,5-3-7,-1-12-2,12-6-20,5-10-57,4-14-2,7-4-2,-1-17-7,10-10-2,-2-8 90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2.2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3 18,'11'4'82,"-1"5"3,-1 6-3,0-20-82,-1 25 79,4 14 0,2 3-31,3 4-32,0 0-3,3 2-4,0-7-12,7-4-18,6-6-54,-10-14-3,2-7-3,-3-11-7,0-9-6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2.7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-1 111 25,'9'-10'62,"1"1"5,3-3-1,0-2-2,2 2-37,2 2-3,1-1-6,1 0-3,3 3-4,-3 1-2,2 1-3,-5 5-1,-2 1 0,-4 4 0,-4 8 0,-5 3 2,-4 10 2,-10 4 0,-6 8 2,-3 4-11,-4 2 13,-2-3 0,2-1-2,2-3-1,7-5-1,4-5-4,8-6-5,4-7 0,5-4 0,8-1 0,7-5 0,2-3 0,10-2-5,0-3-73,7-8-2,8-1-2,-6-8-6,8-1-5,-7-3 93,4 3-85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2.8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134 0 0,'1'37'85,"-5"3"1,-7 10-4,-3-7-3,-4 1-2,-2-6-7,4 2-93,0-1-46,-2-12-6,10-9-3,-2-18-7,10-3-3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3.4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304 11 8,'18'-9'68,"-5"7"7,-9 7 4,-12 13-3,-11 2-1,-6 13-48,-7 3-5,-4 10-2,-5 3-20,2 1 19,-2-9-6,12-6-4,2-8-3,8-5-4,2-9-11,10-9-34,7-4-33,-2-15-2,7-3 78,-1-11-82,4-3-6,-3-10-4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3.5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1-1 52,'6'5'84,"4"8"-1,-2 1-6,8 1-1,-3 1-1,5 2-61,2 6-1,1 4-4,0 5-9,2 1 4,-2-1-7,2 0-24,25-4-46,-26-6-4,6-6-3,-5-11-6,3-6-4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56.4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95 116 30,'0'0'35,"-11"-1"2,11 1-25,-7-7 0,7 7 2,-9-7 0,9 7-1,-7-8 4,7 8-1,-7-9 0,7 9 2,-6-8 0,6 8-2,0 0 0,-9-9 1,9 9-1,0 0 0,-6-12-3,6 12-1,-1-9-2,1 9-2,0 0 0,0-8-4,5 0-1,2 6-2,2-3 0,1 2-1,1-2 0,4-1 0,-1 0-1,5 4 0,-5 2 0,1 2-1,-2 10 1,0 0-1,-3 7 1,0-2 4,-6 11 1,-2-1 1,-2 7 0,-4-6 2,-6 4 3,-7 0 0,-3 2 0,-4-2-2,-2 0 0,1-4-1,3-5 0,0 2-1,5-6-2,6-4 0,7-1 2,4-2-1,4-2 0,12-3 0,3-1 0,6-2-2,4 0-3,6-3 0,2-1 0,2 0 0,-5-2-5,1 2-17,-1-4-20,-12 4-35,16-2 23,-18 1-26,-3 1-5,-9 0 1</inkml:trace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4.1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67 103 41,'-10'-1'48,"10"1"4,-5-12 1,-15 5-33,21 0 1,6-2-2,11-2 0,-3 0 1,10 2 1,1-1-1,5 0-2,-1 0-1,9 6-2,-8 2-2,0 2-2,-5 9 0,-4 3-1,-7 11 0,-11 2-2,-4 6 0,-14 3 0,-4 1-1,-9-1 0,-1-2-2,0-5-1,3-3-2,5-5 1,6-4-2,9-4 0,9-4-1,12-2-1,9 0 1,5 2 0,3 3-2,1 5 2,2 1 1,-7 3 1,-6 5 1,-14 2 1,-10 6 2,-21 4-1,-8 2-5,-14 0 0,-4 3-7,-3 1-68,-7-8-4,10-6-3,0-16-5,15-5-6,3-18 5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6.2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16 345 24,'-1'-8'77,"-5"0"0,3 0-4,-3-1-7,6 9 0,-1-12-52,1 12-8,0 0-6,0 0-3,4 10 2,-4-10 1,13 12 5,-7-5 1,5 2 2,-4-3 2,4 3 1,-11-9 0,14 11 1,-14-11-1,9 8 0,-9-8 1,0 0-1,8 0-7,-4-5-4,2-8 0,4-9 0,4-6 0,0-10-13,6-9-66,6-4-4,-6-7-2,3 1-7,-5 4-3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7.1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5 238 59,'-5'9'68,"5"-9"2,0 0 1,0 0-3,0 0-41,0 0-6,-1 8-6,1-8-1,2 11-1,-2-11-3,6 12-2,-6-12 0,6 11 1,-6-11 0,6 8 1,-6-8 0,0 0 1,0 0-1,0 0-10,8 1 0,-8-1 0,9-16 0,3 0 0,2-7 0,-14-3-68,19-3 11,8-14-26,3-4-5,-6-6-5,1 8-2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17.9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2 338 39,'-7'7'71,"7"-7"-1,2 11 1,3-4-1,-5-7 0,25 15-57,-18-4-5,4 2 3,1 2 2,0-2 0,0-1-3,-2 0 0,1-3-1,-11-9 2,12 9 1,-12-9-2,10-10-10,-4-10 0,3-4 0,2-12 0,9-29-24,-20 17-51,18-13-7,9-5-5,-8-7-5,3 4-3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1.08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57 179 14,'-8'-11'48,"-1"0"5,1-5 3,0-2-27,2 4 0,2-4-1,0 2-1,1 0-1,-1 2-2,3 0-4,-1 5-5,2 9-5,-1-12-4,1 12-3,0 0 0,3 17 0,5 8-1,-2 11 1,3 7 1,1 14 2,2 1 1,-1 4-1,1 1-2,0-6-2,1-7 0,0-12-1,-1-6 0,1-9 0,0-10 2,-1-5 2,4-10-1,1-8-1,-1-7 1,2-9-1,0-6 0,-1-1-1,-1-2-1,-2 6-2,-5 3-1,-1 7 1,-2 4-1,-6 15 2,11 3-1,-4 15 2,3 8-2,3 1 2,1 6 0,4 0 1,0-1 0,4-7 1,2-7 1,0-10 0,3-10 2,-4-8-1,0-18 1,-4 0 0,-1-8 1,-6-6-2,-2-2 0,-8-2-5,-2 4 0,0-3 0,-6 5-3,-3-1-6,1 6-12,0 6-25,-2-2-33,5 11-1,-1-6-5,5 13-5,-2-1 4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1.42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121 87 36,'-28'-7'79,"1"-5"0,5 8-4,3-5-7,4 1-1,5 1-59,10 7-4,0 0-2,15-10-3,8 8 0,9-4-1,3 2 2,12 0-9,5 1-19,2 0-37,3 1-3,1-1-5,2 3-7,-8-3 2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1.7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127-3 45,'11'0'71,"-5"7"-2,-6 10-1,-6 8-3,-8-16-13,-1 27-47,-2 4 4,-1 1 2,1 0-1,0-3-1,3-7-2,4-8-2,1-3-5,5-9-8,0-4-25,4-7-37,0-13-2,0-6-4,1-7-3,-1-4-1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1.94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12 1 58,'0'0'80,"-8"-1"-3,8 1-3,-9 5-5,7 8 0,26 1-62,-20 10-6,3 1-1,1 8 1,5 1 2,0 2-1,4 0 1,2-2-1,2-1-5,1-6-9,-2-4-18,-1-9-40,2-5-3,-5-8-4,-2-5-6,-9-10 3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2.12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139 44 80,'-33'0'90,"2"0"-3,4 0-7,8 0-4,2-2-2,5-4-67,12 6-6,10 0-1,8 0-1,12 0-4,10-2-10,8-4-59,7 3-1,3-5-5,6 3-2,-5-7-6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2.6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18-1 22,'-11'7'87,"11"-7"-2,-5 7-6,5-7-4,0 0-2,-3-7-31,3 7-40,0 0-1,7 1-2,1 1-1,3 2 3,1-3 0,4 3-1,3-2-5,-3 2-17,1-8-22,1 7-31,-6 1 0,-2 2-6,-10 0-5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58.4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64 105 23,'0'0'33,"-1"-12"2,-1 4-25,2-1 2,4 0 2,1-2 2,0 0 3,1 0 1,-1-1 1,0 5-1,-2-1 0,-3 8-3,6-8 0,-6 8 6,0 0 1,1 13-1,-1 4 1,-4 4 0,-5 4-1,-2 4 2,0 0-4,-3 3-8,0-5-4,2-3-2,1-6-2,3-2-2,3-4-2,2-3 0,3-9-1,0 12-1,0-12-2,0 0-2,0 7-4,0-7-4,0 0-5,0 0-13,0 0-8,0 0-8,0 0-26,6-7-2,-6 7 0,3-16 2</inkml:trace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2.8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31 8 68,'-19'19'86,"7"-6"-4,10-5-4,2-8-3,17 3-1,44-8-67,-32-1-15,1 1-16,5-3-51,6 4 0,-3-3-3,2 0-6,-10-4-4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3.78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506 96 7,'9'-5'68,"-9"5"0,0 0-1,0 0-5,-3-10-2,-40 7-52,29 2-4,1 1 1,-2 0 1,-1-2 1,-5 2 2,-2-3 0,2 2 2,-2-4 0,3-1 0,0 0-2,0-3-2,5 3 0,1-2-1,3 4-1,4-6 1,7 10-1,-11-8-2,11 8-2,-5-10 0,5 10-3,0 0 1,0 5-2,-2 10-1,-5 3 2,3 11 0,-6 10 2,-1 22 3,0 21 2,-5 23 0,2 18 1,-1 15 1,2 18-1,0 11 1,1 7-1,1-2-6,0-10 7,1-8-3,2-19 2,1-10-6,0-17 0,1-14 0,3-11 0,-1-15 0,4-11 0,-1-11 0,1-5 0,1-10 0,5-6 0,6-5 0,4-7 0,5-3 0,3-1 0,5 1 0,0-6 0,2 1 0,4 3-8,-3 2-70,-13-2-3,-3 0-3,-16-8-4,0 0-6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8.29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-1 126 30,'3'-9'61,"2"-4"9,0-4 0,2 0-26,-1 5-5,0-6-3,-1 3 0,0 2-7,-3 4-9,-2 9-4,0 0-5,8-3-2,-8 7-4,2 13-1,-2 6-3,0 4 0,0 3-1,0 5 2,0 2-2,3 3-7,1-4-13,-3 3-53,4-4-4,-4-8-3,3-2-4,-4-5-5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8.80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106 13 41,'0'0'72,"7"-4"1,-7 4 1,1-8-1,-1 8-33,0 0-11,0 0-5,-4-8-5,4 8-1,-16 12-3,4 6-2,-5 4-3,1 8 0,-2 1-10,2 5 0,5 1 0,8-1 0,4-9 0,17-7 0,11-10 0,9-10 0,5-10 0,2-9 0,0-11 0,-5-3 0,-9-2 0,-8-1 0,-11 2 0,-12 8 0,-10 8 0,-8 7 0,-8 7 0,-5 4-14,-4 11-33,1 7-33,3 0-2,1-2-4,8 4-6,3-7 1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9.4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63 24 69,'-20'2'86,"5"0"-3,-1-2-4,9 0-1,-1-4-3,8 4-64,0 0-1,0 0-3,0 0 0,12 0-1,5 0-6,2 2 0,5-2 0,5 0 0,6 0 0,1 0 0,-1-2 0,1 1 0,-1-6 0,-1 2-38,-3 5-42,-4-5-3,-2 0-3,-6 1-4,0 2-2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5:59.6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-1 3 70,'10'-5'85,"1"5"-2,-11 0 0,11 12-2,-10 7-2,-11 13-62,10 4-8,-2 9-5,2 8-4,0 4 0,0 2 0,1-9-42,5 5-37,-5-12-4,8-7-4,-7-22-4,-2-14-5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6:01.51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9 78 23,'0'0'66,"-7"-7"4,7 7 0,-5-8-4,5 8-40,0 0-5,5-9-7,4 7-5,7 0-3,2-2-5,9-2-1,3 1 1,6-1 0,-2 1 0,7-1 0,2-2 0,-6 3 1,2 3-2,-11-2 0,-2 4 0,-6 0-2,-5 0 1,-6 2 0,-4 9 4,-3 7 4,-2 8 3,0 15 3,-5 9 3,-1 21 2,0 16 1,-1 20 1,-4 15-4,5 14-2,-1 7-14,3 8 0,3 3 0,1 2 0,1-8 0,6-1 0,1-15 0,3-5 0,-4-16 0,1-16 0,-3-10 0,0-20 0,0-10 0,-4-21 0,-1-4 0,0-12 0,-4-2 0,-2-4 0,-2-6 0,-1-1 0,-5-4 0,-5 7 0,-2 0 0,-6 1 0,-4-1 0,-3 7 0,-2-5 0,-2 5-29,3 4-59,-1-15-4,7-3-3,1-11-5,11-12 0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32.1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F590CD0-5741-4812-9610-037D0F29D724}" emma:medium="tactile" emma:mode="ink">
          <msink:context xmlns:msink="http://schemas.microsoft.com/ink/2010/main" type="writingRegion" rotatedBoundingBox="5549,2887 6864,3024 6793,3712 5477,3575"/>
        </emma:interpretation>
      </emma:emma>
    </inkml:annotationXML>
    <inkml:traceGroup>
      <inkml:annotationXML>
        <emma:emma xmlns:emma="http://www.w3.org/2003/04/emma" version="1.0">
          <emma:interpretation id="{32F0D88E-14B2-4E14-B70E-2695EE16A7EC}" emma:medium="tactile" emma:mode="ink">
            <msink:context xmlns:msink="http://schemas.microsoft.com/ink/2010/main" type="paragraph" rotatedBoundingBox="5549,2887 6864,3024 6793,3712 5477,35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95F7D0-A288-401B-B50C-0904FD65DCC7}" emma:medium="tactile" emma:mode="ink">
              <msink:context xmlns:msink="http://schemas.microsoft.com/ink/2010/main" type="line" rotatedBoundingBox="5549,2887 6864,3024 6793,3712 5477,3575"/>
            </emma:interpretation>
          </emma:emma>
        </inkml:annotationXML>
        <inkml:traceGroup>
          <inkml:annotationXML>
            <emma:emma xmlns:emma="http://www.w3.org/2003/04/emma" version="1.0">
              <emma:interpretation id="{1837980F-D7EB-41BE-AFB0-9BA927E13A66}" emma:medium="tactile" emma:mode="ink">
                <msink:context xmlns:msink="http://schemas.microsoft.com/ink/2010/main" type="inkWord" rotatedBoundingBox="5549,2887 6063,2940 5991,3629 5477,3575"/>
              </emma:interpretation>
              <emma:one-of disjunction-type="recognition" id="oneOf0">
                <emma:interpretation id="interp0" emma:lang="ko-KR" emma:confidence="0">
                  <emma:literal>바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카</emma:literal>
                </emma:interpretation>
                <emma:interpretation id="interp3" emma:lang="ko-KR" emma:confidence="0">
                  <emma:literal>A</emma:literal>
                </emma:interpretation>
                <emma:interpretation id="interp4" emma:lang="ko-KR" emma:confidence="0">
                  <emma:literal>커</emma:literal>
                </emma:interpretation>
              </emma:one-of>
            </emma:emma>
          </inkml:annotationXML>
          <inkml:trace contextRef="#ctx0" brushRef="#br0">134 103 13,'8'-11'60,"-4"-1"1,1 4-2,-5 8-3,0-13-40,0 13-8,0 0-1,0 0-2,0 0 2,3 16 6,-3 5 3,-1 6 0,-4 12 2,1 10 3,-6 9-1,0 6-5,-2 0-3,1-1-5,-2-4-3,1-6 0,0-12-2,2-10 1,3-9 2,0-10-1,7-12 0,-13 0-1,7-7-2,0-12-1,3-2-2,-2-9-1,2-8-3,2-7-2,1-8 2,0-2 0,5-5 1,4 1 2,1-2 2,3 4 0,1 7 2,2 9 0,2 8 1,1 7 0,3 8 0,-1 13 0,4 5 1,-1 0 0,2 11 2,2 6 1,-2 11 1,4 16 0,-3 3 1,2 6-1,-4 5-1,0 6-1,-6-7-1,-1-5-2,-2-4-1,-4-14 0,-2-8 0,-4-11 0,-1-3 0,-5-12-2,3 10-3,-3-10-4,0 0-14,0-7-22,-5-1-33,1-1-4,-6-5-2,1 1-6,-4-8 4</inkml:trace>
          <inkml:trace contextRef="#ctx0" brushRef="#br0" timeOffset="187.2003">220 485 78,'-11'7'93,"1"-7"-7,10 0-5,0 0-1,5-6-4,8-7-72,15 8-14,5-1-24,6-2-44,8 2 0,-2-5-6,1 7-4,-8-3-2</inkml:trace>
        </inkml:traceGroup>
        <inkml:traceGroup>
          <inkml:annotationXML>
            <emma:emma xmlns:emma="http://www.w3.org/2003/04/emma" version="1.0">
              <emma:interpretation id="{23F1A871-A653-43B3-A1F5-E6E144A2E309}" emma:medium="tactile" emma:mode="ink">
                <msink:context xmlns:msink="http://schemas.microsoft.com/ink/2010/main" type="inkWord" rotatedBoundingBox="6405,3150 6847,3196 6813,3520 6371,3474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느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즈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39.6011">939 276 61,'-10'-5'90,"3"2"-3,-2-4-7,9 7-3,-11-14-3,11 14-59,0 0-12,10 9 0,3-1-4,5-1 0,5 3 1,5-3 1,0 0 0,2-4-2,-1-2-1,3 0-6,-4-1-11,-4 2-24,0-1-33,-8 1-1,-4 3-7,-12-5-3,0 8 1</inkml:trace>
          <inkml:trace contextRef="#ctx0" brushRef="#br0" timeOffset="811.2014">962 552 82,'-3'13'90,"6"-6"-4,6-1-4,11 0-2,4-6-2,10 2-76,0 0-12,9-25-55,4 47-14,-6-24-1,1 0-6,-12-1-5,-2-6 2</inkml:trace>
        </inkml:traceGroup>
      </inkml:traceGroup>
    </inkml:traceGroup>
  </inkml:traceGroup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36.1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E1D9454-4505-4E89-A807-B9F281DF7FF0}" emma:medium="tactile" emma:mode="ink">
          <msink:context xmlns:msink="http://schemas.microsoft.com/ink/2010/main" type="inkDrawing" rotatedBoundingBox="7244,7019 7365,2772 7958,2789 7837,7036" semanticType="verticalRange" shapeName="Other">
            <msink:sourceLink direction="with" ref="{8B0F4ADE-7A1B-43FE-B5D0-EC2C779FC5A8}"/>
            <msink:destinationLink direction="with" ref="{0F837BF8-F6FE-4A9C-8FF6-DA849DAED628}"/>
          </msink:context>
        </emma:interpretation>
      </emma:emma>
    </inkml:annotationXML>
    <inkml:trace contextRef="#ctx0" brushRef="#br0">526 97 0,'21'-13'71,"-4"-4"4,-5 6-2,-2 1-6,-4 3-3,-9-1-48,3 8-3,0-8-4,0 8-6,-6-7-1,-6 6-1,-1-3 1,-9 1 0,-3 0 1,-7 1-1,-3 2 0,-8 0 0,-3 1 1,2-1-1,-2 1 0,4-1 0,1 0-1,4 0 0,6 0-1,-1-4 1,12 3-1,0 0-1,7 1 1,1 0-2,12 0 1,-13 6-1,13-6 1,-5 18 0,5-4 0,0 6 2,0 7 0,0 6 2,2 19 2,1 14 2,-1 17 1,3 13-1,-1 22 1,0 14-8,-2 13 11,-2 12-2,3 5-1,3 4-1,0-1-2,-1-1 0,0-7-1,-3-10 0,6-6-4,-1-5 1,-6-8 0,-1-8-1,-2-6 0,-7-7 1,2-2-1,-1-1 1,-3-6 0,1-2 0,2-8-1,0-2 2,6-4-2,2 0 0,2-4 0,1-8 0,2-2 0,1-8 0,1-3 0,-2-6 0,1-12 0,-4-1 0,3-8 0,1-4 0,-1-2 0,3-5 0,1-1 0,2 0 0,-3 3 0,4-3 0,3-2 0,-2 2 0,3-1 0,2 1 0,3-3 0,0 0 0,4-2 0,0 0 0,-3 2 0,1-6 0,-3 5 0,-4-5 0,1 1 0,-6 1-69,-11-11 12,1 8-27,-9-8-4,-12-2-4,-15-16-2</inkml:trace>
  </inkml:traceGroup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40.1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B0F4ADE-7A1B-43FE-B5D0-EC2C779FC5A8}" emma:medium="tactile" emma:mode="ink">
          <msink:context xmlns:msink="http://schemas.microsoft.com/ink/2010/main" type="writingRegion" rotatedBoundingBox="7800,3479 11777,3302 11939,6927 7962,7105">
            <msink:destinationLink direction="with" ref="{AE1D9454-4505-4E89-A807-B9F281DF7FF0}"/>
            <msink:destinationLink direction="with" ref="{044C9D52-67F0-4F36-AEDE-9A8926B588BC}"/>
          </msink:context>
        </emma:interpretation>
      </emma:emma>
    </inkml:annotationXML>
    <inkml:traceGroup>
      <inkml:annotationXML>
        <emma:emma xmlns:emma="http://www.w3.org/2003/04/emma" version="1.0">
          <emma:interpretation id="{74C4AB82-5624-445F-80FD-BC14603A1B36}" emma:medium="tactile" emma:mode="ink">
            <msink:context xmlns:msink="http://schemas.microsoft.com/ink/2010/main" type="paragraph" rotatedBoundingBox="9997,3376 11781,3341 11791,3855 10007,38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BDED7F-B122-4520-94AE-BD7448FCEDF0}" emma:medium="tactile" emma:mode="ink">
              <msink:context xmlns:msink="http://schemas.microsoft.com/ink/2010/main" type="line" rotatedBoundingBox="9997,3376 11781,3341 11791,3855 10007,3890"/>
            </emma:interpretation>
          </emma:emma>
        </inkml:annotationXML>
        <inkml:traceGroup>
          <inkml:annotationXML>
            <emma:emma xmlns:emma="http://www.w3.org/2003/04/emma" version="1.0">
              <emma:interpretation id="{5C85F6AF-15D5-4BC1-8795-67D96DA5E7D5}" emma:medium="tactile" emma:mode="ink">
                <msink:context xmlns:msink="http://schemas.microsoft.com/ink/2010/main" type="inkWord" rotatedBoundingBox="9997,3376 10387,3369 10397,3835 10006,3843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ㅇ</emma:literal>
                </emma:interpretation>
              </emma:one-of>
            </emma:emma>
          </inkml:annotationXML>
          <inkml:trace contextRef="#ctx0" brushRef="#br0">1657 260 14,'4'-15'61,"-2"8"-1,-1-3-1,1 2-2,6 1-35,-8 7-9,0-9-1,0 9-4,0 0 3,-10-2 5,-1 7 4,1 8 1,-5 10 1,3 7-2,-3 6-20,6 10 20,-2-5-3,11 8-4,2-8-3,14-3-6,9-10-2,6-15-2,10-13-2,1-13 0,5-9 2,-1-16-4,-2-4 0,-9-9 0,-7-3 2,-10-1 2,-8 8 1,-9 1 1,-4 9 0,-11 5 0,-7 11 0,-5 13-5,-4 6-7,-2 5-19,-1 10-11,-3-29-19,5 59-17,2-21-6,4-4-3,2-2 4</inkml:trace>
        </inkml:traceGroup>
        <inkml:traceGroup>
          <inkml:annotationXML>
            <emma:emma xmlns:emma="http://www.w3.org/2003/04/emma" version="1.0">
              <emma:interpretation id="{7433BD32-C2CA-4389-A1E1-8220DD540CF3}" emma:medium="tactile" emma:mode="ink">
                <msink:context xmlns:msink="http://schemas.microsoft.com/ink/2010/main" type="inkWord" rotatedBoundingBox="11366,3354 11781,3346 11791,3855 11376,3863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636.4047">3026 205 0,'8'-13'67,"-1"1"2,-4-1-2,-1 4-2,-2-3-14,0 12-31,0-7-5,0 7-4,0 0-2,0 0 2,-5 15 3,-1 5 0,-3 10 0,-2 11 0,1 6-14,4 8 14,0-1-1,7 1-1,6-7-3,14-4-5,3-17-2,11-18-2,5-9 0,3-21-2,1-9 2,-4-12-2,-2-8 0,-8-7-1,-6 1 1,-9 1 1,-9 2 0,-6 9 1,-9 6 1,-8 9 0,-8 7-1,-5 11-2,-5 8-6,-2 7-12,-5 11-21,-2 6-35,2 6-2,-5 1-4,5 5-6,-3-5 4</inkml:trace>
        </inkml:traceGroup>
      </inkml:traceGroup>
    </inkml:traceGroup>
    <inkml:traceGroup>
      <inkml:annotationXML>
        <emma:emma xmlns:emma="http://www.w3.org/2003/04/emma" version="1.0">
          <emma:interpretation id="{3AADC1A8-AEB2-4B14-BF8F-001F54A8EDF4}" emma:medium="tactile" emma:mode="ink">
            <msink:context xmlns:msink="http://schemas.microsoft.com/ink/2010/main" type="paragraph" rotatedBoundingBox="7869,5026 11675,4856 11713,5718 7907,58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5BCC26-F14D-4A8B-9967-C0181224F951}" emma:medium="tactile" emma:mode="ink">
              <msink:context xmlns:msink="http://schemas.microsoft.com/ink/2010/main" type="inkBullet" rotatedBoundingBox="7883,5342 8310,5323 8316,5443 7888,5463"/>
            </emma:interpretation>
            <emma:one-of disjunction-type="recognition" id="oneOf2">
              <emma:interpretation id="interp10" emma:lang="ko-KR" emma:confidence="0">
                <emma:literal>一</emma:literal>
              </emma:interpretation>
              <emma:interpretation id="interp11" emma:lang="ko-KR" emma:confidence="0">
                <emma:literal>~</emma:literal>
              </emma:interpretation>
              <emma:interpretation id="interp12" emma:lang="ko-KR" emma:confidence="0">
                <emma:literal>-</emma:literal>
              </emma:interpretation>
              <emma:interpretation id="interp13" emma:lang="ko-KR" emma:confidence="0">
                <emma:literal>ㅡ</emma:literal>
              </emma:interpretation>
              <emma:interpretation id="interp14" emma:lang="ko-KR" emma:confidence="0">
                <emma:literal>_</emma:literal>
              </emma:interpretation>
            </emma:one-of>
          </emma:emma>
        </inkml:annotationXML>
        <inkml:trace contextRef="#ctx0" brushRef="#br0" timeOffset="3432.0061">-497 2065 35,'-9'10'75,"-5"-3"0,6-1-6,-2-2-4,10-4 0,0 0-55,0 0-5,0 0 0,0 8 1,10-2 1,2-4 2,7 2 3,2-2-3,7 3 2,1-1-3,5 0-1,1 0-3,0 0-4,-3 1-4,-1-1-10,-2-2-17,-3 24-28,-1-28-17,-1-2-3,-5-9-5,2-2 0</inkml:trace>
      </inkml:traceGroup>
      <inkml:traceGroup>
        <inkml:annotationXML>
          <emma:emma xmlns:emma="http://www.w3.org/2003/04/emma" version="1.0">
            <emma:interpretation id="{E86098BD-C1E5-4C29-BC26-F122405BDC20}" emma:medium="tactile" emma:mode="ink">
              <msink:context xmlns:msink="http://schemas.microsoft.com/ink/2010/main" type="line" rotatedBoundingBox="8478,4999 11675,4856 11713,5718 8517,5861"/>
            </emma:interpretation>
          </emma:emma>
        </inkml:annotationXML>
        <inkml:traceGroup>
          <inkml:annotationXML>
            <emma:emma xmlns:emma="http://www.w3.org/2003/04/emma" version="1.0">
              <emma:interpretation id="{DD4EA673-66DB-4A71-A094-5D56A084B55C}" emma:medium="tactile" emma:mode="ink">
                <msink:context xmlns:msink="http://schemas.microsoft.com/ink/2010/main" type="inkWord" rotatedBoundingBox="8478,4999 8521,4997 8545,5530 8502,5532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)</emma:literal>
                </emma:interpretation>
                <emma:interpretation id="interp18" emma:lang="ko-KR" emma:confidence="0">
                  <emma:literal>Ⅰ</emma:literal>
                </emma:interpretation>
                <emma:interpretation id="interp1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3650.4065">56 1724 13,'8'-1'96,"0"4"-5,-3 7-6,0 12-4,-3 4-1,1 6-15,11 6-65,-9 18-4,-1 5-15,-3 4-6,0-4-14,-1-38-12,1 51-30,-1-40-2,1-7-3,-1-27 6</inkml:trace>
        </inkml:traceGroup>
        <inkml:traceGroup>
          <inkml:annotationXML>
            <emma:emma xmlns:emma="http://www.w3.org/2003/04/emma" version="1.0">
              <emma:interpretation id="{257A6B93-784C-4CA0-8F35-FC84CF4115D9}" emma:medium="tactile" emma:mode="ink">
                <msink:context xmlns:msink="http://schemas.microsoft.com/ink/2010/main" type="inkWord" rotatedBoundingBox="10001,5150 10036,5148 10065,5792 10029,5793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Ⅰ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881.2104">1616 1932 23,'-7'-8'77,"6"-2"1,-8-3-3,7 5-4,-8-1-2,4-1-51,6 10-11,0 0-1,0 0 0,0 12 2,2 18-3,1 11 2,-1 11 0,1 10 2,0 7 2,0 5-6,-1-4-8,0-4-8,1-12-10,-3-7-19,8-13-35,-5-13-3,4-10-4,-7-11-3,8-6 5</inkml:trace>
        </inkml:traceGroup>
        <inkml:traceGroup>
          <inkml:annotationXML>
            <emma:emma xmlns:emma="http://www.w3.org/2003/04/emma" version="1.0">
              <emma:interpretation id="{BDEF8D3A-D410-44E1-876B-AEA83CBCAAE1}" emma:medium="tactile" emma:mode="ink">
                <msink:context xmlns:msink="http://schemas.microsoft.com/ink/2010/main" type="inkWord" rotatedBoundingBox="11390,5046 11683,5033 11699,5406 11406,5419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6661.2117">3093 1814 37,'0'0'69,"4"-13"1,-4 13-2,0-11-3,-28 10-35,28 1-8,-8 0-4,8 0-1,-11 20-1,2-2 0,0 7-2,-1 6 0,0 6 0,2 5-1,3 1-4,4-2-3,4-5-3,10-5-1,6-13-1,5-9 0,6-11 0,3-17 1,1-7 1,-1-10-3,-6-5 0,-4-3 0,-7-1 0,-6 2 0,-9 5 0,-3 8 0,-13 6 0,-4 8 0,-5 6 0,-6 7-3,0 7-14,-5 5-17,4-19-30,-1 37-16,3-15-2,5 7-6,1-7 1</inkml:trace>
        </inkml:traceGroup>
      </inkml:traceGroup>
    </inkml:traceGroup>
    <inkml:traceGroup>
      <inkml:annotationXML>
        <emma:emma xmlns:emma="http://www.w3.org/2003/04/emma" version="1.0">
          <emma:interpretation id="{7FE93C95-5B71-42C4-9898-E111EB0096F6}" emma:medium="tactile" emma:mode="ink">
            <msink:context xmlns:msink="http://schemas.microsoft.com/ink/2010/main" type="paragraph" rotatedBoundingBox="8257,6475 11501,6191 11555,6807 8311,70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FDB470-FF09-4EF9-A26D-5D564EB67C30}" emma:medium="tactile" emma:mode="ink">
              <msink:context xmlns:msink="http://schemas.microsoft.com/ink/2010/main" type="line" rotatedBoundingBox="8257,6475 11501,6191 11555,6807 8311,7092"/>
            </emma:interpretation>
          </emma:emma>
        </inkml:annotationXML>
        <inkml:traceGroup>
          <inkml:annotationXML>
            <emma:emma xmlns:emma="http://www.w3.org/2003/04/emma" version="1.0">
              <emma:interpretation id="{18CBC7CD-A75B-4BA0-B2A0-973D20177170}" emma:medium="tactile" emma:mode="ink">
                <msink:context xmlns:msink="http://schemas.microsoft.com/ink/2010/main" type="inkWord" rotatedBoundingBox="8265,6568 8536,6544 8582,7068 8311,7092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ㅇ</emma:literal>
                </emma:interpretation>
                <emma:interpretation id="interp3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8845.2156">32 3335 62,'-6'-8'71,"6"8"-4,-7-8-2,7 8-4,-30-7-38,30 7-11,0 0-2,0-7-3,0 7 2,0 0 1,-3-8 0,3 8 1,0 0-2,-10 0 0,10 0-2,-15 11 0,4 7-1,-3 11-1,-1 7 1,0 13-1,2 8 1,4 5 0,3 1 0,6-2-2,5-8-2,10-13-3,5-12-2,8-21-1,5-14 1,-2-21-1,3-15 1,-6-7 0,-3-10 0,-9-3 2,-4 0 2,-9 6 2,-7 6 1,-9 9-2,-8 10 1,-2 10-1,-5 9-3,2 11-7,-6 4-15,3 11-21,5 10-31,-1 1-3,5 3-3,0-3-6,10 1 5</inkml:trace>
        </inkml:traceGroup>
        <inkml:traceGroup>
          <inkml:annotationXML>
            <emma:emma xmlns:emma="http://www.w3.org/2003/04/emma" version="1.0">
              <emma:interpretation id="{4D299548-DAB6-4D7C-BE76-B45DFFB78B84}" emma:medium="tactile" emma:mode="ink">
                <msink:context xmlns:msink="http://schemas.microsoft.com/ink/2010/main" type="inkWord" rotatedBoundingBox="9624,6355 10322,6294 10373,6886 9676,6947"/>
              </emma:interpretation>
              <emma:one-of disjunction-type="recognition" id="oneOf7">
                <emma:interpretation id="interp35" emma:lang="ko-KR" emma:confidence="0">
                  <emma:literal>시</emma:literal>
                </emma:interpretation>
                <emma:interpretation id="interp36" emma:lang="ko-KR" emma:confidence="0">
                  <emma:literal>ㅢ</emma:literal>
                </emma:interpretation>
                <emma:interpretation id="interp37" emma:lang="ko-KR" emma:confidence="0">
                  <emma:literal>디</emma:literal>
                </emma:interpretation>
                <emma:interpretation id="interp38" emma:lang="ko-KR" emma:confidence="0">
                  <emma:literal>지</emma:literal>
                </emma:interpretation>
                <emma:interpretation id="interp3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10951.2193">1379 3353 0,'-22'0'51,"4"0"6,-3-2 0,3 1 6,4-3-31,-2 0 0,4 2 1,-1 0-4,3 0 0,10 2-6,-11-4-5,11 4-6,0 0-6,0 0-3,0 0-3,7 0-3,9 4 0,6-2 2,1 4 1,8 0 0,3-2 0,6 1-4,-5-1-7,5 0-16,-7 32-18,3-29-24,0-2-4,-7-5-5,3-3-2</inkml:trace>
          <inkml:trace contextRef="#ctx0" brushRef="#br0" timeOffset="11200.8197">1829 3025 71,'0'0'80,"12"0"-2,-5 7-5,4 11-73,-4 3 72,3 18-1,-3 8-68,3 6-3,1 9 1,-1 2-1,-4-4-5,0-3-14,-3-7-19,1-8-34,4-9-2,-5-13-4,4-8-3,-7-12 3</inkml:trace>
        </inkml:traceGroup>
        <inkml:traceGroup>
          <inkml:annotationXML>
            <emma:emma xmlns:emma="http://www.w3.org/2003/04/emma" version="1.0">
              <emma:interpretation id="{DD5828E6-9BDD-46AD-AE2B-B0EA23139443}" emma:medium="tactile" emma:mode="ink">
                <msink:context xmlns:msink="http://schemas.microsoft.com/ink/2010/main" type="inkWord" rotatedBoundingBox="11483,6241 11505,6239 11549,6733 11527,6735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l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|</emma:literal>
                </emma:interpretation>
                <emma:interpretation id="interp4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1700.0206">3067 2965 84,'0'0'87,"11"2"-5,-8 9-4,2 12-78,-4 2 77,-13 13-1,12 7-70,5 10-6,0 2-2,1 2-7,-4-8-21,2-6-43,5-4-2,-8-15-6,6-10-4,-7-16-4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58.7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61 38 12,'-15'-9'55,"2"0"7,0 1 3,3 3-1,10 5-35,-11-8-3,11 8-2,0 0-5,2 11-1,4 2-4,3 2-5,2 3 2,2 6 2,3-1-2,-3 0-2,3-1 0,-4-1-3,2-5-1,-4-2-1,-1-4-1,-9-10 0,11 11-4,-11-11-8,0 0-18,0 0-16,7-6-29,-7 6-1,3-13-7,0 6-4,-3-5 3</inkml:trace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39.0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F837BF8-F6FE-4A9C-8FF6-DA849DAED628}" emma:medium="tactile" emma:mode="ink">
          <msink:context xmlns:msink="http://schemas.microsoft.com/ink/2010/main" type="inkDrawing" rotatedBoundingBox="8427,3277 8466,3838 8457,3839 8418,3278" semanticType="callout" shapeName="Other">
            <msink:sourceLink direction="with" ref="{AE1D9454-4505-4E89-A807-B9F281DF7FF0}"/>
          </msink:context>
        </emma:interpretation>
      </emma:emma>
    </inkml:annotationXML>
    <inkml:trace contextRef="#ctx0" brushRef="#br0">-1 35 58,'0'-11'66,"0"-2"-3,0 4-1,-3 23-7,3-14-47,0-9-2,0 9-5,0 0 3,0 0 5,7 0 6,-7 11 3,4 8 3,-3 6-1,1 12 1,1 7-2,0 5-1,-1 10-6,0-1-12,2-3 6,-2-8-4,3 0-4,-2-13-5,2-5-10,-2-6-19,-6-13-39,3-1-2,0-9-5,0 0-2,-5-13 0</inkml:trace>
  </inkml:traceGroup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53.1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44C9D52-67F0-4F36-AEDE-9A8926B588BC}" emma:medium="tactile" emma:mode="ink">
          <msink:context xmlns:msink="http://schemas.microsoft.com/ink/2010/main" type="inkDrawing" rotatedBoundingBox="12833,2788 12955,6584 12457,6600 12335,2804" semanticType="verticalRange" shapeName="Other">
            <msink:sourceLink direction="with" ref="{8B0F4ADE-7A1B-43FE-B5D0-EC2C779FC5A8}"/>
          </msink:context>
        </emma:interpretation>
      </emma:emma>
    </inkml:annotationXML>
    <inkml:trace contextRef="#ctx0" brushRef="#br0">32 77 32,'-9'-6'68,"9"6"1,-13-13-5,8 3-4,5 10-39,-5-9-3,5 9-13,0 0-4,10-5-2,2 4 0,4 0 0,4 0 1,8-3 0,0 1 1,6 1 0,0 0-1,4-2 0,0 0 1,-1 3-1,0 1 0,-7 0 1,-1 1-1,-9 3 0,1-1 0,-8 7 0,-3 2 0,-4 1 3,-1 6 4,-3 9 3,1 8 4,-3 16 4,0 15-1,-5 23 2,1 16 0,-3 29-19,-4 14 19,3 27-4,-4 14-3,7 11-4,-1-1-2,3 3-1,1-7-5,2-13 0,5-6 0,0-21 0,3-16 0,-2-14 0,4-7 0,1-15 0,-3-7 0,2-10 0,1-6 0,-2-9 0,2-4 0,-4-5 0,0-10 0,-3-2 0,-2-6 0,-1-6 0,-1-4 0,-4-5 0,-4-4 0,-4-4 0,-7-3 0,-2-3 0,-7 0 0,-6-4 0,-5 0 0,-7 0 0,3 0 0,0-3 0,3-1 0,7-1-25,8 3-56,5-4-2,9-4-3,4-4-6,7 2-3</inkml:trace>
  </inkml:traceGroup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4.1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D8E7032-8A04-48D2-B418-A444BABB01CE}" emma:medium="tactile" emma:mode="ink">
          <msink:context xmlns:msink="http://schemas.microsoft.com/ink/2010/main" type="writingRegion" rotatedBoundingBox="5104,9499 7681,9227 7783,10194 5206,10467"/>
        </emma:interpretation>
      </emma:emma>
    </inkml:annotationXML>
    <inkml:traceGroup>
      <inkml:annotationXML>
        <emma:emma xmlns:emma="http://www.w3.org/2003/04/emma" version="1.0">
          <emma:interpretation id="{4B741C46-5EA5-4283-B59A-218F470608D5}" emma:medium="tactile" emma:mode="ink">
            <msink:context xmlns:msink="http://schemas.microsoft.com/ink/2010/main" type="paragraph" rotatedBoundingBox="5104,9499 7681,9227 7783,10194 5206,104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D1D80D-6577-4DBC-8EB6-FC4CDE71CFA2}" emma:medium="tactile" emma:mode="ink">
              <msink:context xmlns:msink="http://schemas.microsoft.com/ink/2010/main" type="line" rotatedBoundingBox="5104,9499 7681,9227 7783,10194 5206,10467"/>
            </emma:interpretation>
          </emma:emma>
        </inkml:annotationXML>
        <inkml:traceGroup>
          <inkml:annotationXML>
            <emma:emma xmlns:emma="http://www.w3.org/2003/04/emma" version="1.0">
              <emma:interpretation id="{2CE25AFB-F3AE-45D3-B989-5AB21C378D5E}" emma:medium="tactile" emma:mode="ink">
                <msink:context xmlns:msink="http://schemas.microsoft.com/ink/2010/main" type="inkWord" rotatedBoundingBox="5104,9499 5737,9432 5835,10364 5203,10431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마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21 945 49,'-4'17'79,"-3"-6"-4,2-2-3,-3-7-3,8-2-2,10-4-60,-10-4-4,2-4-1,0-5 1,2-4 2,2-9 2,1-5-2,3-11 2,1-5 0,2-9-1,5-4 0,0-4-3,4-4-1,0 0-1,4 1 0,-1 4 0,2 6 0,2 5 0,-2 7 0,1 8 1,-4 8-2,0 10 1,-2 5 0,0 13 2,-4 6 2,-2 22 1,-1 12 2,1 12-3,-1 17-5,-1 6 0,4 9 0,-1 4 0,-2-4 0,-2-8 0,-1-10 0,-2-14 0,0-13 0,-2-8 0,-6-12 0,-2-14 0,0 0-5,0 0-50,0-6-27,-3-10-1,0-2-5,-9-3-3,5 1-2</inkml:trace>
          <inkml:trace contextRef="#ctx0" brushRef="#br0" timeOffset="249.6004">245 573 8,'-27'14'90,"5"-1"-1,4-4-7,5-1-5,5-4 0,8-4-3,0 0-71,9 0-2,9 0-3,5-2 2,5 0 0,5-6 0,3-4-4,5 1-12,-3-6-25,1 3-36,6 0 0,-6-4-4,3 4-6,-5-3 0</inkml:trace>
        </inkml:traceGroup>
        <inkml:traceGroup>
          <inkml:annotationXML>
            <emma:emma xmlns:emma="http://www.w3.org/2003/04/emma" version="1.0">
              <emma:interpretation id="{3618B404-56C5-411B-AFC3-3858A471D3B2}" emma:medium="tactile" emma:mode="ink">
                <msink:context xmlns:msink="http://schemas.microsoft.com/ink/2010/main" type="inkWord" rotatedBoundingBox="6242,9611 6700,9563 6778,10301 6320,10349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×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x</emma:literal>
                </emma:interpretation>
                <emma:interpretation id="interp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624.001">1459 120 7,'0'0'69,"0"0"2,9-1-5,-9 1 2,0 0 2,28 9-32,-54 7-11,15 10-4,-4 11-2,-6 11 1,-5 11 0,-6 12-15,-1 8-7,-4 1 0,2-3 0,1-5 0,4-9 0,4-12 0,7-9 0,2-16 0,7-10-5,10-16-76,-11-3-2,11-17-2,-1-12-6,1-7-4</inkml:trace>
          <inkml:trace contextRef="#ctx0" brushRef="#br0" timeOffset="842.4015">1077 331 12,'-4'4'95,"4"7"-4,3 4-4,7 8-4,0 5-1,12 9-21,5-16-61,8 25 0,4 7 0,4 2 0,2 2 0,-4-7 0,-1-6 0,-7-6 0,-8-13 0,-1-8-82,-1-10-1,-8-8-1,-1-11-8,-5-11-2</inkml:trace>
        </inkml:traceGroup>
        <inkml:traceGroup>
          <inkml:annotationXML>
            <emma:emma xmlns:emma="http://www.w3.org/2003/04/emma" version="1.0">
              <emma:interpretation id="{BEEA6BA5-415C-4BC1-BBCA-1102A827009D}" emma:medium="tactile" emma:mode="ink">
                <msink:context xmlns:msink="http://schemas.microsoft.com/ink/2010/main" type="inkWord" rotatedBoundingBox="7356,9721 7729,9682 7753,9915 7381,9954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느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106.0037">2177 293 78,'-13'2'89,"13"-2"-5,-11 0-7,11 0-1,0 0-2,0 0-64,16-6-5,2 3-3,3 0 0,5 2 1,4-5 0,3 2 0,-1-2 0,1 1-1,-3-2-7,2 3-12,-7 0-28,-1 1-31,-1 0-3,-12 0-4,-11 3-5,0 0-1</inkml:trace>
          <inkml:trace contextRef="#ctx0" brushRef="#br0" timeOffset="2293.2039">2229 433 85,'-5'14'95,"0"-1"-6,5-13-6,10 11-2,6-9-3,7-2-78,5 0 0,2 0 0,7 3-13,1-3-28,-2 0-39,3 0-2,-10-7-3,-1 2-2,-15-8 1</inkml:trace>
        </inkml:traceGroup>
      </inkml:traceGroup>
    </inkml:traceGroup>
  </inkml:traceGroup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8.0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622FF9A-BA6D-48FE-BDF0-3CFD49BBE606}" emma:medium="tactile" emma:mode="ink">
          <msink:context xmlns:msink="http://schemas.microsoft.com/ink/2010/main" type="inkDrawing" rotatedBoundingBox="8938,8649 8990,11405 8508,11414 8455,8659" semanticType="verticalRange" shapeName="Other">
            <msink:sourceLink direction="with" ref="{CD91D2EA-5BFB-453B-A861-AEA694608CD6}"/>
          </msink:context>
        </emma:interpretation>
      </emma:emma>
    </inkml:annotationXML>
    <inkml:trace contextRef="#ctx0" brushRef="#br0">342 68 31,'11'0'70,"-11"0"1,0 0-3,0 0-6,-5-11-2,5 11-49,-19 0-7,4-3-3,-5 1-1,-2-1 1,-6 0 1,2 1 1,-7-2 0,4-1 0,-1-3 0,4 4 0,3 0 0,4 0-2,2-1 1,5 1-1,3 2-1,9 2 0,-9-4 0,9 4-2,0 0 2,-1 8 1,1 11 2,0 6 3,0 28 2,-2 18 4,0 23 2,2 25 1,0 30-1,0 18-2,4 22 0,-1 9-4,7-5-3,-2-4-5,0-7 0,-6-13 0,0-22 0,-2-16 0,0-18 0,-4-13 0,-4-15 0,-1-12 0,1-11 0,4-10 0,1-6 0,3-10 0,0-10 0,9-5 0,4-6 0,5-5 0,7-3 0,3-5 0,6 0 0,7-2 0,2 0 0,0-2 0,3-2 0,-2 2 0,-2-2 0,-6 4-71,-8-3-12,-6 0-1,-11-1-5,-11 4-6,0-18 6</inkml:trace>
  </inkml:traceGroup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8.6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D91D2EA-5BFB-453B-A861-AEA694608CD6}" emma:medium="tactile" emma:mode="ink">
          <msink:context xmlns:msink="http://schemas.microsoft.com/ink/2010/main" type="writingRegion" rotatedBoundingBox="9331,8845 12752,8617 12938,11409 9517,11636">
            <msink:destinationLink direction="with" ref="{8622FF9A-BA6D-48FE-BDF0-3CFD49BBE606}"/>
            <msink:destinationLink direction="with" ref="{28F52E19-BEFD-4DF1-A4C7-86F43565A063}"/>
          </msink:context>
        </emma:interpretation>
      </emma:emma>
    </inkml:annotationXML>
    <inkml:traceGroup>
      <inkml:annotationXML>
        <emma:emma xmlns:emma="http://www.w3.org/2003/04/emma" version="1.0">
          <emma:interpretation id="{318A8201-4E85-4C24-8A47-02A925BE5BFB}" emma:medium="tactile" emma:mode="ink">
            <msink:context xmlns:msink="http://schemas.microsoft.com/ink/2010/main" type="paragraph" rotatedBoundingBox="9586,8828 12752,8620 12784,9106 9618,93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D09E7E-7873-47C1-B572-0D5BB2650ED5}" emma:medium="tactile" emma:mode="ink">
              <msink:context xmlns:msink="http://schemas.microsoft.com/ink/2010/main" type="line" rotatedBoundingBox="9586,8828 12752,8620 12784,9106 9618,9313"/>
            </emma:interpretation>
          </emma:emma>
        </inkml:annotationXML>
        <inkml:traceGroup>
          <inkml:annotationXML>
            <emma:emma xmlns:emma="http://www.w3.org/2003/04/emma" version="1.0">
              <emma:interpretation id="{9B909B75-E9BF-4F49-8C56-C37E4A82EA4B}" emma:medium="tactile" emma:mode="ink">
                <msink:context xmlns:msink="http://schemas.microsoft.com/ink/2010/main" type="inkWord" rotatedBoundingBox="9586,8828 9693,8821 9725,9306 9618,9313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「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87 73 20,'-6'-11'74,"1"1"1,-2-3-3,1 4-2,-1-5-2,-3 5-38,10 9-13,-7-8-4,7 8-2,0 0 1,-10 10 0,6 14-1,-3 5 0,2 12-2,0 7-3,2 9-6,-1 1 0,3-1 0,1-6 0,2-8 0,4-12 0,-2-5 0,2-12-78,-6-14-3,6-8-1,-6-11-4,2 0-7,-2-9 3</inkml:trace>
        </inkml:traceGroup>
        <inkml:traceGroup>
          <inkml:annotationXML>
            <emma:emma xmlns:emma="http://www.w3.org/2003/04/emma" version="1.0">
              <emma:interpretation id="{9D16037C-89CC-417C-879E-58DEAB7A5844}" emma:medium="tactile" emma:mode="ink">
                <msink:context xmlns:msink="http://schemas.microsoft.com/ink/2010/main" type="inkWord" rotatedBoundingBox="10910,8844 11172,8826 11191,9110 10929,9127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811.2014">1395 71 41,'-8'-4'70,"0"-1"0,8 5-4,-11-2-2,11 2 0,19 8-44,-26 5-9,-2 9 1,-7-1-1,5 8 2,-1-1 0,1 5 1,5-5-1,6-1-5,4-8 0,11-10-2,12-6-2,2-7-1,7-11-3,0-11 0,-3-4 0,-2-5 0,-10-2 0,-6 1 0,-11 4 0,-7 3 0,-13 7 0,-8 6 0,-4 10 0,-2 3 0,1 4 0,-1 5-7,7 7-35,30 6-35,-15-2-4,8 3-3,2-5-3,17 2-3</inkml:trace>
        </inkml:traceGroup>
        <inkml:traceGroup>
          <inkml:annotationXML>
            <emma:emma xmlns:emma="http://www.w3.org/2003/04/emma" version="1.0">
              <emma:interpretation id="{8FDBFB99-0BC4-43E4-B200-4164B09E67B0}" emma:medium="tactile" emma:mode="ink">
                <msink:context xmlns:msink="http://schemas.microsoft.com/ink/2010/main" type="inkWord" rotatedBoundingBox="12508,8750 12760,8734 12778,9004 12526,9021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ㅇ</emma:literal>
                </emma:interpretation>
                <emma:interpretation id="interp1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294.802">2970-79 6,'0'0'85,"6"10"2,-6-10-3,-6 14-6,-4 2 1,-3 4-2,13 0-65,-10 12-9,-1 1-3,2 4 0,4-5 0,5-3 0,8-10 0,10-9 0,7-10 0,4-15 0,3-10 0,2-6 0,-4-3 0,-2-2 0,-9-3 0,-7 6 0,-9 7 0,-3 7 0,-14 2 0,-4 10-8,18 7-74,-28 7-2,-4 6-2,-5-3-6,3 9-2</inkml:trace>
        </inkml:traceGroup>
      </inkml:traceGroup>
    </inkml:traceGroup>
    <inkml:traceGroup>
      <inkml:annotationXML>
        <emma:emma xmlns:emma="http://www.w3.org/2003/04/emma" version="1.0">
          <emma:interpretation id="{0D577AC9-C480-46C6-96EF-ACB4B7222A90}" emma:medium="tactile" emma:mode="ink">
            <msink:context xmlns:msink="http://schemas.microsoft.com/ink/2010/main" type="paragraph" rotatedBoundingBox="9409,10040 12820,9784 12853,10231 9442,104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F07F23-4797-4759-9F97-197A08F9D875}" emma:medium="tactile" emma:mode="ink">
              <msink:context xmlns:msink="http://schemas.microsoft.com/ink/2010/main" type="inkBullet" rotatedBoundingBox="9427,10279 9815,10250 9818,10293 9430,10322"/>
            </emma:interpretation>
            <emma:one-of disjunction-type="recognition" id="oneOf3">
              <emma:interpretation id="interp15" emma:lang="ko-KR" emma:confidence="0">
                <emma:literal>ㅡ</emma:literal>
              </emma:interpretation>
              <emma:interpretation id="interp16" emma:lang="ko-KR" emma:confidence="0">
                <emma:literal>-</emma:literal>
              </emma:interpretation>
              <emma:interpretation id="interp17" emma:lang="ko-KR" emma:confidence="0">
                <emma:literal>一</emma:literal>
              </emma:interpretation>
              <emma:interpretation id="interp18" emma:lang="ko-KR" emma:confidence="0">
                <emma:literal>~</emma:literal>
              </emma:interpretation>
              <emma:interpretation id="interp19" emma:lang="ko-KR" emma:confidence="0">
                <emma:literal>…</emma:literal>
              </emma:interpretation>
            </emma:one-of>
          </emma:emma>
        </inkml:annotationXML>
        <inkml:trace contextRef="#ctx0" brushRef="#br0" timeOffset="2184.0038">-99 1460 13,'-16'2'81,"5"-1"1,-4 1-3,5 0-3,-4-2 0,5-2-37,9 2-18,-10 0-6,10 0-7,0 0-1,0 0-2,0 0 0,0 0-1,13 3-4,1 0 0,4-3 0,6 4 0,3-3 0,5 1 0,3-2 0,-1 0 0,0 0 0,0 0-26,-6-3-52,0-5-3,-4-3-3,0-3-6,-6-3 0</inkml:trace>
      </inkml:traceGroup>
      <inkml:traceGroup>
        <inkml:annotationXML>
          <emma:emma xmlns:emma="http://www.w3.org/2003/04/emma" version="1.0">
            <emma:interpretation id="{98E32B8D-53C6-40B9-8099-B2471AB72E88}" emma:medium="tactile" emma:mode="ink">
              <msink:context xmlns:msink="http://schemas.microsoft.com/ink/2010/main" type="line" rotatedBoundingBox="10045,9992 12820,9784 12853,10231 10078,10439"/>
            </emma:interpretation>
          </emma:emma>
        </inkml:annotationXML>
        <inkml:traceGroup>
          <inkml:annotationXML>
            <emma:emma xmlns:emma="http://www.w3.org/2003/04/emma" version="1.0">
              <emma:interpretation id="{7727590F-6DB5-48B6-B1EB-1A6AF1B3E005}" emma:medium="tactile" emma:mode="ink">
                <msink:context xmlns:msink="http://schemas.microsoft.com/ink/2010/main" type="inkWord" rotatedBoundingBox="10045,9992 10115,9987 10149,10434 10078,10439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2386.8042">434 1176 22,'18'-6'93,"-4"1"-3,3 9-5,-8 4-3,1 10-2,-4 9-21,-37 14-59,31 3 0,3 7 0,1 3 0,-2-2 0,-2-7-32,3-4-47,-1-9-4,-1-13-2,4-8-5,-5-11-2</inkml:trace>
        </inkml:traceGroup>
        <inkml:traceGroup>
          <inkml:annotationXML>
            <emma:emma xmlns:emma="http://www.w3.org/2003/04/emma" version="1.0">
              <emma:interpretation id="{9B88F84F-40AB-4E33-AED8-083743B87E6C}" emma:medium="tactile" emma:mode="ink">
                <msink:context xmlns:msink="http://schemas.microsoft.com/ink/2010/main" type="inkWord" rotatedBoundingBox="11337,9907 11368,9904 11394,10244 11363,10246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Ⅰ</emma:literal>
                </emma:interpretation>
                <emma:interpretation id="interp28" emma:lang="ko-KR" emma:confidence="0">
                  <emma:literal>|</emma:literal>
                </emma:interpretation>
                <emma:interpretation id="interp2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901.6051">1729 1114 87,'0'-9'93,"0"-4"-6,0 13-5,0-10-2,0 10-1,1 8-76,2 12-3,-3 4 0,1 7 0,1 6 0,1 2 0,-1-2 0,2 3 0,-3-5-6,3-6-74,5-8-4,-3-8-2,5-9-6,-5-8-4</inkml:trace>
        </inkml:traceGroup>
        <inkml:traceGroup>
          <inkml:annotationXML>
            <emma:emma xmlns:emma="http://www.w3.org/2003/04/emma" version="1.0">
              <emma:interpretation id="{844A6A1E-CA99-450D-8742-1941FDE706DB}" emma:medium="tactile" emma:mode="ink">
                <msink:context xmlns:msink="http://schemas.microsoft.com/ink/2010/main" type="inkWord" rotatedBoundingBox="12537,9927 12829,9906 12848,10169 12556,10190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〇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463.2061">3016 1205 8,'8'0'89,"-8"0"2,-5 5-6,-5 3-5,0 5-1,-5 1-2,-14 10-75,21 0-2,4-1 0,4 2 0,9-9 0,11-10 0,6-7 0,9-15 0,4-11 0,2-4 0,-3-3 0,-8-4 0,-7 0 0,-10 4 0,-10 8 0,-11 4 0,-10 14 0,-11 5-15,-8 6-68,-1 12-2,-8-1-3,5 9-6,-6-3-2</inkml:trace>
        </inkml:traceGroup>
      </inkml:traceGroup>
    </inkml:traceGroup>
    <inkml:traceGroup>
      <inkml:annotationXML>
        <emma:emma xmlns:emma="http://www.w3.org/2003/04/emma" version="1.0">
          <emma:interpretation id="{C4131853-FB94-4684-80CD-DCFD591739C1}" emma:medium="tactile" emma:mode="ink">
            <msink:context xmlns:msink="http://schemas.microsoft.com/ink/2010/main" type="paragraph" rotatedBoundingBox="9549,11053 12634,10848 12672,11426 9588,11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62C81C-9F4C-4B85-8E0C-16A99C20D543}" emma:medium="tactile" emma:mode="ink">
              <msink:context xmlns:msink="http://schemas.microsoft.com/ink/2010/main" type="line" rotatedBoundingBox="9549,11053 12634,10848 12672,11426 9588,11632"/>
            </emma:interpretation>
          </emma:emma>
        </inkml:annotationXML>
        <inkml:traceGroup>
          <inkml:annotationXML>
            <emma:emma xmlns:emma="http://www.w3.org/2003/04/emma" version="1.0">
              <emma:interpretation id="{4B3DEE0C-1A01-466A-8A3E-735F40788EEC}" emma:medium="tactile" emma:mode="ink">
                <msink:context xmlns:msink="http://schemas.microsoft.com/ink/2010/main" type="inkWord" rotatedBoundingBox="9560,11211 9796,11195 9815,11484 9579,11499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o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274.4072">54 2415 32,'0'0'78,"9"-5"2,-9 5-1,0 0-3,0 0 1,-6 0-46,-3 3-5,0 12-5,-6 3-10,2 8-11,-3 4 0,1 3 0,6 2 0,3 0 0,6-5 0,8-9 0,9-6 0,5-14 0,6-6 0,6-13 0,-5-8 0,0-6 0,-4-3 0,-8-3 0,-4 1 0,-10 6 0,-7 4 0,-8 5 0,-4 7 0,-2 6-10,1 8-72,-1 1-2,7 7-1,4-2-6,7 5-3</inkml:trace>
        </inkml:traceGroup>
        <inkml:traceGroup>
          <inkml:annotationXML>
            <emma:emma xmlns:emma="http://www.w3.org/2003/04/emma" version="1.0">
              <emma:interpretation id="{DECD6419-7C27-46BD-8EDD-E5F64423BA2D}" emma:medium="tactile" emma:mode="ink">
                <msink:context xmlns:msink="http://schemas.microsoft.com/ink/2010/main" type="inkWord" rotatedBoundingBox="10713,10976 11480,10925 11507,11332 10740,11383"/>
              </emma:interpretation>
              <emma:one-of disjunction-type="recognition" id="oneOf8">
                <emma:interpretation id="interp40" emma:lang="ko-KR" emma:confidence="0">
                  <emma:literal>ㅢ</emma:literal>
                </emma:interpretation>
                <emma:interpretation id="interp41" emma:lang="ko-KR" emma:confidence="0">
                  <emma:literal>기</emma:literal>
                </emma:interpretation>
                <emma:interpretation id="interp42" emma:lang="ko-KR" emma:confidence="0">
                  <emma:literal>니</emma:literal>
                </emma:interpretation>
                <emma:interpretation id="interp43" emma:lang="ko-KR" emma:confidence="0">
                  <emma:literal>시</emma:literal>
                </emma:interpretation>
                <emma:interpretation id="interp4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4711.2082">1129 2483 58,'0'0'96,"-5"8"-6,5-8-5,6-39-2,5 33-1,8 2-65,2-3-17,5-1 0,7 1 0,3 0 0,2-1 0,-3 1 0,0 2 0,1 5 0,-2 3-55,-6-3-28,-2 0-2,-7 0-3,-1 0-8,-6-6 0</inkml:trace>
          <inkml:trace contextRef="#ctx0" brushRef="#br0" timeOffset="4929.6086">1713 2113 83,'15'-2'98,"-4"0"-5,0 8-6,-1 11-1,3 4-22,-3 28-64,4-13 0,-3 3 0,2 8 0,-5-4 0,4 2 0,27-7-47,-38-11-38,7-3-1,-8-17-5,0-7-5,5-17-3</inkml:trace>
        </inkml:traceGroup>
        <inkml:traceGroup>
          <inkml:annotationXML>
            <emma:emma xmlns:emma="http://www.w3.org/2003/04/emma" version="1.0">
              <emma:interpretation id="{E196F79F-999A-4936-AAFA-6FEB4BE911D8}" emma:medium="tactile" emma:mode="ink">
                <msink:context xmlns:msink="http://schemas.microsoft.com/ink/2010/main" type="inkWord" rotatedBoundingBox="12568,10932 12639,10927 12672,11426 12601,11431"/>
              </emma:interpretation>
              <emma:one-of disjunction-type="recognition" id="oneOf9">
                <emma:interpretation id="interp45" emma:lang="ko-KR" emma:confidence="0">
                  <emma:literal>1</emma:literal>
                </emma:interpretation>
                <emma:interpretation id="interp46" emma:lang="ko-KR" emma:confidence="0">
                  <emma:literal>(</emma:literal>
                </emma:interpretation>
                <emma:interpretation id="interp47" emma:lang="ko-KR" emma:confidence="0">
                  <emma:literal>l</emma:literal>
                </emma:interpretation>
                <emma:interpretation id="interp48" emma:lang="ko-KR" emma:confidence="0">
                  <emma:literal>ㅣ</emma:literal>
                </emma:interpretation>
                <emma:interpretation id="interp4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584.8098">2985 2183 16,'-4'-19'91,"-3"0"-1,3 4-3,1 0-6,2 7-1,-2 39-16,3-21-62,0 12-2,0 15 0,3 5 0,1 9 0,0 7 0,3 1 0,-2-4 0,5-7-12,3-5-68,-3-20-2,6-6-4,-8-17-8,9-10-1</inkml:trace>
        </inkml:traceGroup>
      </inkml:traceGroup>
    </inkml:traceGroup>
  </inkml:traceGroup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45.3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8F52E19-BEFD-4DF1-A4C7-86F43565A063}" emma:medium="tactile" emma:mode="ink">
          <msink:context xmlns:msink="http://schemas.microsoft.com/ink/2010/main" type="inkDrawing" rotatedBoundingBox="14368,8359 14710,11168 13506,11315 13164,8506" semanticType="verticalRange" shapeName="Other">
            <msink:sourceLink direction="with" ref="{CD91D2EA-5BFB-453B-A861-AEA694608CD6}"/>
          </msink:context>
        </emma:interpretation>
      </emma:emma>
    </inkml:annotationXML>
    <inkml:trace contextRef="#ctx0" brushRef="#br0">57 74 35,'-11'-1'63,"-2"-3"4,5-1-3,-4-3-4,6 0-35,6 8-5,-8-12-10,8 12-4,5-11-3,-5 11-3,16-7 1,5 4-2,1 1 1,10 1 0,0 0 0,8 1-1,-4 0 2,5 1-1,-6 0 0,-3 1 1,-4 1-2,-5-1 1,-5 1-1,-5 1 0,-2 3 0,-5 2 2,0 7 5,-3 11 3,-1 10 5,0 12 3,1 19 1,-1 19 3,2 20 0,2 20-2,4 18-4,3 10-2,4 11-6,3 2-7,6-6 0,2-10 0,2-10 0,4-14 0,-2-18 0,1-11 0,-6-14 0,-2-11 0,-8-8 0,-4-5 0,-5-10 0,-7-4 0,-2-6 0,-10-6 0,-6-3 0,-4-4 0,-4-1 0,-4-8 0,-4 1 0,-1-6 0,-1 2 0,1-3 0,3 0 0,-1-4 0,7-2 0,0 1 0,-32 0-80,70-4-5,-13-4-2,0-4-3,5-11-5,15-1 95</inkml:trace>
    <inkml:trace contextRef="#ctx0" brushRef="#br0" timeOffset="14851.2261">1216 182 11,'10'-6'58,"-4"-2"4,-3 0 2,-3 0 0,0 8-34,-6-12-3,6 12-4,-14-15-4,3 9-2,-4-4 0,-4-1-4,-5 0-3,1-1-1,-4 0-1,2 4-2,-2 0-1,3 2-2,2 3-2,5 3-1,4 0 0,2 0 0,3 1 0,8-1-1,-10 1-1,10-1 0,0 0-1,0 11 2,0-3-2,1 7 3,3 9 0,3 13 3,-1 7 3,2 19 0,-1 13 1,0 12 1,0 16 1,0 18-2,2 6 0,-3 8-2,0 4-1,0 2-1,0 2-2,-1-6 1,0-5-2,-4-9 1,0-8 0,-1-11 0,0-5 0,-2-14-1,-3-11 1,1-8 0,1-8 1,1-9-2,0-9 0,2-3 0,0-5 0,0-2 0,1-5 0,3-5 0,-1 0 0,1-3 0,1-4 0,1-1 0,0-2 0,5-3 0,0-1 0,4-2 0,6-1 0,3-1 0,4-2 0,4 0 0,-1-1 0,-1 2 0,1-2 0,-5 2 0,-8 0-5,-2 5-29,-5 3-42,-11-10-4,0 12-2,-6-12-5,-3 0-3</inkml:trace>
  </inkml:traceGroup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0.9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3B85677-4FAB-4D04-9FCB-9386CDF30451}" emma:medium="tactile" emma:mode="ink">
          <msink:context xmlns:msink="http://schemas.microsoft.com/ink/2010/main" type="writingRegion" rotatedBoundingBox="15159,8668 15540,11407 14884,11498 14503,8759">
            <msink:destinationLink direction="with" ref="{63DEAAC4-88CF-47DC-88FE-7C1A76C0649B}"/>
          </msink:context>
        </emma:interpretation>
      </emma:emma>
    </inkml:annotationXML>
    <inkml:traceGroup>
      <inkml:annotationXML>
        <emma:emma xmlns:emma="http://www.w3.org/2003/04/emma" version="1.0">
          <emma:interpretation id="{BB5BD4CE-75CC-4EE6-BB30-266446EC4B1D}" emma:medium="tactile" emma:mode="ink">
            <msink:context xmlns:msink="http://schemas.microsoft.com/ink/2010/main" type="paragraph" rotatedBoundingBox="15159,8668 15540,11407 14884,11498 14503,8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96F460-4058-454E-AA40-5405BAB8D139}" emma:medium="tactile" emma:mode="ink">
              <msink:context xmlns:msink="http://schemas.microsoft.com/ink/2010/main" type="line" rotatedBoundingBox="15159,8668 15540,11407 14884,11498 14503,8759"/>
            </emma:interpretation>
          </emma:emma>
        </inkml:annotationXML>
        <inkml:traceGroup>
          <inkml:annotationXML>
            <emma:emma xmlns:emma="http://www.w3.org/2003/04/emma" version="1.0">
              <emma:interpretation id="{A0E77C9A-F2DB-4635-A74D-AD1AC20D721A}" emma:medium="tactile" emma:mode="ink">
                <msink:context xmlns:msink="http://schemas.microsoft.com/ink/2010/main" type="inkWord" rotatedBoundingBox="14918,8701 14990,9215 14620,9266 14548,8752"/>
              </emma:interpretation>
              <emma:one-of disjunction-type="recognition" id="oneOf0">
                <emma:interpretation id="interp0" emma:lang="ko-KR" emma:confidence="0">
                  <emma:literal>×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e</emma:literal>
                </emma:interpretation>
                <emma:interpretation id="interp3" emma:lang="ko-KR" emma:confidence="0">
                  <emma:literal>t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356-97 73,'0'0'83,"-18"0"-4,3 19-3,-7 4-1,1 7-3,-3 3-63,0 16-4,-3 2-3,1 7 0,2-3 0,2-2-2,2-4-4,3-6-12,2-5-23,3-12-34,6-4-2,4-13-4,2-9-5,7 3-1</inkml:trace>
          <inkml:trace contextRef="#ctx0" brushRef="#br0" timeOffset="-187.2003">-7 4 43,'0'0'63,"0"0"-4,5-8-1,-5 8 0,0 0-24,8 0-18,2 8-1,3 7 0,3 2 3,4 5 2,8 5 0,-1 0-1,3 0-6,4 0-3,0-2-3,-3-1-4,-3-4-3,-4-4-7,-5-6-7,-1-5-22,-7-5-37,-2-7-1,-6-12-4,2-4-4,-5-12 0</inkml:trace>
        </inkml:traceGroup>
        <inkml:traceGroup>
          <inkml:annotationXML>
            <emma:emma xmlns:emma="http://www.w3.org/2003/04/emma" version="1.0">
              <emma:interpretation id="{C6915BF3-4402-46E8-BA97-4DEF5C9FC61A}" emma:medium="tactile" emma:mode="ink">
                <msink:context xmlns:msink="http://schemas.microsoft.com/ink/2010/main" type="inkWord" rotatedBoundingBox="15196,9038 15243,9377 15213,9382 15166,9043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~</emma:literal>
                </emma:interpretation>
                <emma:interpretation id="interp7" emma:lang="ko-KR" emma:confidence="0">
                  <emma:literal>『</emma:literal>
                </emma:interpretation>
                <emma:interpretation id="interp8" emma:lang="ko-KR" emma:confidence="0">
                  <emma:literal>…</emma:literal>
                </emma:interpretation>
                <emma:interpretation id="interp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234.0004">603 242 54,'15'5'77,"-1"6"-1,-8 5-3,-2 7-4,-4 2 0,0 8-55,0 1-13,2 3 2,-2-3-3,2 2-25,2-3-42,-4-9-2,2-4-4,-2-20-3,0 8-5</inkml:trace>
        </inkml:traceGroup>
        <inkml:traceGroup>
          <inkml:annotationXML>
            <emma:emma xmlns:emma="http://www.w3.org/2003/04/emma" version="1.0">
              <emma:interpretation id="{BBB0A36A-AE3E-4125-9C6E-77BCD1CE8D94}" emma:medium="tactile" emma:mode="ink">
                <msink:context xmlns:msink="http://schemas.microsoft.com/ink/2010/main" type="inkWord" rotatedBoundingBox="15313,9777 15385,10295 14747,10384 14675,9865"/>
              </emma:interpretation>
              <emma:one-of disjunction-type="recognition" id="oneOf2">
                <emma:interpretation id="interp10" emma:lang="ko-KR" emma:confidence="0">
                  <emma:literal>은</emma:literal>
                </emma:interpretation>
                <emma:interpretation id="interp11" emma:lang="ko-KR" emma:confidence="0">
                  <emma:literal>와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795.6014">169 1116 22,'-9'0'78,"-2"0"-1,11 0-3,-15 0-4,15 0-1,-7 7-39,7-7-18,4 16-1,4-4-5,4 2 2,0 7 1,4 0 0,4 0-1,3 1-1,0-2 0,4 3-3,-2-4-3,1 0-5,0-7-6,-3-5-12,-4-29-25,-2 21-29,-2-13-3,-3-4-6,-5-12-1,-1 0 4</inkml:trace>
          <inkml:trace contextRef="#ctx0" brushRef="#br0" timeOffset="982.8018">481 1037 59,'-4'-16'83,"4"16"-3,-13-5-4,2 13-3,-5 9 1,-25 13-53,17 7-10,0 12-4,-3 4-2,2 6 1,-3 0-1,4-3-2,2-4-6,7-2-16,0-11-26,7-12-32,7-7 0,1-20-7,1 7-3,5-14-2</inkml:trace>
          <inkml:trace contextRef="#ctx0" brushRef="#br0" timeOffset="1419.6025">569 1260 57,'0'0'77,"0"0"-4,5-9-2,3 4-4,-2-3-1,6 1-62,1-1-3,6 2-2,-4 0 2,3 6 1,-7 0 2,-4 16 1,-3 11 2,-5 3 0,-8 11 2,-5-2 2,-2 4 0,-3-6-1,3-5-1,2-8-1,4-8 0,9-7-4,1-9-4,17 0 0,2-7 0,5 1 0,2-2 0,6 4-10,0-2-37,-6 1-33,2 4-2,-11 1-5,-3 1-4,-14-1 1</inkml:trace>
        </inkml:traceGroup>
        <inkml:traceGroup>
          <inkml:annotationXML>
            <emma:emma xmlns:emma="http://www.w3.org/2003/04/emma" version="1.0">
              <emma:interpretation id="{980F6C15-90D9-46EA-A618-319626ADBA8E}" emma:medium="tactile" emma:mode="ink">
                <msink:context xmlns:msink="http://schemas.microsoft.com/ink/2010/main" type="inkWord" rotatedBoundingBox="15327,10757 15420,11424 14884,11498 14791,10831"/>
              </emma:interpretation>
              <emma:one-of disjunction-type="recognition" id="oneOf3">
                <emma:interpretation id="interp15" emma:lang="ko-KR" emma:confidence="0">
                  <emma:literal>을</emma:literal>
                </emma:interpretation>
                <emma:interpretation id="interp16" emma:lang="ko-KR" emma:confidence="0">
                  <emma:literal>』</emma:literal>
                </emma:interpretation>
                <emma:interpretation id="interp17" emma:lang="ko-KR" emma:confidence="0">
                  <emma:literal>ㄸ</emma:literal>
                </emma:interpretation>
                <emma:interpretation id="interp18" emma:lang="ko-KR" emma:confidence="0">
                  <emma:literal>p</emma:literal>
                </emma:interpretation>
                <emma:interpretation id="interp1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1840.8032">242 2029 83,'0'0'88,"0"0"-6,0 0-5,4 4-2,-4-4-2,4 11-60,-4-11-7,12 16-1,-2-3 1,3 2-3,3 1-3,3 2 0,3 3 0,2 2 0,0-3 0,0-1 0,-1-4 0,1 2 0,-4-7 0,-6-35 0,-1 25-70,-13 0-13,10-12-1,-10-8-5,-2 2-5,-6-12 3</inkml:trace>
          <inkml:trace contextRef="#ctx0" brushRef="#br0" timeOffset="2028.0036">469 2013 71,'2'-6'86,"-2"6"-4,0 0-5,0 0 1,-10 14-2,19 5-59,-18 12-6,-6 9-2,-5 7-9,0 6 4,-2 5-4,0-6 0,5 0 0,-1-9 0,5-4 0,2-12-21,3-10-57,8-10-4,0-7-3,8-7-6,-1-12-4</inkml:trace>
          <inkml:trace contextRef="#ctx0" brushRef="#br0" timeOffset="2574.0045">636 2204 56,'0'0'66,"-8"-5"-3,8 5-3,-5-11 1,5 11-38,0 0-9,1-8-2,-1 8-2,14-11 0,-5 8 2,5-3 0,1 4-2,3 2-2,3 0-1,1 3 0,-1 6 1,-3 6 0,1 4 0,-11 7-8,-7 5 8,-3 0 0,-10 1 0,-4-2-1,-1-5-1,1 0-3,1-6-1,6-5 1,7-3-2,4 0 0,7 0 1,5 1 1,1 3 1,-3 1-4,-4 3 0,-8 2 0,0 0 0,-13 0 0,-4-2 0,-6-2 0,-5-6 0,5-4 0,2-7-70,3-8-13,7-10-3,0-10-5,11-4-7</inkml:trace>
        </inkml:traceGroup>
      </inkml:traceGroup>
    </inkml:traceGroup>
  </inkml:traceGroup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4.6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3DEAAC4-88CF-47DC-88FE-7C1A76C0649B}" emma:medium="tactile" emma:mode="ink">
          <msink:context xmlns:msink="http://schemas.microsoft.com/ink/2010/main" type="inkDrawing" rotatedBoundingBox="15912,8528 16133,11487 15775,11514 15554,8555" semanticType="verticalRange" shapeName="Other">
            <msink:sourceLink direction="with" ref="{C3B85677-4FAB-4D04-9FCB-9386CDF30451}"/>
          </msink:context>
        </emma:interpretation>
      </emma:emma>
    </inkml:annotationXML>
    <inkml:trace contextRef="#ctx0" brushRef="#br0">22 73 42,'0'0'65,"-13"-4"-2,13 4-3,-12-10-3,12 3-36,0 7-11,8-9-4,3 6-7,5 0-1,3-3 0,7 1 2,0-1-1,3 2 1,-2 0 0,4 0-2,-5 2-1,2 2 0,-2 1 0,-4 4-1,0 5 0,-9 3 5,3 9 6,-8 9 8,4 12 7,-9 17 5,-1 20 4,-2 24 1,0 21 1,0 26-4,-1 13-14,2 20-15,6 9 0,2 6 0,-1-3 0,4-9 0,3-9 0,2-18 0,0-16 0,-4-21 0,-2-16 0,-1-17 0,-3-16 0,-2-13 0,-3-10 0,-1-7 0,-3-6 0,-6-6 0,-5-6 0,0-5 0,-5-4 0,-5-2 0,-2-5 0,-3-6 0,-1-1 0,3-1 0,1-2 0,7-4 0,4-9-66,7-6-22,8-5-2,5-8-5,13-6-2</inkml:trace>
  </inkml:traceGroup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5.4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954B114-41F6-4649-B652-9B0C12C5B353}" emma:medium="tactile" emma:mode="ink">
          <msink:context xmlns:msink="http://schemas.microsoft.com/ink/2010/main" type="writingRegion" rotatedBoundingBox="16433,9106 16832,9106 16832,9411 16433,9411"/>
        </emma:interpretation>
      </emma:emma>
    </inkml:annotationXML>
    <inkml:traceGroup>
      <inkml:annotationXML>
        <emma:emma xmlns:emma="http://www.w3.org/2003/04/emma" version="1.0">
          <emma:interpretation id="{F2EDC29E-B33C-42DF-BF57-197F9C68E4CD}" emma:medium="tactile" emma:mode="ink">
            <msink:context xmlns:msink="http://schemas.microsoft.com/ink/2010/main" type="paragraph" rotatedBoundingBox="16433,9106 16832,9106 16832,9411 16433,9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33CF2A-365C-4393-B982-867FFCB00FBA}" emma:medium="tactile" emma:mode="ink">
              <msink:context xmlns:msink="http://schemas.microsoft.com/ink/2010/main" type="line" rotatedBoundingBox="16433,9106 16832,9106 16832,9411 16433,9411"/>
            </emma:interpretation>
          </emma:emma>
        </inkml:annotationXML>
        <inkml:traceGroup>
          <inkml:annotationXML>
            <emma:emma xmlns:emma="http://www.w3.org/2003/04/emma" version="1.0">
              <emma:interpretation id="{E1AE625C-03EA-4DD4-834A-E895419E8485}" emma:medium="tactile" emma:mode="ink">
                <msink:context xmlns:msink="http://schemas.microsoft.com/ink/2010/main" type="inkWord" rotatedBoundingBox="16433,9106 16832,9106 16832,9411 16433,9411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그</emma:literal>
                </emma:interpretation>
                <emma:interpretation id="interp2" emma:lang="ko-KR" emma:confidence="0">
                  <emma:literal>는</emma:literal>
                </emma:interpretation>
                <emma:interpretation id="interp3" emma:lang="ko-KR" emma:confidence="0">
                  <emma:literal>고</emma:literal>
                </emma:interpretation>
                <emma:interpretation id="interp4" emma:lang="ko-KR" emma:confidence="0">
                  <emma:literal>름</emma:literal>
                </emma:interpretation>
              </emma:one-of>
            </emma:emma>
          </inkml:annotationXML>
          <inkml:trace contextRef="#ctx0" brushRef="#br0">12 1 58,'-7'4'90,"7"-4"-5,-11 6-7,11-6-2,0 0-3,0 0-47,7 0-20,9 0-3,4 0-3,4-2 2,6 1 1,2-1 0,1 1 1,2 0 0,-2-1-4,1 2 0,-4 2-9,-2 3-13,-7 3-23,-1 2-33,-5-1-1,-10 0-4,-5 4-5,-11 2 0</inkml:trace>
          <inkml:trace contextRef="#ctx0" brushRef="#br0" timeOffset="156.0003">128 213 7,'-30'17'84,"7"-2"1,8 2-4,12-4-3,6-3-2,17-9-3,10 6-69,4-4-13,9 1-27,5 2-35,-2-6-4,1-3-3,-13-9-8,-3 2-3</inkml:trace>
        </inkml:traceGroup>
      </inkml:traceGroup>
    </inkml:traceGroup>
  </inkml:traceGroup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9.9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A6BBC4F-A45D-48CA-999E-C7601B7CE81F}" emma:medium="tactile" emma:mode="ink">
          <msink:context xmlns:msink="http://schemas.microsoft.com/ink/2010/main" type="writingRegion" rotatedBoundingBox="18834,8219 21964,8380 21797,11641 18667,11480">
            <msink:destinationLink direction="with" ref="{FD63B7A0-90F4-47E9-B051-B8B620445A5C}"/>
            <msink:destinationLink direction="with" ref="{7B2F4758-E95D-46A7-9A60-789BBAC208C8}"/>
          </msink:context>
        </emma:interpretation>
      </emma:emma>
    </inkml:annotationXML>
    <inkml:traceGroup>
      <inkml:annotationXML>
        <emma:emma xmlns:emma="http://www.w3.org/2003/04/emma" version="1.0">
          <emma:interpretation id="{CF68305A-2D1C-491C-B9EA-FB2AD700B994}" emma:medium="tactile" emma:mode="ink">
            <msink:context xmlns:msink="http://schemas.microsoft.com/ink/2010/main" type="paragraph" rotatedBoundingBox="18973,8250 19781,8250 19781,8932 18973,89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B5BF9E-E7FC-4877-88F5-DE6B31B9DC2D}" emma:medium="tactile" emma:mode="ink">
              <msink:context xmlns:msink="http://schemas.microsoft.com/ink/2010/main" type="inkBullet" rotatedBoundingBox="19091,8089 19961,8496 19659,9141 18789,8734"/>
            </emma:interpretation>
            <emma:one-of disjunction-type="recognition" id="oneOf0">
              <emma:interpretation id="interp0" emma:lang="ko-KR" emma:confidence="0">
                <emma:literal>피</emma:literal>
              </emma:interpretation>
              <emma:interpretation id="interp1" emma:lang="ko-KR" emma:confidence="0">
                <emma:literal>비</emma:literal>
              </emma:interpretation>
              <emma:interpretation id="interp2" emma:lang="ko-KR" emma:confidence="0">
                <emma:literal>끼</emma:literal>
              </emma:interpretation>
              <emma:interpretation id="interp3" emma:lang="ko-KR" emma:confidence="0">
                <emma:literal>ㅝ</emma:literal>
              </emma:interpretation>
              <emma:interpretation id="interp4" emma:lang="ko-KR" emma:confidence="0">
                <emma:literal>거</emma:literal>
              </emma:interpretation>
            </emma:one-of>
          </emma:emma>
        </inkml:annotationXML>
        <inkml:trace contextRef="#ctx0" brushRef="#br0">-8 108 0,'-8'-2'75,"8"2"4,-15-8-5,15 8-5,-10-9-5,0 7-37,10 2-13,0 0-9,0 6-5,7 4 0,1-2 3,6 5 1,6 6-4,7-1 7,3 3 1,6 1-1,4 0 2,3-1-1,-1 3-3,-1-5-5,-6-3-8,-3 2-14,-8-6-11,-6-5-39,-3-3-2,-15-4-6,12-11-4,-12-10 5</inkml:trace>
        <inkml:trace contextRef="#ctx0" brushRef="#br0" timeOffset="202.8003">410-5 48,'-21'1'81,"5"13"-1,-7 6-3,-3 15-4,-5 11-73,-4 7 74,1 6-52,1 5-15,-4 0-1,6-3-1,-3-6-6,10-7-14,-3-14-25,10-13-33,7-5-2,0-12-5,10-4-2,0 0-3</inkml:trace>
        <inkml:trace contextRef="#ctx0" brushRef="#br0" timeOffset="452.4007">711 353 1,'20'13'82,"-5"0"2,-7 4-2,-5 4-6,-3 8-1,-3 0-2,3 6-70,-4 0-2,-2 4-10,0 0-29,2-8-36,4-8 1,0-23-6,0 0-5,-6-9-1</inkml:trace>
      </inkml:traceGroup>
    </inkml:traceGroup>
    <inkml:traceGroup>
      <inkml:annotationXML>
        <emma:emma xmlns:emma="http://www.w3.org/2003/04/emma" version="1.0">
          <emma:interpretation id="{C5A9CEB0-B2D2-4783-AA11-592BE2AC3D86}" emma:medium="tactile" emma:mode="ink">
            <msink:context xmlns:msink="http://schemas.microsoft.com/ink/2010/main" type="paragraph" rotatedBoundingBox="18770,9465 21551,9608 21521,10192 18740,100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5DB217-18A1-4FAD-8776-DD81C1DD9C77}" emma:medium="tactile" emma:mode="ink">
              <msink:context xmlns:msink="http://schemas.microsoft.com/ink/2010/main" type="line" rotatedBoundingBox="18770,9465 21551,9608 21521,10192 18740,10049"/>
            </emma:interpretation>
          </emma:emma>
        </inkml:annotationXML>
        <inkml:traceGroup>
          <inkml:annotationXML>
            <emma:emma xmlns:emma="http://www.w3.org/2003/04/emma" version="1.0">
              <emma:interpretation id="{A5A77F4D-C5FA-4400-A59F-65C779C76A34}" emma:medium="tactile" emma:mode="ink">
                <msink:context xmlns:msink="http://schemas.microsoft.com/ink/2010/main" type="inkWord" rotatedBoundingBox="18754,9791 19062,9807 19057,9890 18749,9874"/>
              </emma:interpretation>
              <emma:one-of disjunction-type="recognition" id="oneOf1">
                <emma:interpretation id="interp5" emma:lang="ko-KR" emma:confidence="0">
                  <emma:literal>ㅡ</emma:literal>
                </emma:interpretation>
                <emma:interpretation id="interp6" emma:lang="ko-KR" emma:confidence="0">
                  <emma:literal>-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一</emma:literal>
                </emma:interpretation>
                <emma:interpretation id="interp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3135.6055">-222 1622 14,'-12'-5'66,"0"2"5,4 0 3,-1-1-1,9 4-27,-10-8-11,10 8-6,0 0-9,0 0-6,0 0-4,0 0-4,0 0-3,6-7 0,6 5-1,3-1 0,3 0 2,3 1 0,4-3-1,-1 1 0,4 1 0,-4-3-4,0 6-6,-4-2-17,-1 1-20,0 1-30,-5 0-2,3-1-5,-6-5-6,3 4 4</inkml:trace>
        </inkml:traceGroup>
        <inkml:traceGroup>
          <inkml:annotationXML>
            <emma:emma xmlns:emma="http://www.w3.org/2003/04/emma" version="1.0">
              <emma:interpretation id="{570C9721-B2EB-497C-909A-F952840EDD22}" emma:medium="tactile" emma:mode="ink">
                <msink:context xmlns:msink="http://schemas.microsoft.com/ink/2010/main" type="inkWord" rotatedBoundingBox="19243,9597 19625,9617 19604,10020 19222,10000"/>
              </emma:interpretation>
              <emma:one-of disjunction-type="recognition" id="oneOf2">
                <emma:interpretation id="interp10" emma:lang="ko-KR" emma:confidence="0">
                  <emma:literal>×</emma:literal>
                </emma:interpretation>
                <emma:interpretation id="interp11" emma:lang="ko-KR" emma:confidence="0">
                  <emma:literal>Ⅹ</emma:literal>
                </emma:interpretation>
                <emma:interpretation id="interp12" emma:lang="ko-KR" emma:confidence="0">
                  <emma:literal>X</emma:literal>
                </emma:interpretation>
                <emma:interpretation id="interp13" emma:lang="ko-KR" emma:confidence="0">
                  <emma:literal>%</emma:literal>
                </emma:interpretation>
                <emma:interpretation id="interp1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3432.006">500 1364 31,'18'-2'57,"-8"-1"7,1 3 9,-11 0 1,7 9-36,-7 5-7,-6 5 0,-2 3 1,-8 8-3,-2 1-7,-6 4-9,0 0-3,-1-1-4,1-3-6,2-3 0,4-2 0,2-5 0,6-5 0,-1 0-14,3-3-19,2-6-43,6-7-3,-11 1-5,11-1-3,-9-19-3</inkml:trace>
          <inkml:trace contextRef="#ctx0" brushRef="#br0" timeOffset="3681.6064">218 1511 58,'0'0'66,"0"0"0,-7-4 6,7 4-2,0 0-21,5 10-26,8 2-4,4 6 0,6 2 3,5 0-4,5 6-4,1-3-5,6 3-3,-4-3-6,-2-1 0,-5-6 0,-6 0-3,-1-6-12,-9-1-25,-1-2-37,-12-7-2,8 0-5,-8-10-5,0 2 1</inkml:trace>
        </inkml:traceGroup>
        <inkml:traceGroup>
          <inkml:annotationXML>
            <emma:emma xmlns:emma="http://www.w3.org/2003/04/emma" version="1.0">
              <emma:interpretation id="{7EA0A83A-DAD8-4956-AA85-7F3ED1CA6432}" emma:medium="tactile" emma:mode="ink">
                <msink:context xmlns:msink="http://schemas.microsoft.com/ink/2010/main" type="inkWord" rotatedBoundingBox="19765,9858 19861,9862 19848,10106 19752,10101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,</emma:literal>
                </emma:interpretation>
                <emma:interpretation id="interp17" emma:lang="ko-KR" emma:confidence="0">
                  <emma:literal>ㅣ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3900.0068">741 1603 58,'18'12'82,"-3"-1"-1,-3 6-2,-2 0-4,-4 6 1,-2 3-63,0 4 0,-1-4-3,0 1-5,-2-4-10,2-3-34,-3-4-36,0-16-1,0 0-6,2-5-3,2-12-3</inkml:trace>
        </inkml:traceGroup>
        <inkml:traceGroup>
          <inkml:annotationXML>
            <emma:emma xmlns:emma="http://www.w3.org/2003/04/emma" version="1.0">
              <emma:interpretation id="{1F6CEEF5-B4DC-46C4-B516-8C9BC2304B1B}" emma:medium="tactile" emma:mode="ink">
                <msink:context xmlns:msink="http://schemas.microsoft.com/ink/2010/main" type="inkWord" rotatedBoundingBox="20076,9640 20465,9660 20444,10070 20055,10050"/>
              </emma:interpretation>
              <emma:one-of disjunction-type="recognition" id="oneOf4">
                <emma:interpretation id="interp20" emma:lang="ko-KR" emma:confidence="0">
                  <emma:literal>+</emma:literal>
                </emma:interpretation>
                <emma:interpretation id="interp21" emma:lang="ko-KR" emma:confidence="0">
                  <emma:literal>t</emma:literal>
                </emma:interpretation>
                <emma:interpretation id="interp22" emma:lang="ko-KR" emma:confidence="0">
                  <emma:literal>÷</emma:literal>
                </emma:interpretation>
                <emma:interpretation id="interp23" emma:lang="ko-KR" emma:confidence="0">
                  <emma:literal>十</emma:literal>
                </emma:interpretation>
                <emma:interpretation id="interp24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4570.808">1065 1560 17,'-14'0'72,"14"0"3,-7 0 1,7 0-2,0 0 1,4-4-46,11 2-7,4 1-6,7 0-2,2-2-2,5-1-3,4 0-4,0 1-1,-3-1-1,2 2 0,-4-2-1,-4 2-1,-5-1-1,-5 1-2,-4 2-8,-6 0-10,-8 0-22,0 0-35,0 0-1,-9 2-6,-5-2-3,-1-4 1</inkml:trace>
          <inkml:trace contextRef="#ctx0" brushRef="#br0" timeOffset="4789.2082">1228 1396 22,'-6'-2'66,"6"2"9,-11 7 3,8 6-1,-2 5 1,1 5-51,4 7-5,0 3 2,0 4-3,2 2-7,-1-3-7,3 4-7,-2-7 0,2-1 0,-2-7-17,1-1-59,2-8-4,-5-16-2,10 6-5,-4-15-6</inkml:trace>
        </inkml:traceGroup>
        <inkml:traceGroup>
          <inkml:annotationXML>
            <emma:emma xmlns:emma="http://www.w3.org/2003/04/emma" version="1.0">
              <emma:interpretation id="{BD831EC3-B8ED-4941-975D-A77C7E70721C}" emma:medium="tactile" emma:mode="ink">
                <msink:context xmlns:msink="http://schemas.microsoft.com/ink/2010/main" type="inkWord" rotatedBoundingBox="20606,9559 21107,9585 21081,10084 20580,10059"/>
              </emma:interpretation>
              <emma:one-of disjunction-type="recognition" id="oneOf5">
                <emma:interpretation id="interp25" emma:lang="ko-KR" emma:confidence="0">
                  <emma:literal>X</emma:literal>
                </emma:interpretation>
                <emma:interpretation id="interp26" emma:lang="ko-KR" emma:confidence="0">
                  <emma:literal>Ⅹ</emma:literal>
                </emma:interpretation>
                <emma:interpretation id="interp27" emma:lang="ko-KR" emma:confidence="0">
                  <emma:literal>×</emma:literal>
                </emma:interpretation>
                <emma:interpretation id="interp28" emma:lang="ko-KR" emma:confidence="0">
                  <emma:literal>ⅹ</emma:literal>
                </emma:interpretation>
                <emma:interpretation id="interp2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5070.0089">1940 1323 70,'16'4'80,"-4"2"0,-7 7-4,-5 2 2,-5 6-2,-13 6-63,-1 3-3,-3 3 1,-2 4 1,-3 2-7,-1-3-5,3-1 0,-1-5 0,5-2 0,1-7 0,4 1 0,0-3-39,2-11-38,3-6-5,-4-4-2,5-6-7,-3-15-2</inkml:trace>
          <inkml:trace contextRef="#ctx0" brushRef="#br0" timeOffset="5304.0093">1582 1464 45,'0'0'75,"-8"4"1,11 4 2,-3-8-2,17 11 1,1 2-58,2 2-2,9 4 1,1 5-2,5-3-4,3 3-10,0 2-2,0-1 0,-2-2 0,0 1-4,-5 37-48,-2-47-26,-1 32 1,-8-41-9,2-3-5,-6-4-2</inkml:trace>
        </inkml:traceGroup>
        <inkml:traceGroup>
          <inkml:annotationXML>
            <emma:emma xmlns:emma="http://www.w3.org/2003/04/emma" version="1.0">
              <emma:interpretation id="{6535E9DF-3959-4FA8-9E64-65CD4CC0430F}" emma:medium="tactile" emma:mode="ink">
                <msink:context xmlns:msink="http://schemas.microsoft.com/ink/2010/main" type="inkWord" rotatedBoundingBox="21144,9866 21536,9887 21523,10155 21130,10135"/>
              </emma:interpretation>
              <emma:one-of disjunction-type="recognition" id="oneOf6">
                <emma:interpretation id="interp30" emma:lang="ko-KR" emma:confidence="0">
                  <emma:literal>그</emma:literal>
                </emma:interpretation>
                <emma:interpretation id="interp31" emma:lang="ko-KR" emma:confidence="0">
                  <emma:literal>2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ㄹ</emma:literal>
                </emma:interpretation>
                <emma:interpretation id="interp34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5787.6101">2119 1645 17,'0'0'64,"0"0"1,0 0-1,11-7-2,-2 0-1,-1 4-50,10 0-5,-3 0 2,7 0 2,-5 2-1,4 1 2,-6 4-1,-3 1 2,1 6 1,-5 2 2,-4 6-4,-4 3 2,-3 2 0,-8 4-2,0-5 0,-5 2-2,3-6-4,1-1-5,1-2 0,2-7 0,9 1 0,0-10 0,8 10 0,5-5 0,5 0 0,4-3 0,6 2 0,0-3 0,3 0 0,1-1 0,-1 0-5,-1 0-77,-8-4-2,-3-1-3,-11-5-5,-3 2-5</inkml:trace>
        </inkml:traceGroup>
      </inkml:traceGroup>
    </inkml:traceGroup>
    <inkml:traceGroup>
      <inkml:annotationXML>
        <emma:emma xmlns:emma="http://www.w3.org/2003/04/emma" version="1.0">
          <emma:interpretation id="{B42C7FF2-2F52-4845-A4DB-3A6C250F7050}" emma:medium="tactile" emma:mode="ink">
            <msink:context xmlns:msink="http://schemas.microsoft.com/ink/2010/main" type="paragraph" rotatedBoundingBox="18742,10935 21799,10905 21806,11625 18749,116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F2DDF8-E839-4D04-80B0-F9C36B59F366}" emma:medium="tactile" emma:mode="ink">
              <msink:context xmlns:msink="http://schemas.microsoft.com/ink/2010/main" type="line" rotatedBoundingBox="18742,10935 21799,10905 21806,11625 18749,11655"/>
            </emma:interpretation>
          </emma:emma>
        </inkml:annotationXML>
        <inkml:traceGroup>
          <inkml:annotationXML>
            <emma:emma xmlns:emma="http://www.w3.org/2003/04/emma" version="1.0">
              <emma:interpretation id="{A77D2A4D-8D06-4353-ABE2-4B985A8B63BF}" emma:medium="tactile" emma:mode="ink">
                <msink:context xmlns:msink="http://schemas.microsoft.com/ink/2010/main" type="inkWord" rotatedBoundingBox="18745,11252 19052,11248 19052,11297 18746,11300"/>
              </emma:interpretation>
              <emma:one-of disjunction-type="recognition" id="oneOf7">
                <emma:interpretation id="interp35" emma:lang="ko-KR" emma:confidence="0">
                  <emma:literal>-</emma:literal>
                </emma:interpretation>
                <emma:interpretation id="interp36" emma:lang="ko-KR" emma:confidence="0">
                  <emma:literal>ㅡ</emma:literal>
                </emma:interpretation>
                <emma:interpretation id="interp37" emma:lang="ko-KR" emma:confidence="0">
                  <emma:literal>一</emma:literal>
                </emma:interpretation>
                <emma:interpretation id="interp38" emma:lang="ko-KR" emma:confidence="0">
                  <emma:literal>~</emma:literal>
                </emma:interpretation>
                <emma:interpretation id="interp3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8268.0145">-237 3043 3,'-8'0'77,"-1"0"2,9 0 1,-14-3-6,14 3 0,-10 4-30,10-4-28,0 0-5,0 0-3,6 0-3,5 0-1,1 0 0,4 0 1,2 0 1,6 0 0,-1 0-1,3 0-1,-3-3-4,2 2-9,-5-1-14,0-16-24,2 18-30,-6-6-1,1 3-5,-4-7-5,1 3 2</inkml:trace>
        </inkml:traceGroup>
        <inkml:traceGroup>
          <inkml:annotationXML>
            <emma:emma xmlns:emma="http://www.w3.org/2003/04/emma" version="1.0">
              <emma:interpretation id="{42A4DAD2-CDB9-413E-900E-0B41B9C651CD}" emma:medium="tactile" emma:mode="ink">
                <msink:context xmlns:msink="http://schemas.microsoft.com/ink/2010/main" type="inkWord" rotatedBoundingBox="19386,10929 19851,10924 19857,11484 19392,11489"/>
              </emma:interpretation>
              <emma:one-of disjunction-type="recognition" id="oneOf8">
                <emma:interpretation id="interp40" emma:lang="ko-KR" emma:confidence="0">
                  <emma:literal>×</emma:literal>
                </emma:interpretation>
                <emma:interpretation id="interp41" emma:lang="ko-KR" emma:confidence="0">
                  <emma:literal>Ⅹ</emma:literal>
                </emma:interpretation>
                <emma:interpretation id="interp42" emma:lang="ko-KR" emma:confidence="0">
                  <emma:literal>X</emma:literal>
                </emma:interpretation>
                <emma:interpretation id="interp43" emma:lang="ko-KR" emma:confidence="0">
                  <emma:literal>ⅹ</emma:literal>
                </emma:interpretation>
                <emma:interpretation id="interp44" emma:lang="ko-KR" emma:confidence="0">
                  <emma:literal>%</emma:literal>
                </emma:interpretation>
              </emma:one-of>
            </emma:emma>
          </inkml:annotationXML>
          <inkml:trace contextRef="#ctx0" brushRef="#br0" timeOffset="8580.015">825 2670 48,'3'9'63,"-3"10"7,-11 3 3,-7 8-73,-6 8 77,-4 6-49,-6 5 4,-1-1-2,-1 1-2,4-5-5,3-5-7,5-5-4,2-7-7,5-7-3,4-5-4,7-1-8,-1-5-24,7-9-40,-7 8-3,-1-12-3,6-8-7,-7-10-1</inkml:trace>
          <inkml:trace contextRef="#ctx0" brushRef="#br0" timeOffset="8814.0154">373 2874 33,'0'0'65,"-8"5"4,8-5 4,1 14-2,4-5 3,3 2-49,6 8-6,4 4 2,2 1 1,5 4-3,2 4-5,5-1-8,1 2-6,-3-1 0,-1-2 0,-4-9-22,-3 0-54,2-5-2,-8-9-4,1-6-6,-6-6-4</inkml:trace>
        </inkml:traceGroup>
        <inkml:traceGroup>
          <inkml:annotationXML>
            <emma:emma xmlns:emma="http://www.w3.org/2003/04/emma" version="1.0">
              <emma:interpretation id="{B6F47B03-CCA9-4DDA-956A-EF783CC8B7CB}" emma:medium="tactile" emma:mode="ink">
                <msink:context xmlns:msink="http://schemas.microsoft.com/ink/2010/main" type="inkWord" rotatedBoundingBox="19932,11242 20426,11237 20429,11551 19935,11555"/>
              </emma:interpretation>
              <emma:one-of disjunction-type="recognition" id="oneOf9">
                <emma:interpretation id="interp45" emma:lang="ko-KR" emma:confidence="0">
                  <emma:literal>2</emma:literal>
                </emma:interpretation>
                <emma:interpretation id="interp46" emma:lang="ko-KR" emma:confidence="0">
                  <emma:literal>그</emma:literal>
                </emma:interpretation>
                <emma:interpretation id="interp47" emma:lang="ko-KR" emma:confidence="0">
                  <emma:literal>z</emma:literal>
                </emma:interpretation>
                <emma:interpretation id="interp48" emma:lang="ko-KR" emma:confidence="0">
                  <emma:literal>고</emma:literal>
                </emma:interpretation>
                <emma:interpretation id="interp4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9282.0163">909 3060 26,'16'-9'55,"-7"2"8,4-3 2,-3 0-2,5-1-38,-1 1-4,4 3 1,1 2-1,2 2-3,3 1-8,-4 2-4,3 0 0,-6 0-1,1 4 0,-4 2 1,-2 6 1,-7 2 1,-4 2 0,-1 5 3,-9 3 1,-1 6-1,-7-3 0,0 4-2,-1-7-1,2 0-1,3-2-5,2-5-2,3-2 0,7-6 0,2-1 0,9-3 0,5-1 0,6-4 0,5-2 0,5-2 0,3-7-25,5 0-52,8 1-3,-5-5-3,2-1-5,-7-4-2</inkml:trace>
        </inkml:traceGroup>
        <inkml:traceGroup>
          <inkml:annotationXML>
            <emma:emma xmlns:emma="http://www.w3.org/2003/04/emma" version="1.0">
              <emma:interpretation id="{20CC4CDE-83E7-4EFD-8EBC-16F0A8621B65}" emma:medium="tactile" emma:mode="ink">
                <msink:context xmlns:msink="http://schemas.microsoft.com/ink/2010/main" type="inkWord" rotatedBoundingBox="20471,11058 20868,11054 20872,11498 20475,11502"/>
              </emma:interpretation>
              <emma:one-of disjunction-type="recognition" id="oneOf10">
                <emma:interpretation id="interp50" emma:lang="ko-KR" emma:confidence="0">
                  <emma:literal>t</emma:literal>
                </emma:interpretation>
                <emma:interpretation id="interp51" emma:lang="ko-KR" emma:confidence="0">
                  <emma:literal>+</emma:literal>
                </emma:interpretation>
                <emma:interpretation id="interp52" emma:lang="ko-KR" emma:confidence="0">
                  <emma:literal>÷</emma:literal>
                </emma:interpretation>
                <emma:interpretation id="interp53" emma:lang="ko-KR" emma:confidence="0">
                  <emma:literal>十</emma:literal>
                </emma:interpretation>
                <emma:interpretation id="interp54" emma:lang="ko-KR" emma:confidence="0">
                  <emma:literal>千</emma:literal>
                </emma:interpretation>
              </emma:one-of>
            </emma:emma>
          </inkml:annotationXML>
          <inkml:trace contextRef="#ctx0" brushRef="#br0" timeOffset="9672.0168">1507 3020 45,'-10'0'82,"3"0"-2,-1-3 1,8 3-3,-10-9-1,-13 4-52,23 5-8,10-5-5,3 1-3,8 3-4,2-3-5,4 2 0,6-2 0,2 0 0,-1 0 0,1 0 0,-5 1 0,-3 1 0,-3 0 0,-1 1 0,-6 0 0,-1 1 0,-4 0 0,-4 1-24,1 4-24,-9-5-32,0 0 0,0 0-4,0 0-4,0 0 1</inkml:trace>
          <inkml:trace contextRef="#ctx0" brushRef="#br0" timeOffset="9999.6175">1679 2811 14,'-5'-10'66,"5"10"6,0 0 4,-2 14-76,2 2 79,-5 9-1,7 9-48,1 3-7,-3 7-1,2 5 1,-2-4-5,2 1-8,1-7-14,1-3-31,0-6-39,0-12-3,4-7-3,-8-11-9,14-10-2</inkml:trace>
        </inkml:traceGroup>
        <inkml:traceGroup>
          <inkml:annotationXML>
            <emma:emma xmlns:emma="http://www.w3.org/2003/04/emma" version="1.0">
              <emma:interpretation id="{A953F9D5-DA1E-4EE1-964A-BB82B80C09AB}" emma:medium="tactile" emma:mode="ink">
                <msink:context xmlns:msink="http://schemas.microsoft.com/ink/2010/main" type="inkWord" rotatedBoundingBox="21001,10963 21463,10959 21468,11389 21006,11394"/>
              </emma:interpretation>
              <emma:one-of disjunction-type="recognition" id="oneOf11">
                <emma:interpretation id="interp55" emma:lang="ko-KR" emma:confidence="0">
                  <emma:literal>Ⅹ</emma:literal>
                </emma:interpretation>
                <emma:interpretation id="interp56" emma:lang="ko-KR" emma:confidence="0">
                  <emma:literal>×</emma:literal>
                </emma:interpretation>
                <emma:interpretation id="interp57" emma:lang="ko-KR" emma:confidence="0">
                  <emma:literal>X</emma:literal>
                </emma:interpretation>
                <emma:interpretation id="interp58" emma:lang="ko-KR" emma:confidence="0">
                  <emma:literal>ⅹ</emma:literal>
                </emma:interpretation>
                <emma:interpretation id="interp5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0311.6181">2279 2706 50,'18'0'74,"-4"2"3,-6 7-1,-4 3-1,-4 4 3,-6 7-78,-8 5 19,-5 8-5,-3 5 5,-7-2 0,2 3-9,-2-3-10,2-3 0,2-9 0,5 1 0,-2-9 0,-34-7-79,60 0-2,-16-12-2,2 0-6,-4-11-6</inkml:trace>
          <inkml:trace contextRef="#ctx0" brushRef="#br0" timeOffset="10545.6185">1979 2816 17,'0'0'74,"1"-8"5,-1 8 0,10 0-3,0 9-76,-2 8 80,9-2-25,2 6-41,8 2 0,3 3 4,4 1-13,1 0-5,5-2 0,-2 2 0,0 2 0,-3-1-69,-7-6-12,0-3-1,-4-12-5,0-2-9,-5-7 5</inkml:trace>
        </inkml:traceGroup>
        <inkml:traceGroup>
          <inkml:annotationXML>
            <emma:emma xmlns:emma="http://www.w3.org/2003/04/emma" version="1.0">
              <emma:interpretation id="{F93C8A46-EBF4-4AD6-9D1A-1759F144004C}" emma:medium="tactile" emma:mode="ink">
                <msink:context xmlns:msink="http://schemas.microsoft.com/ink/2010/main" type="inkWord" rotatedBoundingBox="21497,11132 21801,11129 21806,11625 21502,11628"/>
              </emma:interpretation>
              <emma:one-of disjunction-type="recognition" id="oneOf12">
                <emma:interpretation id="interp60" emma:lang="ko-KR" emma:confidence="0">
                  <emma:literal>3</emma:literal>
                </emma:interpretation>
                <emma:interpretation id="interp61" emma:lang="ko-KR" emma:confidence="0">
                  <emma:literal>}</emma:literal>
                </emma:interpretation>
                <emma:interpretation id="interp62" emma:lang="ko-KR" emma:confidence="0">
                  <emma:literal>J</emma:literal>
                </emma:interpretation>
                <emma:interpretation id="interp63" emma:lang="ko-KR" emma:confidence="0">
                  <emma:literal>)</emma:literal>
                </emma:interpretation>
                <emma:interpretation id="interp6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1169.6196">2539 2937 8,'-8'0'55,"8"0"8,0 0 3,-8 0 0,8 0-32,0 0-4,-2-8-2,2 8-3,0 0-3,6-10-7,-6 10-3,11-9-3,-3 4-1,2 0 0,1 1-1,4-2-2,-1 2 0,2 1-1,2-1-1,3 1-1,0 3 1,-1 0-1,-1 3 1,-2 5 0,-2 3 0,-7 5 2,-1 2-1,-7 6 1,-8-2-1,-4 5 0,-4-3-4,-1-4 0,1-2 0,2-2 0,4-3 0,8-4 0,3-1 0,10 1 0,6 0 0,2 5 0,2 2 0,0 0 0,-2 2 0,-10 5 0,-9-2 0,-11 0 0,-12 1 0,-7-1 0,-5-5 0,-4 4 0,-3-3 0,3-8-66,11-1-21,1-8-1,11-10-4,3-10-8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1:59.8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17 13 18,'-12'1'60,"12"-1"3,-7 0-1,7 0 0,5-4-32,-5 4-2,11 0-4,-1 0-8,5 0-1,2 0-2,5 0 0,3 0-3,2 0-1,1-2-2,-4 0-1,1-1-1,-5 2-3,0 0-2,-6-1-8,-1 2-12,-13 0-14,10 3-33,-10-3-3,-5 4-5,5-4-4,-17 8 2</inkml:trace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9.2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D63B7A0-90F4-47E9-B051-B8B620445A5C}" emma:medium="tactile" emma:mode="ink">
          <msink:context xmlns:msink="http://schemas.microsoft.com/ink/2010/main" type="inkDrawing" rotatedBoundingBox="17533,11577 17636,8293 18211,8311 18109,11596" semanticType="verticalRange" shapeName="Other">
            <msink:sourceLink direction="with" ref="{8A6BBC4F-A45D-48CA-999E-C7601B7CE81F}"/>
          </msink:context>
        </emma:interpretation>
      </emma:emma>
    </inkml:annotationXML>
    <inkml:trace contextRef="#ctx0" brushRef="#br0">585 21 13,'8'0'57,"-8"0"2,11 0 0,-11 0 4,-6-6-36,6 6-4,0 0-2,-10 0-5,1 1-1,-4 2 2,-5-3 0,-6 2-6,-3 1-2,-3-1 0,-5-2-2,-1 0-1,-2 0 0,2 0-2,1 0-2,6 0 1,0-2 0,5-2-1,3-1 0,5 1 0,3 2-2,5-2-2,8 4 0,-8-5-2,8 5 1,0 0-1,0 9 0,3 1 0,0 10 3,-1 14 1,-2 27 6,0 30 3,-7 15 0,1 26 1,-3 15 1,3 25 0,-6 10 0,3 11-1,4-12-7,0-1-1,-1-10-2,0-3 0,2-6 0,-7-14 0,3-8 0,0-15 0,-1-7 0,1-13 0,-2-8 0,4-13 0,-1-15 0,5-4 0,0-10 0,2-7 0,0-8 0,8-8 0,2-7 0,5-2 0,3-4 0,4-3 0,3-3 0,8-1 0,3-2 0,4-1 0,4-2 0,1 1 0,-2-1 0,1 1 0,-2-1 0,-4 0 0,-6-3 0,-5 3 0,-9-6 0,-2 3-76,-5 0-5,-11-3-2,0 0-6,-9-19-3,-3 5 2</inkml:trace>
  </inkml:traceGroup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22.6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B2F4758-E95D-46A7-9A60-789BBAC208C8}" emma:medium="tactile" emma:mode="ink">
          <msink:context xmlns:msink="http://schemas.microsoft.com/ink/2010/main" type="inkDrawing" rotatedBoundingBox="22690,7810 23232,11106 22278,11263 21736,7967" semanticType="verticalRange" shapeName="Other">
            <msink:sourceLink direction="with" ref="{8A6BBC4F-A45D-48CA-999E-C7601B7CE81F}"/>
          </msink:context>
        </emma:interpretation>
      </emma:emma>
    </inkml:annotationXML>
    <inkml:trace contextRef="#ctx0" brushRef="#br0">56 111 43,'-12'-6'55,"12"6"8,-17-12 1,5 5-30,5 3-1,7 4-4,-9-9-4,9 9-2,0 0-4,5-6-6,9 4-5,3 1-3,10-2-2,8 0 0,9-3 0,9 1 0,2-3 0,14-1 0,3 0-1,1 4 0,1-2 0,-4 5-2,-2 2 1,-9 3-2,-2 5 1,-12 2-3,-8 2 0,-3 0-1,-11 3 1,-2-4-1,-9-1 0,0 1 1,-6 1 0,0 1 1,-3 4 1,-1 5 0,-2 3 1,-2 13 3,0 5 3,-5 19 3,1 14-9,-3 17 13,-2 9 3,2 22-1,-2 9 1,7 13-2,1 13-2,3 2-12,2-2 0,5 1 0,4-3 0,0-13 0,5-5 0,-4-15 0,0-7 0,0-4 0,0-10 0,-1-7 0,0-3 0,0-7 0,-2-9 0,1-6 0,0-7 0,-4-12 0,1-7 0,-1-8 0,-2-8 0,1-5 0,-4-5 0,-1-4 0,0-5 0,-6-2 0,-7-5 0,-6-3 0,0 2 0,-4-2 0,-1 0 0,0-2 0,1-1 0,2 2 0,4-1 0,7 2 0,0 0-70,-3 0-14,13 0-2,-15-1-6,15 1-4</inkml:trace>
  </inkml:traceGroup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1:21.8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9AFA888-5DB9-4DFA-8468-5F0B00B3EE4C}" emma:medium="tactile" emma:mode="ink">
          <msink:context xmlns:msink="http://schemas.microsoft.com/ink/2010/main" type="writingRegion" rotatedBoundingBox="10503,14421 10420,13554 10836,13514 10920,14381"/>
        </emma:interpretation>
      </emma:emma>
    </inkml:annotationXML>
    <inkml:traceGroup>
      <inkml:annotationXML>
        <emma:emma xmlns:emma="http://www.w3.org/2003/04/emma" version="1.0">
          <emma:interpretation id="{1913D5AE-83B1-450A-9D51-EF5B7E8BE0CF}" emma:medium="tactile" emma:mode="ink">
            <msink:context xmlns:msink="http://schemas.microsoft.com/ink/2010/main" type="paragraph" rotatedBoundingBox="10503,14421 10420,13554 10836,13514 10920,143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2F0C60-0452-4858-9890-6127AE145E2C}" emma:medium="tactile" emma:mode="ink">
              <msink:context xmlns:msink="http://schemas.microsoft.com/ink/2010/main" type="line" rotatedBoundingBox="10503,14421 10420,13554 10836,13514 10920,14381"/>
            </emma:interpretation>
          </emma:emma>
        </inkml:annotationXML>
        <inkml:traceGroup>
          <inkml:annotationXML>
            <emma:emma xmlns:emma="http://www.w3.org/2003/04/emma" version="1.0">
              <emma:interpretation id="{7EFC237A-8E26-484F-A01B-78AEF65739F1}" emma:medium="tactile" emma:mode="ink">
                <msink:context xmlns:msink="http://schemas.microsoft.com/ink/2010/main" type="inkWord" rotatedBoundingBox="10503,14421 10420,13554 10836,13514 10920,14381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'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`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1044 4822 6,'7'-7'43,"-3"-7"6,0 5 12,-4-1 1,-35 5-36,35 5-3,0 0-1,0 0 0,0 0 5,-4 8-3,0 13-8,-1 5-1,-2 12 0,-6 9 1,4 12 4,-4 8-2,-3 3-5,2 1-3,-1-6-2,1-6-2,4-10 0,6-13-3,-5-8-3,3-9 0,3-8 0,3-11 0,0 0 0,3-9 0,0-7 0,1-9 0,2-7 0,-2-12 0,2-10 0,-1-4 0,4-7 0,2-3-6,4 1-1,-1 3 2,2 5 1,3 7 4,1 10 1,-1 6 0,-1 9 1,-1 8-1,-1 8 0,-2 10 1,1 4 2,1 10 0,-1 15 2,6 10-6,-3 17 0,-1 13 0,0 11 0,-1 4 0,-3 5 0,-1 1 0,-1-10 0,-3-9 0,1-14 0,-3-12 0,0-14 0,-2-9 0,2-10 0,-6-11-59,0 0-24,0-13-2,-8-10-4,-4 0-5,-6-9 0</inkml:trace>
          <inkml:trace contextRef="#ctx0" brushRef="#br0" timeOffset="187.2003">1071 5291 6,'-16'0'87,"5"3"-1,0-2-2,4 0-3,7-1-1,-9-5-1,9 5-71,8-8-8,5 6 0,5-1 0,3-2 0,7 4-64,2 1-17,0-4 0,-1 3-6,-10-7-3,0 3-5</inkml:trace>
        </inkml:traceGroup>
      </inkml:traceGroup>
    </inkml:traceGroup>
  </inkml:traceGroup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1:23.1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D940EF8-7F16-449E-9C1D-C15BFA6F1425}" emma:medium="tactile" emma:mode="ink">
          <msink:context xmlns:msink="http://schemas.microsoft.com/ink/2010/main" type="inkDrawing" rotatedBoundingBox="12019,12882 12030,15915 11559,15917 11549,12884" semanticType="verticalRange" shapeName="Other">
            <msink:sourceLink direction="with" ref="{2530282C-B22A-46A6-8553-14353338F074}"/>
          </msink:context>
        </emma:interpretation>
      </emma:emma>
    </inkml:annotationXML>
    <inkml:trace contextRef="#ctx0" brushRef="#br0">487 138 16,'0'0'52,"4"-6"8,-4 6 1,-14-5-1,1 1-41,0 2 0,-5-3 2,0 0 1,-8-2-2,0 0-5,-4-1-1,-1 2-1,3-3-3,-2 1-1,2-1-4,-2 0 0,8 1-1,0 0 0,7 1 0,-1 0 1,6 0-1,0 1 0,10 6-1,0 0-2,-7-5-1,7 5-1,0 0-1,-2 12 0,2 3-1,-3 9 3,1 11 2,0 14 3,-2 18-5,-1 19 10,0 21 0,2 20 3,-2 22 1,0 14 1,0 18-15,-1 6 0,2 2 0,3-3 0,-1-7 0,2-7 0,0-16 0,0-12 0,0-17 0,0-12 0,0-15 0,0-11 0,0-11 0,0-13 0,2-7 0,4-13 0,1-11 0,1-4 0,0-8 0,2-7 0,6-4 0,2-5 0,1-3 0,7-2 0,5-1 0,5 0 0,4 0 0,0 0 0,4-1 0,-7 1 0,-2 4 0,-9-2 0,-3-38-38,-8 62 38,-15-26 0,8 0-85,-12-17-3,-1-5 88,-13-28-91,5-6-5,-11 19 0</inkml:trace>
  </inkml:traceGroup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1:23.6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530282C-B22A-46A6-8553-14353338F074}" emma:medium="tactile" emma:mode="ink">
          <msink:context xmlns:msink="http://schemas.microsoft.com/ink/2010/main" type="writingRegion" rotatedBoundingBox="12737,12996 12822,15741 12288,15758 12202,13012">
            <msink:destinationLink direction="with" ref="{FD940EF8-7F16-449E-9C1D-C15BFA6F1425}"/>
            <msink:destinationLink direction="with" ref="{8BD03FE5-045E-406A-A372-D4AC9EE3F570}"/>
          </msink:context>
        </emma:interpretation>
      </emma:emma>
    </inkml:annotationXML>
    <inkml:traceGroup>
      <inkml:annotationXML>
        <emma:emma xmlns:emma="http://www.w3.org/2003/04/emma" version="1.0">
          <emma:interpretation id="{4EF23871-AAC4-420E-811A-35A6DBFB81FF}" emma:medium="tactile" emma:mode="ink">
            <msink:context xmlns:msink="http://schemas.microsoft.com/ink/2010/main" type="paragraph" rotatedBoundingBox="12737,12996 12822,15741 12288,15758 12202,130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A3A611-2EAE-4077-9CF8-9BB5FADD50A7}" emma:medium="tactile" emma:mode="ink">
              <msink:context xmlns:msink="http://schemas.microsoft.com/ink/2010/main" type="line" rotatedBoundingBox="12737,12996 12822,15741 12288,15758 12202,13012"/>
            </emma:interpretation>
          </emma:emma>
        </inkml:annotationXML>
        <inkml:traceGroup>
          <inkml:annotationXML>
            <emma:emma xmlns:emma="http://www.w3.org/2003/04/emma" version="1.0">
              <emma:interpretation id="{052C2835-9924-48FD-8FFD-B665969B7AD4}" emma:medium="tactile" emma:mode="ink">
                <msink:context xmlns:msink="http://schemas.microsoft.com/ink/2010/main" type="inkWord" rotatedBoundingBox="12517,13002 12535,13569 12486,13571 12468,13004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…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_</emma:literal>
                </emma:interpretation>
              </emma:one-of>
            </emma:emma>
          </inkml:annotationXML>
          <inkml:trace contextRef="#ctx0" brushRef="#br0">10 115 7,'4'-22'77,"1"4"6,0-1-1,-1-29-6,-2 38-2,-2 10-25,1 4-34,-1 13-3,-1 12-3,-7 17-3,3 12-1,-4 1 0,7 9-2,-4-4-13,6-38-33,-1 47 43,1-25 0,2-17-74,-2-13-1,0-3-6,0-15-6,-2 12-3</inkml:trace>
        </inkml:traceGroup>
        <inkml:traceGroup>
          <inkml:annotationXML>
            <emma:emma xmlns:emma="http://www.w3.org/2003/04/emma" version="1.0">
              <emma:interpretation id="{FC5209CE-8F01-451D-8974-201378A185A8}" emma:medium="tactile" emma:mode="ink">
                <msink:context xmlns:msink="http://schemas.microsoft.com/ink/2010/main" type="inkWord" rotatedBoundingBox="12769,14033 12795,14863 12260,14880 12235,14049"/>
              </emma:interpretation>
              <emma:one-of disjunction-type="recognition" id="oneOf1">
                <emma:interpretation id="interp5" emma:lang="ko-KR" emma:confidence="0">
                  <emma:literal>아</emma:literal>
                </emma:interpretation>
                <emma:interpretation id="interp6" emma:lang="ko-KR" emma:confidence="0">
                  <emma:literal>e</emma:literal>
                </emma:interpretation>
                <emma:interpretation id="interp7" emma:lang="ko-KR" emma:confidence="0">
                  <emma:literal>으</emma:literal>
                </emma:interpretation>
                <emma:interpretation id="interp8" emma:lang="ko-KR" emma:confidence="0">
                  <emma:literal>오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68.0008">-130 1041 26,'0'12'65,"0"3"7,-6 1 1,-5 6 1,-2 2-3,-1 7-47,-2 7-7,3 1 5,-1 2 1,3 1-5,2-3-5,6-5-3,3-2-7,5-7-3,7-5 0,6-3 0,4-7 0,7-3 0,7-3 0,6-2 0,6-2 0,0-3 0,1-2 0,-1-2 0,-7-1 0,-1-1 0,-6 1-23,-12 12-38,-4-14 2,-6-10 0,-3 3 1,-9-12-1,0-2 2,-9-9 7,3-2 4,-1-20 21</inkml:trace>
          <inkml:trace contextRef="#ctx0" brushRef="#br0" timeOffset="624.001">198 1093 19,'-14'10'94,"2"15"-4,-4 8-1,0 10-6,-3 10 1,-1 3-32,5 10-52,-7 10 0,1 5 0,4-1 0,1-9 0,5-4-34,1-14-26,4-16-26,6-12-4,0-25-5,0 0-5</inkml:trace>
        </inkml:traceGroup>
        <inkml:traceGroup>
          <inkml:annotationXML>
            <emma:emma xmlns:emma="http://www.w3.org/2003/04/emma" version="1.0">
              <emma:interpretation id="{1C137EE8-AEDA-4DAB-9B2B-CBC44B96A6A0}" emma:medium="tactile" emma:mode="ink">
                <msink:context xmlns:msink="http://schemas.microsoft.com/ink/2010/main" type="inkWord" rotatedBoundingBox="12662,15097 12682,15745 12381,15755 12360,15106"/>
              </emma:interpretation>
              <emma:one-of disjunction-type="recognition" id="oneOf2">
                <emma:interpretation id="interp10" emma:lang="ko-KR" emma:confidence="0">
                  <emma:literal>와</emma:literal>
                </emma:interpretation>
                <emma:interpretation id="interp11" emma:lang="ko-KR" emma:confidence="0">
                  <emma:literal>a</emma:literal>
                </emma:interpretation>
                <emma:interpretation id="interp12" emma:lang="ko-KR" emma:confidence="0">
                  <emma:literal>아</emma:literal>
                </emma:interpretation>
                <emma:interpretation id="interp13" emma:lang="ko-KR" emma:confidence="0">
                  <emma:literal>나</emma:literal>
                </emma:interpretation>
                <emma:interpretation id="interp1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1248.0021">151 2216 32,'0'0'79,"0"0"2,5 8 0,-5-8-3,0 0 0,0 0-50,0 0-11,7-8-4,-7 8-2,9-14-4,-7 3-3,1 0-4,-3-5 0,0 1-1,-3-3 1,-5 4-1,-6 3-1,-3 2 2,-4 7 0,-6 2 4,-2 13-2,-4 6-2,1 7 0,0 9 0,2 0 0,8 1 0,5 1 0,9-3 0,6-5 0,6-6 0,12-7 0,7-10 0,3-6 0,6-4 0,-3-10 0,-1-4 0,-3 1 0,-4-2 0,-3 6 0,-5 4 0,-4 9 0,-6 7 0,-1 12 0,-2 13 0,-2 3 0,-3 11 0,1 3 0,-4 4 0,0-3 0,4 0 0,-3-9 0,7-9-42,4-12-47,-4-20 1,9-5-8,-6-25-3,5-13 2</inkml:trace>
        </inkml:traceGroup>
      </inkml:traceGroup>
    </inkml:traceGroup>
  </inkml:traceGroup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1:25.8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BD03FE5-045E-406A-A372-D4AC9EE3F570}" emma:medium="tactile" emma:mode="ink">
          <msink:context xmlns:msink="http://schemas.microsoft.com/ink/2010/main" type="inkDrawing" rotatedBoundingBox="13424,13069 13520,15645 13192,15657 13096,13081" semanticType="verticalRange" shapeName="Other">
            <msink:sourceLink direction="with" ref="{2530282C-B22A-46A6-8553-14353338F074}"/>
          </msink:context>
        </emma:interpretation>
      </emma:emma>
    </inkml:annotationXML>
    <inkml:trace contextRef="#ctx0" brushRef="#br0">6 82 5,'-3'-12'71,"2"1"5,-3-1-3,4 12-6,0 6-3,0-6-36,0 0-16,11-1-4,1-1-6,6 0-3,3 0 0,5-2 2,3-1 1,5-1 0,-1 1-1,-2-1 1,0 0 0,-8 0-1,-2 3 0,-7-1-2,-5 3 1,-9 1 1,11 7 4,-11 11 3,0 15-8,-1 14 13,-6 18 3,2 20 1,-2 23 3,2 23-4,-4 18-16,6 18 0,-1 11 0,4 9 0,10-1 0,1-7 0,6-10 0,3-20 0,3-15 0,-1-22 0,-6-16 0,-7-19 0,-6-13 0,-3-12 0,-10-11 0,-8-4 0,-4-7 0,-3-5 0,-2-8 0,-2-3 0,1-2 0,0-3 0,1-6 0,4 0 0,-2-3 0,7 2-21,10-8-66,3-13-2,5-5-3,7-14-7,11-1 0</inkml:trace>
  </inkml:traceGroup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1:29.44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8F29C1E-DB90-468E-9A37-6C95091AEEB4}" emma:medium="tactile" emma:mode="ink">
          <msink:context xmlns:msink="http://schemas.microsoft.com/ink/2010/main" type="writingRegion" rotatedBoundingBox="16628,13022 16671,15647 16117,15656 16074,13031">
            <msink:destinationLink direction="with" ref="{3ED3987F-4656-42B6-83D0-7D7B786546B0}"/>
            <msink:destinationLink direction="with" ref="{70C5D689-626D-4651-B8F1-327FB4AB6E33}"/>
          </msink:context>
        </emma:interpretation>
      </emma:emma>
    </inkml:annotationXML>
    <inkml:traceGroup>
      <inkml:annotationXML>
        <emma:emma xmlns:emma="http://www.w3.org/2003/04/emma" version="1.0">
          <emma:interpretation id="{A50D15CE-F8DA-4141-8039-4F35706C7413}" emma:medium="tactile" emma:mode="ink">
            <msink:context xmlns:msink="http://schemas.microsoft.com/ink/2010/main" type="paragraph" rotatedBoundingBox="16628,13022 16671,15647 16117,15656 16074,130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FAC264-1346-4F5E-94BC-F1C30DFDD7CB}" emma:medium="tactile" emma:mode="ink">
              <msink:context xmlns:msink="http://schemas.microsoft.com/ink/2010/main" type="line" rotatedBoundingBox="16628,13022 16671,15647 16117,15656 16074,13031"/>
            </emma:interpretation>
          </emma:emma>
        </inkml:annotationXML>
        <inkml:traceGroup>
          <inkml:annotationXML>
            <emma:emma xmlns:emma="http://www.w3.org/2003/04/emma" version="1.0">
              <emma:interpretation id="{57C1CA87-2019-4C86-99A2-EDD349E77CF5}" emma:medium="tactile" emma:mode="ink">
                <msink:context xmlns:msink="http://schemas.microsoft.com/ink/2010/main" type="inkWord" rotatedBoundingBox="16443,13025 16452,13532 16365,13534 16356,13027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69 40 30,'4'-12'66,"-1"-1"9,-1 4 3,-2-2-8,0 11-38,0 0 0,-9 0-4,4 11-5,0 10-4,-1 5-8,6 18-3,-6 6 1,3 11-8,-11-1-30,8 1-40,4 0-5,-5-12-2,2-7-6,-6-20-7</inkml:trace>
        </inkml:traceGroup>
        <inkml:traceGroup>
          <inkml:annotationXML>
            <emma:emma xmlns:emma="http://www.w3.org/2003/04/emma" version="1.0">
              <emma:interpretation id="{495F0FEE-B4CE-40A6-98CD-9B651CED97E5}" emma:medium="tactile" emma:mode="ink">
                <msink:context xmlns:msink="http://schemas.microsoft.com/ink/2010/main" type="inkWord" rotatedBoundingBox="16444,14063 16456,14793 16103,14799 16091,14068"/>
              </emma:interpretation>
              <emma:one-of disjunction-type="recognition" id="oneOf1">
                <emma:interpretation id="interp5" emma:lang="ko-KR" emma:confidence="0">
                  <emma:literal>시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M</emma:literal>
                </emma:interpretation>
                <emma:interpretation id="interp9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780.0014">-261 1070 8,'0'0'56,"-13"1"8,13-1 0,0 0-2,0 0-33,0-4-1,9-1 0,4 1-2,7-2-6,3 0-5,3 0-2,4 2-1,2 4-1,-3 0-2,1 4-2,-7 7 0,-4 8-1,-7 4 1,-6 7-1,-6 4 0,-10 0 0,-7 2 1,-7-3-2,-3-1 1,-3-6-3,2-2-3,0-9 0,8-4 0,4-2 0,16-9 0,-5 9 0,14-4 0,11 0 0,7 1 0,7 4 0,3 1 0,3 1 0,-1 6 0,-6 1 0,-6 3 0,-8 3 0,-10 3 0,-10 1 0,-13 1 0,-9 1 0,-6-4 0,-5-1 0,-5-3 0,0-1-71,5-7-11,4-6-1,11-1-5,4-8-6,15 0 1</inkml:trace>
        </inkml:traceGroup>
        <inkml:traceGroup>
          <inkml:annotationXML>
            <emma:emma xmlns:emma="http://www.w3.org/2003/04/emma" version="1.0">
              <emma:interpretation id="{A233FCC0-4FD1-4BDF-B241-0B8B4CE5B0D2}" emma:medium="tactile" emma:mode="ink">
                <msink:context xmlns:msink="http://schemas.microsoft.com/ink/2010/main" type="inkWord" rotatedBoundingBox="16661,15031 16671,15647 16158,15655 16148,15039"/>
              </emma:interpretation>
              <emma:one-of disjunction-type="recognition" id="oneOf2">
                <emma:interpretation id="interp10" emma:lang="ko-KR" emma:confidence="0">
                  <emma:literal>니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Ⅴ</emma:literal>
                </emma:interpretation>
                <emma:interpretation id="interp13" emma:lang="ko-KR" emma:confidence="0">
                  <emma:literal>너</emma:literal>
                </emma:interpretation>
                <emma:interpretation id="interp14" emma:lang="ko-KR" emma:confidence="0">
                  <emma:literal>저</emma:literal>
                </emma:interpretation>
              </emma:one-of>
            </emma:emma>
          </inkml:annotationXML>
          <inkml:trace contextRef="#ctx0" brushRef="#br0" timeOffset="1497.6027">242 2001 22,'11'0'75,"-11"0"6,0 0-4,0 7-3,-12-3-1,-10 2-42,-8 3-18,-6 2-3,-9 1-3,-1 3-1,-5 0-2,3-3 0,0-3 0,9-2 1,3-3-1,11-1-1,4-2-1,11-1 0,10 0-1,0 0 0,4-8-2,9 6 0,1 1 0,3 1 1,1 0 0,-1 7 1,-4 5 1,-5 6 1,-5 3 0,-3 5 3,-3 5-6,-6-2 0,0 1 0,-1-3 0,-1-4 0,2-4 0,2-3 0,5-6 0,2-2 0,0-8 0,5 11 0,3-5 0,4-2 0,4-2 0,4-1 0,6-1 0,4 0 0,5-1 0,4 1 0,3-1 0,4 1 0,0 3 0,0 4 0,-8 8 0,-4 2 0,-15 6 0,-9-2 0,-10 3 0,-14-1 0,-9 0 0,-8-2 0,-5-6 0,-10-3 0,5-2 0,-2-8 0,12-9 0,2 2-82,3-2-8,11-1-2,0-4-4,14-4-1</inkml:trace>
        </inkml:traceGroup>
      </inkml:traceGroup>
    </inkml:traceGroup>
  </inkml:traceGroup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1:26.4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65B2FBB-E467-40E6-B8F0-52C72C7A0FA7}" emma:medium="tactile" emma:mode="ink">
          <msink:context xmlns:msink="http://schemas.microsoft.com/ink/2010/main" type="writingRegion" rotatedBoundingBox="14130,13577 14543,13577 14543,13868 14130,13868"/>
        </emma:interpretation>
      </emma:emma>
    </inkml:annotationXML>
    <inkml:traceGroup>
      <inkml:annotationXML>
        <emma:emma xmlns:emma="http://www.w3.org/2003/04/emma" version="1.0">
          <emma:interpretation id="{15A6D97B-52F3-4611-92E5-894CFD70F389}" emma:medium="tactile" emma:mode="ink">
            <msink:context xmlns:msink="http://schemas.microsoft.com/ink/2010/main" type="paragraph" rotatedBoundingBox="14130,13577 14543,13577 14543,13868 14130,138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A1693F-EBAA-4C30-9164-9A1837EA11BD}" emma:medium="tactile" emma:mode="ink">
              <msink:context xmlns:msink="http://schemas.microsoft.com/ink/2010/main" type="line" rotatedBoundingBox="14130,13577 14543,13577 14543,13868 14130,13868"/>
            </emma:interpretation>
          </emma:emma>
        </inkml:annotationXML>
        <inkml:traceGroup>
          <inkml:annotationXML>
            <emma:emma xmlns:emma="http://www.w3.org/2003/04/emma" version="1.0">
              <emma:interpretation id="{3DB3815D-732B-4F42-9301-DBF960C9381D}" emma:medium="tactile" emma:mode="ink">
                <msink:context xmlns:msink="http://schemas.microsoft.com/ink/2010/main" type="inkWord" rotatedBoundingBox="14130,13577 14543,13577 14543,13868 14130,13868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Z</emma:literal>
                </emma:interpretation>
                <emma:interpretation id="interp3" emma:lang="ko-KR" emma:confidence="0">
                  <emma:literal>그</emma:literal>
                </emma:interpretation>
                <emma:interpretation id="interp4" emma:lang="ko-KR" emma:confidence="0">
                  <emma:literal>드</emma:literal>
                </emma:interpretation>
              </emma:one-of>
            </emma:emma>
          </inkml:annotationXML>
          <inkml:trace contextRef="#ctx0" brushRef="#br0">-401 4776 74,'-9'4'82,"-1"0"-4,10-4-1,-13 1-2,13-1 0,0 0-60,0 0-3,15-1-2,2-1 1,3 1-9,7 1-2,2 0 0,5 0 0,0 0 0,-1 0 0,1 1 0,-5 4 0,-2-3 0,-3 0-23,27 3-56,-44-1-3,-2 4-2,-9 0-7,-8 5-3</inkml:trace>
          <inkml:trace contextRef="#ctx0" brushRef="#br0" timeOffset="171.6003">-358 4965 5,'-28'21'82,"9"1"2,4-5 0,12-2-1,3-7 0,13-8 0,34 0-76,-17 2-7,6-2 0,4 0 0,3 0 0,3 4 0,-2 1-46,-7 1-36,-5-4-3,-15-3-4,-2-2-7,-12-7-1</inkml:trace>
        </inkml:traceGroup>
      </inkml:traceGroup>
    </inkml:traceGroup>
  </inkml:traceGroup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1:29.0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ED3987F-4656-42B6-83D0-7D7B786546B0}" emma:medium="tactile" emma:mode="ink">
          <msink:context xmlns:msink="http://schemas.microsoft.com/ink/2010/main" type="inkDrawing" rotatedBoundingBox="15171,15709 15277,12873 15821,12894 15715,15729" semanticType="verticalRange" shapeName="Other">
            <msink:sourceLink direction="with" ref="{A8F29C1E-DB90-468E-9A37-6C95091AEEB4}"/>
          </msink:context>
        </emma:interpretation>
      </emma:emma>
    </inkml:annotationXML>
    <inkml:trace contextRef="#ctx0" brushRef="#br0">596 101 18,'8'-10'59,"-2"0"8,-5 0 1,1-2 1,-2 3-35,-2-1-4,1 2-6,1 8-5,-9-13-4,-2 6-4,1 3-4,-7 3-4,-5 1-2,-4 0-1,-1 2 1,-9 1-1,3 0 2,-2-2-1,-1-1-1,3 0 2,1-3-1,3 0 0,5-1 0,7 2-1,0-1-1,7 2-1,-1 1 0,11 0-1,-8 13 1,8 8 3,-1 11 1,-2 18 4,1 23-6,-3 23 13,-3 18 1,-3 30 2,-1 14 0,-3 18-1,2 4-11,-1 2-4,4-7 0,-5-6 0,4-5 0,0-17 0,3-7 0,1-17 0,0-4 0,3-13 0,1-9 0,6-15 0,9-12 0,5-12 0,7-14 0,6-10 0,8-9 0,6-11 0,6-3 0,1-6 0,1-1 0,-3-1 0,-3 0 0,-6-2 0,-7-1 0,-10 3 0,-11-3 0,-5 2 0,-7-2 0,-8 5-55,-4-3-30,-6-8-2,1-4-5,-6-15-5,6-7 2</inkml:trace>
  </inkml:traceGroup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1:31.9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0C5D689-626D-4651-B8F1-327FB4AB6E33}" emma:medium="tactile" emma:mode="ink">
          <msink:context xmlns:msink="http://schemas.microsoft.com/ink/2010/main" type="inkDrawing" rotatedBoundingBox="17388,12843 17538,15675 17108,15698 16957,12865" semanticType="verticalRange" shapeName="Other">
            <msink:sourceLink direction="with" ref="{A8F29C1E-DB90-468E-9A37-6C95091AEEB4}"/>
          </msink:context>
        </emma:interpretation>
      </emma:emma>
    </inkml:annotationXML>
    <inkml:trace contextRef="#ctx0" brushRef="#br0">66 16 1,'-16'4'60,"0"-2"1,3-2 5,2 0 3,2-5 0,34-2-49,-54 4-4,29 3 1,0 0-1,6-6-1,6 4-5,7 2-6,8 0-2,8 4-1,0-4 1,6 0 0,2 0 0,-2 1-1,-1-1 1,-6 0 0,-4 0-2,-7 0 0,-4 0 0,-7 0 0,-1 3 0,-11-3 0,3 11-2,-3 0 4,-2 6 3,-1 12 2,2 14 2,-7 46 6,8 25 0,-1 17 2,1 27-12,0 21-5,11 21 0,1 12 0,4 7 0,2-35 0,0-8 0,0-12 0,0-18 0,-1-19 0,-6-20 0,-7-18 0,-5-12 0,-8-10 0,-10-14 0,-5-7 0,-4-7 0,-7-7 0,-5-5 0,0-3 0,1-9 0,3-3 0,6-2 0,3-3 0,8-3 0,2-4 0,7 5-32,10-5-56,-4-9-2,12-8-6,0-15-2,13 0-2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00.0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27-1 11,'-15'14'60,"6"-4"6,1-2 7,8-8-1,0 0-2,49 4-37,-31-4-12,2 0-2,8-2 2,3 0-5,2-1-9,-4-1-9,4 4-14,-9 0-24,2 26-12,-3-24-20,-10-2-4,-1 0-7,-12 0-1</inkml:trace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1:57.4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9352234-37A3-41B8-AAF1-4750DEDB1BDC}" emma:medium="tactile" emma:mode="ink">
          <msink:context xmlns:msink="http://schemas.microsoft.com/ink/2010/main" type="writingRegion" rotatedBoundingBox="17955,15325 26819,15174 26855,17276 17991,17427"/>
        </emma:interpretation>
      </emma:emma>
    </inkml:annotationXML>
    <inkml:traceGroup>
      <inkml:annotationXML>
        <emma:emma xmlns:emma="http://www.w3.org/2003/04/emma" version="1.0">
          <emma:interpretation id="{8C906C92-1A73-4EBE-9754-9E161BF6043D}" emma:medium="tactile" emma:mode="ink">
            <msink:context xmlns:msink="http://schemas.microsoft.com/ink/2010/main" type="paragraph" rotatedBoundingBox="17955,15325 26819,15174 26855,17276 17991,174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68C203-D80E-4982-A970-054D9587939E}" emma:medium="tactile" emma:mode="ink">
              <msink:context xmlns:msink="http://schemas.microsoft.com/ink/2010/main" type="line" rotatedBoundingBox="17955,15325 26819,15174 26855,17276 17991,17427"/>
            </emma:interpretation>
          </emma:emma>
        </inkml:annotationXML>
        <inkml:traceGroup>
          <inkml:annotationXML>
            <emma:emma xmlns:emma="http://www.w3.org/2003/04/emma" version="1.0">
              <emma:interpretation id="{4F4E647B-34A6-4BFF-9F4D-4AB2BE6842D0}" emma:medium="tactile" emma:mode="ink">
                <msink:context xmlns:msink="http://schemas.microsoft.com/ink/2010/main" type="inkWord" rotatedBoundingBox="17932,16909 17981,16152 18786,16203 18737,16960"/>
              </emma:interpretation>
              <emma:one-of disjunction-type="recognition" id="oneOf0">
                <emma:interpretation id="interp0" emma:lang="ko-KR" emma:confidence="0">
                  <emma:literal>F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÷</emma:literal>
                </emma:interpretation>
                <emma:interpretation id="interp3" emma:lang="ko-KR" emma:confidence="0">
                  <emma:literal>E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58 180 33,'-19'-11'78,"0"-3"-3,8 5-2,1-5-2,9-1 0,6 3-53,12-2-5,13-2-4,7-2-1,12 1-1,4-1-1,8 5-6,1 9-12,-1 0-22,-3 4-38,-3 5-2,-12 5-6,-8 6-2,-13-3-3</inkml:trace>
          <inkml:trace contextRef="#ctx0" brushRef="#br0" timeOffset="-218.4004">199 223 45,'-6'-21'71,"-4"-4"0,3 4-2,-1-3 2,-18 4-40,20 3-3,2 4-10,4 13-4,0 0 1,0 0-1,0 29-1,4 6-3,2 14-3,0 10 0,1 9 1,-1 7-1,1 1-3,-2-5-2,-1-8-1,1-9-2,0-15-3,1-10-5,2-12-9,1-16-24,-1-8-36,3-8-2,-1-13-4,-3-6-2,-6-9 0</inkml:trace>
          <inkml:trace contextRef="#ctx0" brushRef="#br0" timeOffset="187.2004">263 322 29,'-45'30'71,"11"-4"0,4-6-3,12-7-2,9-6 1,9-7-52,16 0-9,14-2-2,8-6 2,14-2 0,4-4 0,6 1-7,4-2-13,2 1-20,5 0-32,-13-1-5,-5 3-4,-9 0-4,1 1 4</inkml:trace>
        </inkml:traceGroup>
        <inkml:traceGroup>
          <inkml:annotationXML>
            <emma:emma xmlns:emma="http://www.w3.org/2003/04/emma" version="1.0">
              <emma:interpretation id="{0E2102EA-0DB0-40F4-ADBF-0016677511E6}" emma:medium="tactile" emma:mode="ink">
                <msink:context xmlns:msink="http://schemas.microsoft.com/ink/2010/main" type="inkWord" rotatedBoundingBox="18900,16080 19770,16285 19616,16936 18747,16730"/>
              </emma:interpretation>
              <emma:one-of disjunction-type="recognition" id="oneOf1">
                <emma:interpretation id="interp5" emma:lang="ko-KR" emma:confidence="0">
                  <emma:literal>야</emma:literal>
                </emma:interpretation>
                <emma:interpretation id="interp6" emma:lang="ko-KR" emma:confidence="0">
                  <emma:literal>마</emma:literal>
                </emma:interpretation>
                <emma:interpretation id="interp7" emma:lang="ko-KR" emma:confidence="0">
                  <emma:literal>연</emma:literal>
                </emma:interpretation>
                <emma:interpretation id="interp8" emma:lang="ko-KR" emma:confidence="0">
                  <emma:literal>냐</emma:literal>
                </emma:interpretation>
                <emma:interpretation id="interp9" emma:lang="ko-KR" emma:confidence="0">
                  <emma:literal>먀</emma:literal>
                </emma:interpretation>
              </emma:one-of>
            </emma:emma>
          </inkml:annotationXML>
          <inkml:trace contextRef="#ctx0" brushRef="#br0" timeOffset="842.4015">910 171 0,'0'-13'71,"0"13"6,0 0-1,-6 15 0,-8 8-2,-3 5-32,-3 17-23,0 2-2,4 4-2,5 0-5,6-8-2,9-10-2,14-12-3,14-13 1,8-10-3,7-15-1,1-9-2,-1-8 0,-2-4-2,-13-1 1,-9 1-1,-17 2 0,-6 2 2,-16 6 0,-6 3 2,-5 5 0,-3 3 1,4 2 0,3-1 0,10 5-1,9-1 0,6 2 0,13 4 0,11 3 1,8 3 1,6 11 0,2 13 0,-1 8 1,-2 13 0,-1 10 1,-7 6 0,-9 6-1,-3 1-1,-9-5 1,-2-9 0,-4-9-3,-3-11 0,-2-12 0,-6-11 0,-2-13 0,-2-13 0,-2-9 0,0-11 0,1-8 0,-2-6 0,6-7 0,0-5 0,5-3 0,6 0 0,12-2 0,5 11 0,4 8 0,5 8 0,1 12 0,3 9 0,-5 18 0,-7 11 0,-11 20 0,-8 12 0,-6 7 0,-10 6 0,-4 0 0,2-1 0,1-4 0,5-6 0,8-11 0,6-13 0,17-6 0,7-13 0,11-2 0,2-8 0,2-27-53,6 14-30,-8-8-3,-1 0-3,-12-9-4,-2 4 2</inkml:trace>
        </inkml:traceGroup>
        <inkml:traceGroup>
          <inkml:annotationXML>
            <emma:emma xmlns:emma="http://www.w3.org/2003/04/emma" version="1.0">
              <emma:interpretation id="{542D1018-C217-413B-A83B-108F8C281CA7}" emma:medium="tactile" emma:mode="ink">
                <msink:context xmlns:msink="http://schemas.microsoft.com/ink/2010/main" type="inkWord" rotatedBoundingBox="19690,16319 20246,16281 20276,16721 19720,16759"/>
              </emma:interpretation>
              <emma:one-of disjunction-type="recognition" id="oneOf2">
                <emma:interpretation id="interp10" emma:lang="ko-KR" emma:confidence="0">
                  <emma:literal>w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u</emma:literal>
                </emma:interpretation>
                <emma:interpretation id="interp13" emma:lang="ko-KR" emma:confidence="0">
                  <emma:literal>나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248.0021">1771 186 39,'-9'-20'88,"-1"2"-4,10 18-3,-17-8-1,13 15-1,-1 13-44,5 8-17,-1 6-11,2 8-7,2 7 0,6 1 0,3 1 0,0-5 0,1-7 0,3-7 0,2-8 0,4-12 0,0-12 0,0-10 0,-2-13 0,0-8 0,0-5 0,-3-3 0,-2 3 0,-5 4-2,-1 9 0,-2 8 3,-7 15 2,9 2-3,-9 18 0,1 3 0,3 9 0,4 0 0,5-1 0,7-5 0,4-7 0,5-10 0,6-9 0,4-5 0,-5-16 0,-3-11 0,-7-1 0,-7-4 0,-11-4 0,-6 4 0,-9-2 0,-6 6 0,-3 4 0,0 10 0,19 4-73,-12-4-12,9 6-1,2-6-7,11 5-3</inkml:trace>
        </inkml:traceGroup>
        <inkml:traceGroup>
          <inkml:annotationXML>
            <emma:emma xmlns:emma="http://www.w3.org/2003/04/emma" version="1.0">
              <emma:interpretation id="{DF911F9E-6035-4061-A866-3B179C4B6351}" emma:medium="tactile" emma:mode="ink">
                <msink:context xmlns:msink="http://schemas.microsoft.com/ink/2010/main" type="inkWord" rotatedBoundingBox="20353,16246 21327,16109 21411,16706 20437,16843"/>
              </emma:interpretation>
              <emma:one-of disjunction-type="recognition" id="oneOf3">
                <emma:interpretation id="interp15" emma:lang="ko-KR" emma:confidence="0">
                  <emma:literal>먀</emma:literal>
                </emma:interpretation>
                <emma:interpretation id="interp16" emma:lang="ko-KR" emma:confidence="0">
                  <emma:literal>캬</emma:literal>
                </emma:interpretation>
                <emma:interpretation id="interp17" emma:lang="ko-KR" emma:confidence="0">
                  <emma:literal>m</emma:literal>
                </emma:interpretation>
                <emma:interpretation id="interp18" emma:lang="ko-KR" emma:confidence="0">
                  <emma:literal>매</emma:literal>
                </emma:interpretation>
                <emma:interpretation id="interp19" emma:lang="ko-KR" emma:confidence="0">
                  <emma:literal>배</emma:literal>
                </emma:interpretation>
              </emma:one-of>
            </emma:emma>
          </inkml:annotationXML>
          <inkml:trace contextRef="#ctx0" brushRef="#br0" timeOffset="1606.8028">2451 58 45,'29'26'89,"-6"9"-1,-5 13-4,-10 9-1,-2 3-2,-6 5-50,-3 4-21,-6-3-10,0-12 0,-2-9 0,0-11 0,0-13 0,2-16 0,1-10 0,1-19 0,1-12 0,2-6 0,0-10 0,4-7 0,0-1 0,5 1 0,2 1 0,8 6 0,1 7 0,4 9 0,1 8 0,4 15 0,-1 8 0,3 7 0,1 17 0,-4 11 0,-2 11 0,-4 11 0,0 6 0,-5 2 0,1 1 0,-3-1 0,-6-8 0,-1-6 0,0-3-48,-4-24-37,0-8-4,-8-11-4,-3-3-7,-11-13 4</inkml:trace>
          <inkml:trace contextRef="#ctx0" brushRef="#br0" timeOffset="2246.404">2500 459 44,'-18'-7'87,"6"3"-2,6-6-4,6-1-2,7-1-1,13 0-54,3-4-10,14 2-5,1-3-3,8 0-2,1-1-4,2 4 0,-4-2 0,-5 3 0,-5 2 0,-7 2-3,-7 4 0,-5 0 0,-3 5 0,-13 0 1,8 0 0,-8 0 2,0 0-1,0 4 1,0-4 0,0 12 0,-1-2 2,-3 4 0,1 5 1,-2 5 1,-1 2 0,-2 3-2,0 3-2,3-2 0,-1-2 0,1-3 0,0-5 0,3-5 0,0-5 0,2-10 0,0 0 0,0-7 0,0-9 0,0-8 0,1-3 0,4-7 0,2-2 0,4-1 0,1-3 0,6 1 0,4 1 0,3 3 0,7-1 0,-2 5 0,3 6 0,-1 1 0,0 5 0,-3 9 0,-6 4 0,-5 8 0,-8 12 0,-9 9 0,-4 7 0,-14 10 0,-1 3 0,-5 1 0,-1 2 0,1-5 0,6-6 0,6-5 0,8-8 0,6-4 0,12-9 0,7-3 0,7-2 0,6-3 0,-3-2 0,7-6-38,1-1-48,-4-8-4,-3-2-6,-5-9-5,-4 0 1</inkml:trace>
        </inkml:traceGroup>
        <inkml:traceGroup>
          <inkml:annotationXML>
            <emma:emma xmlns:emma="http://www.w3.org/2003/04/emma" version="1.0">
              <emma:interpretation id="{E5C13DAE-C2FD-49F2-9809-77C0CC3F8D13}" emma:medium="tactile" emma:mode="ink">
                <msink:context xmlns:msink="http://schemas.microsoft.com/ink/2010/main" type="inkWord" rotatedBoundingBox="21729,16291 21744,16833 21431,16842 21416,16300"/>
              </emma:interpretation>
              <emma:one-of disjunction-type="recognition" id="oneOf4">
                <emma:interpretation id="interp20" emma:lang="ko-KR" emma:confidence="0">
                  <emma:literal>D</emma:literal>
                </emma:interpretation>
                <emma:interpretation id="interp21" emma:lang="ko-KR" emma:confidence="0">
                  <emma:literal>.</emma:literal>
                </emma:interpretation>
                <emma:interpretation id="interp22" emma:lang="ko-KR" emma:confidence="0">
                  <emma:literal>,</emma:literal>
                </emma:interpretation>
                <emma:interpretation id="interp23" emma:lang="ko-KR" emma:confidence="0">
                  <emma:literal>』</emma:literal>
                </emma:interpretation>
                <emma:interpretation id="interp2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2652.0047">3483 146 59,'0'0'87,"13"-5"-1,-9 10-1,3 12 0,-5 4-1,6 8-62,-6 14-19,2 7-3,-4 3 0,0 1 0,0 0 0,0-7 0,0-6 0,0-7 0,0-13 0,1-11 0,-1-10 0,4-12 0,-4-15 0,0-6 0,-7-9 0,-2-8 0,0-3 0,2-2 0,-1 2 0,4 3 0,5 7 0,8 8 0,8 8 0,7 12 0,6 9 0,4 12 0,2 11 0,2 11 0,-6 6 0,-4 10 0,-8 5 0,-11 5 0,-9 1 0,-6-5 0,-12-3 0,-7 0 0,-12 0 0,-1-17-75,-2-5-16,-6-16-1,1-7-7,-5-10-3</inkml:trace>
        </inkml:traceGroup>
        <inkml:traceGroup>
          <inkml:annotationXML>
            <emma:emma xmlns:emma="http://www.w3.org/2003/04/emma" version="1.0">
              <emma:interpretation id="{A34D9426-BC42-4E11-9B16-AFDE5F5D5826}" emma:medium="tactile" emma:mode="ink">
                <msink:context xmlns:msink="http://schemas.microsoft.com/ink/2010/main" type="inkWord" rotatedBoundingBox="22358,15250 26819,15174 26855,17276 22394,17352"/>
              </emma:interpretation>
              <emma:one-of disjunction-type="recognition" id="oneOf5">
                <emma:interpretation id="interp25" emma:lang="ko-KR" emma:confidence="0">
                  <emma:literal>때</emma:literal>
                </emma:interpretation>
                <emma:interpretation id="interp26" emma:lang="ko-KR" emma:confidence="0">
                  <emma:literal>빼</emma:literal>
                </emma:interpretation>
                <emma:interpretation id="interp27" emma:lang="ko-KR" emma:confidence="0">
                  <emma:literal>쎄</emma:literal>
                </emma:interpretation>
                <emma:interpretation id="interp28" emma:lang="ko-KR" emma:confidence="0">
                  <emma:literal>떼</emma:literal>
                </emma:interpretation>
                <emma:interpretation id="interp29" emma:lang="ko-KR" emma:confidence="0">
                  <emma:literal>뻬</emma:literal>
                </emma:interpretation>
              </emma:one-of>
            </emma:emma>
          </inkml:annotationXML>
          <inkml:trace contextRef="#ctx0" brushRef="#br0" timeOffset="4212.0072">4531-36 64,'11'4'76,"-4"-4"-1,1 0-2,-8 0-3,10-10-35,-10 10-16,6-3-5,-6 3-6,0 0-1,7-12-2,-7 12-2,4-12-1,-3 5 0,-1-4 0,-1 1 0,1 10 0,-13-7 0,0 10 2,-6 13 2,-3 12 3,-4 12-1,3 7 1,0 8 1,3 3-6,7 4-4,6-3 0,9-5 0,16-7 0,10-15 0,11-10 0,8-15 0,5-8 0,7-14 0,1-9 0,-5-15 0,-3-9 0,-6-3 0,-6-1 0,-9 2 0,-10 5 0,-5 2 0,-7 7 0,-8 13 0,-4 12 0,-9 11 0,-7 13 0,-3 16 0,-5 9 0,2 5 0,4 5 0,6 5 0,6-1 0,9-6 0,10-8 0,9-13 0,9-10 0,6-5 0,-2-9 0,-1-9 0,-3-11 0,-9-6 0,-4-6 0,-6-7 0,-4-3 0,-5-1 0,-1 0 0,-3 0-4,1 3 2,2 5 1,1 5 0,4 9 1,7 4 1,4 12 1,4 4 1,4 12-1,0 9-2,1 12 0,-1 8 0,-6 9 0,-1 5 0,-8-1 0,0-2 0,-6-5 0,1-8 0,-3-12 0,-2-9 0,2-18 0,0 0 0,-8-15 0,5-12 0,3-7 0,0-4 0,0-3 0,5 0 0,4 0 0,3 4 0,0 7 0,5 8 0,-1 9 0,2 8 0,1 5 0,-1 8 0,0 14 0,-3 5 0,-1 9 0,-6 5 0,-2 2 0,-4 0 0,-1 0 0,-1-4 0,0-9 0,0-7 0,0-10 0,0-13 0,2-9 0,2-10 0,3-9 0,1-12 0,4-5 0,4-5 0,0 0 0,3 4 0,0 5 0,1 4 0,-2 12 0,0 11 0,-2 10 0,-4 8 0,0 11 0,-5 6 0,3 12 0,-2 4 0,1 5 0,0 1 0,4-1 0,0-6 0,4-1 0,-3-9-76,2-14-9,2-10-2,-3-12-6,-2-11-2</inkml:trace>
        </inkml:traceGroup>
        <inkml:traceGroup>
          <inkml:annotationXML>
            <emma:emma xmlns:emma="http://www.w3.org/2003/04/emma" version="1.0">
              <emma:interpretation id="{659D2203-F9DA-4FCA-80EF-6F5CC67C8FC6}" emma:medium="tactile" emma:mode="ink">
                <msink:context xmlns:msink="http://schemas.microsoft.com/ink/2010/main" type="inkWord" rotatedBoundingBox="23705,17321 23734,16255 24033,16263 24003,17329"/>
              </emma:interpretation>
              <emma:one-of disjunction-type="recognition" id="oneOf6">
                <emma:interpretation id="interp30" emma:lang="ko-KR" emma:confidence="0">
                  <emma:literal>p</emma:literal>
                </emma:interpretation>
                <emma:interpretation id="interp31" emma:lang="ko-KR" emma:confidence="0">
                  <emma:literal>P</emma:literal>
                </emma:interpretation>
                <emma:interpretation id="interp32" emma:lang="ko-KR" emma:confidence="0">
                  <emma:literal>.</emma:literal>
                </emma:interpretation>
                <emma:interpretation id="interp33" emma:lang="ko-KR" emma:confidence="0">
                  <emma:literal>8</emma:literal>
                </emma:interpretation>
                <emma:interpretation id="interp3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648.8082">5843 91 46,'0'0'88,"11"8"1,-7 16-2,1 11 0,-4 11-2,1 17-56,1 18-29,-2 13 0,2 10 0,-1 2 0,2-6 0,3 3 0,0-12 0,0-13 0,4-17 0,-2-22 0,-4-14 0,-5-25 0,0 0 0,-6-27 0,-8-14 0,-3-10 0,-3-17 0,-5-7 0,0-9 0,2 0 0,3-7 0,5-1 0,8 1 0,7 6 0,12 10 0,10 11 0,8 9 0,7 13 0,5 13 0,-1 16 0,-3 16 0,-4 17 0,-7 13 0,-11 11 0,-13 9 0,-8 6 0,-12-1 0,-7-4 0,-7-6 0,-4-9 0,-3-11 0,4-9 0,0-13 0,4-6-85,11-8-2,-1-12-2,13-3-6,0-7-3</inkml:trace>
        </inkml:traceGroup>
        <inkml:traceGroup>
          <inkml:annotationXML>
            <emma:emma xmlns:emma="http://www.w3.org/2003/04/emma" version="1.0">
              <emma:interpretation id="{31FFF201-DE68-431C-85C0-6B2FC24FC478}" emma:medium="tactile" emma:mode="ink">
                <msink:context xmlns:msink="http://schemas.microsoft.com/ink/2010/main" type="inkWord" rotatedBoundingBox="24033,15675 25277,15773 25197,16790 23954,16693"/>
              </emma:interpretation>
              <emma:one-of disjunction-type="recognition" id="oneOf7">
                <emma:interpretation id="interp35" emma:lang="ko-KR" emma:confidence="0">
                  <emma:literal>영</emma:literal>
                </emma:interpretation>
                <emma:interpretation id="interp36" emma:lang="ko-KR" emma:confidence="0">
                  <emma:literal>얼</emma:literal>
                </emma:interpretation>
                <emma:interpretation id="interp37" emma:lang="ko-KR" emma:confidence="0">
                  <emma:literal>열</emma:literal>
                </emma:interpretation>
                <emma:interpretation id="interp38" emma:lang="ko-KR" emma:confidence="0">
                  <emma:literal>알</emma:literal>
                </emma:interpretation>
                <emma:interpretation id="interp39" emma:lang="ko-KR" emma:confidence="0">
                  <emma:literal>ⅶ</emma:literal>
                </emma:interpretation>
              </emma:one-of>
            </emma:emma>
          </inkml:annotationXML>
          <inkml:trace contextRef="#ctx0" brushRef="#br0" timeOffset="5210.4092">6007 174 41,'26'0'87,"-5"8"0,-5 9-1,-11 7-2,-5 9-1,30 12-49,-31-2-25,-5 1-9,3-5 0,3-7 0,0-6 0,10-10 0,4-11 0,6-8 0,0-14 0,2-5 0,-3-4 0,0 0 0,-4 0 0,-5 5 0,-4 6 0,-6 15 0,0 0 0,0 18 0,-1 6 0,1 5 0,0 0 0,5 3 0,6-6 0,10-7 0,4-5 0,1-12 0,6-5 0,2-14 0,1-11 0,-5-9 0,0-11 0,-7-11 0,-5-12 0,-2-11 0,-5-8 0,-3-5 0,-6 0 0,-1 5 0,-1 5 0,-4 10 0,1 15 0,-4 15 0,4 19 0,3 26 0,0 0 0,-5 32 0,5 18 0,4 14 0,3 15 0,1 10 0,4 9 0,-1-1 0,6-3 0,-2-6 0,1-10 0,-1-18 0,2-8 0,-5 6 0,-2-22-55,-3-32-36,-7-16-2,-7-10-5,-14-16-3</inkml:trace>
          <inkml:trace contextRef="#ctx0" brushRef="#br0" timeOffset="5740.8101">6323 133 77,'-27'-6'87,"9"3"-4,9-3-1,12-1-3,11-3-1,18 1-64,7 3-3,13 1-11,6-1 0,7 1 0,4 2 0,-1-2 0,-2 2 0,-9 1 0,-6 0 0,-9-2 0,-7 0 0,-9 2 0,-9 0 0,-6 2 0,-11 0 0,0 4 0,-9 6 0,-9 9 0,-5 9 0,-4 7 0,-4 10 0,0 6 0,4 0 0,5 1 0,10 1 0,7-9 0,6-7 0,15-10 0,10-12 0,3-15 0,3-2 0,1-15 0,-3-11 0,-2-7 0,-5-5 0,-6 0 0,-9 0 0,-5 4 0,-3 8 0,-4 11 0,-3 10 0,-3 14 0,1 13 0,2 9 0,5 9 0,2 9 0,0 1 0,10-4 0,5 0 0,5-7 0,0-7 0,7-9 0,0-13 0,4-8 0,-1-17 0,-1-3 0,-6-15-48,-6-14-17,-3-12-25,-11-12-2,1-7-4,-5-11 0</inkml:trace>
        </inkml:traceGroup>
        <inkml:traceGroup>
          <inkml:annotationXML>
            <emma:emma xmlns:emma="http://www.w3.org/2003/04/emma" version="1.0">
              <emma:interpretation id="{E67340CA-5BC8-4722-8606-A4F31CD4C959}" emma:medium="tactile" emma:mode="ink">
                <msink:context xmlns:msink="http://schemas.microsoft.com/ink/2010/main" type="inkWord" rotatedBoundingBox="25480,15741 25507,16611 25017,16626 24990,15756"/>
              </emma:interpretation>
              <emma:one-of disjunction-type="recognition" id="oneOf8">
                <emma:interpretation id="interp40" emma:lang="ko-KR" emma:confidence="0">
                  <emma:literal>f</emma:literal>
                </emma:interpretation>
                <emma:interpretation id="interp41" emma:lang="ko-KR" emma:confidence="0">
                  <emma:literal>+</emma:literal>
                </emma:interpretation>
                <emma:interpretation id="interp42" emma:lang="ko-KR" emma:confidence="0">
                  <emma:literal>t</emma:literal>
                </emma:interpretation>
                <emma:interpretation id="interp43" emma:lang="ko-KR" emma:confidence="0">
                  <emma:literal>十</emma:literal>
                </emma:interpretation>
                <emma:interpretation id="interp4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5928.0104">7236-274 5,'0'-63'93,"0"16"-1,0 16-3,0 18-3,0 13 2,0 19-30,1 18-58,3 16 0,3 14 0,-1 14 0,2 10 0,0-1 0,2 4 0,-4-12 0,2-3 0,0-15 0,0-10 0,-2-16-60,-6-19-30,0-19-2,-6 0-7,0-21-4</inkml:trace>
          <inkml:trace contextRef="#ctx0" brushRef="#br0" timeOffset="6115.2108">7079 167 8,'-19'-8'94,"3"3"1,6-6-6,10 0-3,10-4-2,12-1-29,5 1-55,13 1 0,5 1 0,7 1 0,3 4 0,0 7 0,-8-1 0,-4 4-79,-8 5-7,-10 0-2,-3 0-5,-12-4-4</inkml:trace>
        </inkml:traceGroup>
        <inkml:traceGroup>
          <inkml:annotationXML>
            <emma:emma xmlns:emma="http://www.w3.org/2003/04/emma" version="1.0">
              <emma:interpretation id="{FB0BD22B-4C3F-4E20-9E01-BF0189D767F3}" emma:medium="tactile" emma:mode="ink">
                <msink:context xmlns:msink="http://schemas.microsoft.com/ink/2010/main" type="inkWord" rotatedBoundingBox="25450,16811 25474,15958 25569,15961 25546,16813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ⅰ</emma:literal>
                </emma:interpretation>
                <emma:interpretation id="interp47" emma:lang="ko-KR" emma:confidence="0">
                  <emma:literal>「</emma:literal>
                </emma:interpretation>
                <emma:interpretation id="interp48" emma:lang="ko-KR" emma:confidence="0">
                  <emma:literal>上</emma:literal>
                </emma:interpretation>
                <emma:interpretation id="interp4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6318.0111">7534 45 58,'-6'22'97,"1"3"-3,-2 10-5,-1 9 0,0 5-5,1 5-84,1 5 0,3 2 0,1-5 0,2 0 0,0-12 0,5-6 0,1-11 0,8-8 0,-2-19 0,2-3-46,1-20-44,-4-13-2,1-13-6,-6-16-5</inkml:trace>
          <inkml:trace contextRef="#ctx0" brushRef="#br0" timeOffset="6489.6114">7569-68 90,'-10'-36'96,"-1"7"-4,1 1-7,1 7 0,-1 5-22,6 4-63,1 3 0,3 9 0,1 9 0,8 10 0,2 9-81,-4-1-4,6 3-2,-1 1-6,5 0-4</inkml:trace>
        </inkml:traceGroup>
        <inkml:traceGroup>
          <inkml:annotationXML>
            <emma:emma xmlns:emma="http://www.w3.org/2003/04/emma" version="1.0">
              <emma:interpretation id="{055FE28C-F38D-418B-8812-B59C4FB3817B}" emma:medium="tactile" emma:mode="ink">
                <msink:context xmlns:msink="http://schemas.microsoft.com/ink/2010/main" type="inkWord" rotatedBoundingBox="25250,16071 26782,15174 27415,16257 25884,17154"/>
              </emma:interpretation>
              <emma:one-of disjunction-type="recognition" id="oneOf10">
                <emma:interpretation id="interp50" emma:lang="ko-KR" emma:confidence="0">
                  <emma:literal>성</emma:literal>
                </emma:interpretation>
                <emma:interpretation id="interp51" emma:lang="ko-KR" emma:confidence="0">
                  <emma:literal>W</emma:literal>
                </emma:interpretation>
                <emma:interpretation id="interp52" emma:lang="ko-KR" emma:confidence="0">
                  <emma:literal>w</emma:literal>
                </emma:interpretation>
                <emma:interpretation id="interp53" emma:lang="ko-KR" emma:confidence="0">
                  <emma:literal>바</emma:literal>
                </emma:interpretation>
                <emma:interpretation id="interp5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7129.2125">7844 23 32,'0'0'86,"-6"11"6,-9 6-1,-5 10-4,-6 9-1,-3 9-49,2 12-37,1 2 0,4 1 0,5-1 0,6-5 0,11-9 0,4-8 0,13-9 0,5-12 0,3-12 0,-3-4 0,3-13 0,-5-9 0,-4-7 0,-6-9 0,-4-6 0,-3-1 0,-3 2 0,0-2 0,0 3 0,1 9 0,5 2 0,6 8 0,3 7 0,3 9 0,3 7 0,2 12 0,3 6 0,-2 9 0,-6 12 0,-5 2 0,-3 1 0,-4 1 0,-1-2 0,-5-7 0,0-6 0,-1-7 0,0-10 0,1-11 0,0 0 0,4-15 0,3-9 0,3-8 0,4-6 0,4-6 0,5-6 0,3 3 0,1 2 0,2 8 0,1 5 0,-1 17 0,-2 9 0,-4 12 0,-1 15 0,-5 8 0,0 10 0,1 5 0,-1 5 0,6-3 0,5-1 0,7-9 0,3-3 0,7-9 0,1-7 0,-2-11 0,-1-6 0,0-8-67,-12-16-27,-1-6-2,32-19 23,-45-10 1,-15-22 2</inkml:trace>
          <inkml:trace contextRef="#ctx0" brushRef="#br0" timeOffset="7238.4127">8858-298 1,'-46'-139'38,"40"-2"-32,3 1 0,7-3 1,-3 1-1</inkml:trace>
        </inkml:traceGroup>
      </inkml:traceGroup>
    </inkml:traceGroup>
  </inkml:traceGroup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32.1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68A1771-F43C-40F0-AA64-B3F7B0F4B87E}" emma:medium="tactile" emma:mode="ink">
          <msink:context xmlns:msink="http://schemas.microsoft.com/ink/2010/main" type="inkDrawing"/>
        </emma:interpretation>
      </emma:emma>
    </inkml:annotationXML>
    <inkml:trace contextRef="#ctx0" brushRef="#br0">134 103 13,'8'-11'60,"-4"-1"1,1 4-2,-5 8-3,0-13-40,0 13-8,0 0-1,0 0-2,0 0 2,3 16 6,-3 5 3,-1 6 0,-4 12 2,1 10 3,-6 9-1,0 6-5,-2 0-3,1-1-5,-2-4-3,1-6 0,0-12-2,2-10 1,3-9 2,0-10-1,7-12 0,-13 0-1,7-7-2,0-12-1,3-2-2,-2-9-1,2-8-3,2-7-2,1-8 2,0-2 0,5-5 1,4 1 2,1-2 2,3 4 0,1 7 2,2 9 0,2 8 1,1 7 0,3 8 0,-1 13 0,4 5 1,-1 0 0,2 11 2,2 6 1,-2 11 1,4 16 0,-3 3 1,2 6-1,-4 5-1,0 6-1,-6-7-1,-1-5-2,-2-4-1,-4-14 0,-2-8 0,-4-11 0,-1-3 0,-5-12-2,3 10-3,-3-10-4,0 0-14,0-7-22,-5-1-33,1-1-4,-6-5-2,1 1-6,-4-8 4</inkml:trace>
    <inkml:trace contextRef="#ctx0" brushRef="#br0" timeOffset="187.2003">220 485 78,'-11'7'93,"1"-7"-7,10 0-5,0 0-1,5-6-4,8-7-72,15 8-14,5-1-24,6-2-44,8 2 0,-2-5-6,1 7-4,-8-3-2</inkml:trace>
    <inkml:trace contextRef="#ctx0" brushRef="#br0" timeOffset="639.6011">939 276 61,'-10'-5'90,"3"2"-3,-2-4-7,9 7-3,-11-14-3,11 14-59,0 0-12,10 9 0,3-1-4,5-1 0,5 3 1,5-3 1,0 0 0,2-4-2,-1-2-1,3 0-6,-4-1-11,-4 2-24,0-1-33,-8 1-1,-4 3-7,-12-5-3,0 8 1</inkml:trace>
    <inkml:trace contextRef="#ctx0" brushRef="#br0" timeOffset="811.2014">962 552 82,'-3'13'90,"6"-6"-4,6-1-4,11 0-2,4-6-2,10 2-76,0 0-12,9-25-55,4 47-14,-6-24-1,1 0-6,-12-1-5,-2-6 2</inkml:trace>
  </inkml:traceGroup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36.1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109BE02-E514-41E5-AB6C-41010D7DF084}" emma:medium="tactile" emma:mode="ink">
          <msink:context xmlns:msink="http://schemas.microsoft.com/ink/2010/main" type="inkDrawing"/>
        </emma:interpretation>
      </emma:emma>
    </inkml:annotationXML>
    <inkml:trace contextRef="#ctx0" brushRef="#br0">526 97 0,'21'-13'71,"-4"-4"4,-5 6-2,-2 1-6,-4 3-3,-9-1-48,3 8-3,0-8-4,0 8-6,-6-7-1,-6 6-1,-1-3 1,-9 1 0,-3 0 1,-7 1-1,-3 2 0,-8 0 0,-3 1 1,2-1-1,-2 1 0,4-1 0,1 0-1,4 0 0,6 0-1,-1-4 1,12 3-1,0 0-1,7 1 1,1 0-2,12 0 1,-13 6-1,13-6 1,-5 18 0,5-4 0,0 6 2,0 7 0,0 6 2,2 19 2,1 14 2,-1 17 1,3 13-1,-1 22 1,0 14-8,-2 13 11,-2 12-2,3 5-1,3 4-1,0-1-2,-1-1 0,0-7-1,-3-10 0,6-6-4,-1-5 1,-6-8 0,-1-8-1,-2-6 0,-7-7 1,2-2-1,-1-1 1,-3-6 0,1-2 0,2-8-1,0-2 2,6-4-2,2 0 0,2-4 0,1-8 0,2-2 0,1-8 0,1-3 0,-2-6 0,1-12 0,-4-1 0,3-8 0,1-4 0,-1-2 0,3-5 0,1-1 0,2 0 0,-3 3 0,4-3 0,3-2 0,-2 2 0,3-1 0,2 1 0,3-3 0,0 0 0,4-2 0,0 0 0,-3 2 0,1-6 0,-3 5 0,-4-5 0,1 1 0,-6 1-69,-11-11 12,1 8-27,-9-8-4,-12-2-4,-15-16-2</inkml:trace>
  </inkml:traceGroup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40.1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5AA0B88-E8E9-45D4-909A-A248ADAE295C}" emma:medium="tactile" emma:mode="ink">
          <msink:context xmlns:msink="http://schemas.microsoft.com/ink/2010/main" type="inkDrawing"/>
        </emma:interpretation>
      </emma:emma>
    </inkml:annotationXML>
    <inkml:trace contextRef="#ctx0" brushRef="#br0">1657 260 14,'4'-15'61,"-2"8"-1,-1-3-1,1 2-2,6 1-35,-8 7-9,0-9-1,0 9-4,0 0 3,-10-2 5,-1 7 4,1 8 1,-5 10 1,3 7-2,-3 6-20,6 10 20,-2-5-3,11 8-4,2-8-3,14-3-6,9-10-2,6-15-2,10-13-2,1-13 0,5-9 2,-1-16-4,-2-4 0,-9-9 0,-7-3 2,-10-1 2,-8 8 1,-9 1 1,-4 9 0,-11 5 0,-7 11 0,-5 13-5,-4 6-7,-2 5-19,-1 10-11,-3-29-19,5 59-17,2-21-6,4-4-3,2-2 4</inkml:trace>
    <inkml:trace contextRef="#ctx0" brushRef="#br0" timeOffset="2636.4047">3026 205 0,'8'-13'67,"-1"1"2,-4-1-2,-1 4-2,-2-3-14,0 12-31,0-7-5,0 7-4,0 0-2,0 0 2,-5 15 3,-1 5 0,-3 10 0,-2 11 0,1 6-14,4 8 14,0-1-1,7 1-1,6-7-3,14-4-5,3-17-2,11-18-2,5-9 0,3-21-2,1-9 2,-4-12-2,-2-8 0,-8-7-1,-6 1 1,-9 1 1,-9 2 0,-6 9 1,-9 6 1,-8 9 0,-8 7-1,-5 11-2,-5 8-6,-2 7-12,-5 11-21,-2 6-35,2 6-2,-5 1-4,5 5-6,-3-5 4</inkml:trace>
    <inkml:trace contextRef="#ctx0" brushRef="#br0" timeOffset="3432.0061">-497 2065 35,'-9'10'75,"-5"-3"0,6-1-6,-2-2-4,10-4 0,0 0-55,0 0-5,0 0 0,0 8 1,10-2 1,2-4 2,7 2 3,2-2-3,7 3 2,1-1-3,5 0-1,1 0-3,0 0-4,-3 1-4,-1-1-10,-2-2-17,-3 24-28,-1-28-17,-1-2-3,-5-9-5,2-2 0</inkml:trace>
    <inkml:trace contextRef="#ctx0" brushRef="#br0" timeOffset="3650.4065">56 1724 13,'8'-1'96,"0"4"-5,-3 7-6,0 12-4,-3 4-1,1 6-15,11 6-65,-9 18-4,-1 5-15,-3 4-6,0-4-14,-1-38-12,1 51-30,-1-40-2,1-7-3,-1-27 6</inkml:trace>
    <inkml:trace contextRef="#ctx0" brushRef="#br0" timeOffset="5881.2104">1616 1932 23,'-7'-8'77,"6"-2"1,-8-3-3,7 5-4,-8-1-2,4-1-51,6 10-11,0 0-1,0 0 0,0 12 2,2 18-3,1 11 2,-1 11 0,1 10 2,0 7 2,0 5-6,-1-4-8,0-4-8,1-12-10,-3-7-19,8-13-35,-5-13-3,4-10-4,-7-11-3,8-6 5</inkml:trace>
    <inkml:trace contextRef="#ctx0" brushRef="#br0" timeOffset="6661.2117">3093 1814 37,'0'0'69,"4"-13"1,-4 13-2,0-11-3,-28 10-35,28 1-8,-8 0-4,8 0-1,-11 20-1,2-2 0,0 7-2,-1 6 0,0 6 0,2 5-1,3 1-4,4-2-3,4-5-3,10-5-1,6-13-1,5-9 0,6-11 0,3-17 1,1-7 1,-1-10-3,-6-5 0,-4-3 0,-7-1 0,-6 2 0,-9 5 0,-3 8 0,-13 6 0,-4 8 0,-5 6 0,-6 7-3,0 7-14,-5 5-17,4-19-30,-1 37-16,3-15-2,5 7-6,1-7 1</inkml:trace>
    <inkml:trace contextRef="#ctx0" brushRef="#br0" timeOffset="8845.2156">32 3335 62,'-6'-8'71,"6"8"-4,-7-8-2,7 8-4,-30-7-38,30 7-11,0 0-2,0-7-3,0 7 2,0 0 1,-3-8 0,3 8 1,0 0-2,-10 0 0,10 0-2,-15 11 0,4 7-1,-3 11-1,-1 7 1,0 13-1,2 8 1,4 5 0,3 1 0,6-2-2,5-8-2,10-13-3,5-12-2,8-21-1,5-14 1,-2-21-1,3-15 1,-6-7 0,-3-10 0,-9-3 2,-4 0 2,-9 6 2,-7 6 1,-9 9-2,-8 10 1,-2 10-1,-5 9-3,2 11-7,-6 4-15,3 11-21,5 10-31,-1 1-3,5 3-3,0-3-6,10 1 5</inkml:trace>
    <inkml:trace contextRef="#ctx0" brushRef="#br0" timeOffset="10951.2193">1379 3353 0,'-22'0'51,"4"0"6,-3-2 0,3 1 6,4-3-31,-2 0 0,4 2 1,-1 0-4,3 0 0,10 2-6,-11-4-5,11 4-6,0 0-6,0 0-3,0 0-3,7 0-3,9 4 0,6-2 2,1 4 1,8 0 0,3-2 0,6 1-4,-5-1-7,5 0-16,-7 32-18,3-29-24,0-2-4,-7-5-5,3-3-2</inkml:trace>
    <inkml:trace contextRef="#ctx0" brushRef="#br0" timeOffset="11200.8197">1829 3025 71,'0'0'80,"12"0"-2,-5 7-5,4 11-73,-4 3 72,3 18-1,-3 8-68,3 6-3,1 9 1,-1 2-1,-4-4-5,0-3-14,-3-7-19,1-8-34,4-9-2,-5-13-4,4-8-3,-7-12 3</inkml:trace>
    <inkml:trace contextRef="#ctx0" brushRef="#br0" timeOffset="11700.0206">3067 2965 84,'0'0'87,"11"2"-5,-8 9-4,2 12-78,-4 2 77,-13 13-1,12 7-70,5 10-6,0 2-2,1 2-7,-4-8-21,2-6-43,5-4-2,-8-15-6,6-10-4,-7-16-4</inkml:trace>
  </inkml:traceGroup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39.0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EFE8DF5-B1C8-49ED-AC27-DA565DCE9986}" emma:medium="tactile" emma:mode="ink">
          <msink:context xmlns:msink="http://schemas.microsoft.com/ink/2010/main" type="inkDrawing"/>
        </emma:interpretation>
      </emma:emma>
    </inkml:annotationXML>
    <inkml:trace contextRef="#ctx0" brushRef="#br0">-1 35 58,'0'-11'66,"0"-2"-3,0 4-1,-3 23-7,3-14-47,0-9-2,0 9-5,0 0 3,0 0 5,7 0 6,-7 11 3,4 8 3,-3 6-1,1 12 1,1 7-2,0 5-1,-1 10-6,0-1-12,2-3 6,-2-8-4,3 0-4,-2-13-5,2-5-10,-2-6-19,-6-13-39,3-1-2,0-9-5,0 0-2,-5-13 0</inkml:trace>
  </inkml:traceGroup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53.1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EFE00C8-A7C7-4A99-AAD4-AD14F97ED7E5}" emma:medium="tactile" emma:mode="ink">
          <msink:context xmlns:msink="http://schemas.microsoft.com/ink/2010/main" type="inkDrawing"/>
        </emma:interpretation>
      </emma:emma>
    </inkml:annotationXML>
    <inkml:trace contextRef="#ctx0" brushRef="#br0">32 77 32,'-9'-6'68,"9"6"1,-13-13-5,8 3-4,5 10-39,-5-9-3,5 9-13,0 0-4,10-5-2,2 4 0,4 0 0,4 0 1,8-3 0,0 1 1,6 1 0,0 0-1,4-2 0,0 0 1,-1 3-1,0 1 0,-7 0 1,-1 1-1,-9 3 0,1-1 0,-8 7 0,-3 2 0,-4 1 3,-1 6 4,-3 9 3,1 8 4,-3 16 4,0 15-1,-5 23 2,1 16 0,-3 29-19,-4 14 19,3 27-4,-4 14-3,7 11-4,-1-1-2,3 3-1,1-7-5,2-13 0,5-6 0,0-21 0,3-16 0,-2-14 0,4-7 0,1-15 0,-3-7 0,2-10 0,1-6 0,-2-9 0,2-4 0,-4-5 0,0-10 0,-3-2 0,-2-6 0,-1-6 0,-1-4 0,-4-5 0,-4-4 0,-4-4 0,-7-3 0,-2-3 0,-7 0 0,-6-4 0,-5 0 0,-7 0 0,3 0 0,0-3 0,3-1 0,7-1-25,8 3-56,5-4-2,9-4-3,4-4-6,7 2-3</inkml:trace>
  </inkml:traceGroup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4.1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0C72B2A-D0CA-4907-A47E-74284CD49152}" emma:medium="tactile" emma:mode="ink">
          <msink:context xmlns:msink="http://schemas.microsoft.com/ink/2010/main" type="inkDrawing" rotatedBoundingBox="5104,9499 7681,9227 7783,10194 5206,10467" semanticType="callout" shapeName="Other">
            <msink:sourceLink direction="with" ref="{655AF3CD-3A1E-47C5-A16E-15E07E824BF8}"/>
          </msink:context>
        </emma:interpretation>
      </emma:emma>
    </inkml:annotationXML>
    <inkml:trace contextRef="#ctx0" brushRef="#br0">21 945 49,'-4'17'79,"-3"-6"-4,2-2-3,-3-7-3,8-2-2,10-4-60,-10-4-4,2-4-1,0-5 1,2-4 2,2-9 2,1-5-2,3-11 2,1-5 0,2-9-1,5-4 0,0-4-3,4-4-1,0 0-1,4 1 0,-1 4 0,2 6 0,2 5 0,-2 7 0,1 8 1,-4 8-2,0 10 1,-2 5 0,0 13 2,-4 6 2,-2 22 1,-1 12 2,1 12-3,-1 17-5,-1 6 0,4 9 0,-1 4 0,-2-4 0,-2-8 0,-1-10 0,-2-14 0,0-13 0,-2-8 0,-6-12 0,-2-14 0,0 0-5,0 0-50,0-6-27,-3-10-1,0-2-5,-9-3-3,5 1-2</inkml:trace>
    <inkml:trace contextRef="#ctx0" brushRef="#br0" timeOffset="249.6004">245 573 8,'-27'14'90,"5"-1"-1,4-4-7,5-1-5,5-4 0,8-4-3,0 0-71,9 0-2,9 0-3,5-2 2,5 0 0,5-6 0,3-4-4,5 1-12,-3-6-25,1 3-36,6 0 0,-6-4-4,3 4-6,-5-3 0</inkml:trace>
    <inkml:trace contextRef="#ctx0" brushRef="#br0" timeOffset="842.4015">1077 331 12,'-4'4'95,"4"7"-4,3 4-4,7 8-4,0 5-1,12 9-21,5-16-61,8 25 0,4 7 0,4 2 0,2 2 0,-4-7 0,-1-6 0,-7-6 0,-8-13 0,-1-8-82,-1-10-1,-8-8-1,-1-11-8,-5-11-2</inkml:trace>
    <inkml:trace contextRef="#ctx0" brushRef="#br0" timeOffset="624.001">1459 120 7,'0'0'69,"0"0"2,9-1-5,-9 1 2,0 0 2,28 9-32,-54 7-11,15 10-4,-4 11-2,-6 11 1,-5 11 0,-6 12-15,-1 8-7,-4 1 0,2-3 0,1-5 0,4-9 0,4-12 0,7-9 0,2-16 0,7-10-5,10-16-76,-11-3-2,11-17-2,-1-12-6,1-7-4</inkml:trace>
    <inkml:trace contextRef="#ctx0" brushRef="#br0" timeOffset="2106.0037">2177 293 78,'-13'2'89,"13"-2"-5,-11 0-7,11 0-1,0 0-2,0 0-64,16-6-5,2 3-3,3 0 0,5 2 1,4-5 0,3 2 0,-1-2 0,1 1-1,-3-2-7,2 3-12,-7 0-28,-1 1-31,-1 0-3,-12 0-4,-11 3-5,0 0-1</inkml:trace>
    <inkml:trace contextRef="#ctx0" brushRef="#br0" timeOffset="2293.2039">2229 433 85,'-5'14'95,"0"-1"-6,5-13-6,10 11-2,6-9-3,7-2-78,5 0 0,2 0 0,7 3-13,1-3-28,-2 0-39,3 0-2,-10-7-3,-1 2-2,-15-8 1</inkml:trace>
  </inkml:traceGroup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8.0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55AF3CD-3A1E-47C5-A16E-15E07E824BF8}" emma:medium="tactile" emma:mode="ink">
          <msink:context xmlns:msink="http://schemas.microsoft.com/ink/2010/main" type="inkDrawing" rotatedBoundingBox="8938,8649 8990,11405 8508,11414 8455,8659" shapeName="Other">
            <msink:destinationLink direction="with" ref="{80C72B2A-D0CA-4907-A47E-74284CD49152}"/>
          </msink:context>
        </emma:interpretation>
      </emma:emma>
    </inkml:annotationXML>
    <inkml:trace contextRef="#ctx0" brushRef="#br0">342 68 31,'11'0'70,"-11"0"1,0 0-3,0 0-6,-5-11-2,5 11-49,-19 0-7,4-3-3,-5 1-1,-2-1 1,-6 0 1,2 1 1,-7-2 0,4-1 0,-1-3 0,4 4 0,3 0 0,4 0-2,2-1 1,5 1-1,3 2-1,9 2 0,-9-4 0,9 4-2,0 0 2,-1 8 1,1 11 2,0 6 3,0 28 2,-2 18 4,0 23 2,2 25 1,0 30-1,0 18-2,4 22 0,-1 9-4,7-5-3,-2-4-5,0-7 0,-6-13 0,0-22 0,-2-16 0,0-18 0,-4-13 0,-4-15 0,-1-12 0,1-11 0,4-10 0,1-6 0,3-10 0,0-10 0,9-5 0,4-6 0,5-5 0,7-3 0,3-5 0,6 0 0,7-2 0,2 0 0,0-2 0,3-2 0,-2 2 0,-2-2 0,-6 4-71,-8-3-12,-6 0-1,-11-1-5,-11 4-6,0-18 6</inkml:trace>
  </inkml:traceGroup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8.6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318CC16-6438-41CB-BDA7-35547828C786}" emma:medium="tactile" emma:mode="ink">
          <msink:context xmlns:msink="http://schemas.microsoft.com/ink/2010/main" type="inkDrawing" rotatedBoundingBox="8870,9053 12532,7978 13474,11187 9812,12262" shapeName="Other"/>
        </emma:interpretation>
      </emma:emma>
    </inkml:annotationXML>
    <inkml:trace contextRef="#ctx0" brushRef="#br0">87 73 20,'-6'-11'74,"1"1"1,-2-3-3,1 4-2,-1-5-2,-3 5-38,10 9-13,-7-8-4,7 8-2,0 0 1,-10 10 0,6 14-1,-3 5 0,2 12-2,0 7-3,2 9-6,-1 1 0,3-1 0,1-6 0,2-8 0,4-12 0,-2-5 0,2-12-78,-6-14-3,6-8-1,-6-11-4,2 0-7,-2-9 3</inkml:trace>
    <inkml:trace contextRef="#ctx0" brushRef="#br0" timeOffset="811.2014">1395 71 41,'-8'-4'70,"0"-1"0,8 5-4,-11-2-2,11 2 0,19 8-44,-26 5-9,-2 9 1,-7-1-1,5 8 2,-1-1 0,1 5 1,5-5-1,6-1-5,4-8 0,11-10-2,12-6-2,2-7-1,7-11-3,0-11 0,-3-4 0,-2-5 0,-10-2 0,-6 1 0,-11 4 0,-7 3 0,-13 7 0,-8 6 0,-4 10 0,-2 3 0,1 4 0,-1 5-7,7 7-35,30 6-35,-15-2-4,8 3-3,2-5-3,17 2-3</inkml:trace>
    <inkml:trace contextRef="#ctx0" brushRef="#br0" timeOffset="1294.802">2970-79 6,'0'0'85,"6"10"2,-6-10-3,-6 14-6,-4 2 1,-3 4-2,13 0-65,-10 12-9,-1 1-3,2 4 0,4-5 0,5-3 0,8-10 0,10-9 0,7-10 0,4-15 0,3-10 0,2-6 0,-4-3 0,-2-2 0,-9-3 0,-7 6 0,-9 7 0,-3 7 0,-14 2 0,-4 10-8,18 7-74,-28 7-2,-4 6-2,-5-3-6,3 9-2</inkml:trace>
    <inkml:trace contextRef="#ctx0" brushRef="#br0" timeOffset="2184.0038">-99 1460 13,'-16'2'81,"5"-1"1,-4 1-3,5 0-3,-4-2 0,5-2-37,9 2-18,-10 0-6,10 0-7,0 0-1,0 0-2,0 0 0,0 0-1,13 3-4,1 0 0,4-3 0,6 4 0,3-3 0,5 1 0,3-2 0,-1 0 0,0 0 0,0 0-26,-6-3-52,0-5-3,-4-3-3,0-3-6,-6-3 0</inkml:trace>
    <inkml:trace contextRef="#ctx0" brushRef="#br0" timeOffset="2386.8042">434 1176 22,'18'-6'93,"-4"1"-3,3 9-5,-8 4-3,1 10-2,-4 9-21,-37 14-59,31 3 0,3 7 0,1 3 0,-2-2 0,-2-7-32,3-4-47,-1-9-4,-1-13-2,4-8-5,-5-11-2</inkml:trace>
    <inkml:trace contextRef="#ctx0" brushRef="#br0" timeOffset="2901.6051">1729 1114 87,'0'-9'93,"0"-4"-6,0 13-5,0-10-2,0 10-1,1 8-76,2 12-3,-3 4 0,1 7 0,1 6 0,1 2 0,-1-2 0,2 3 0,-3-5-6,3-6-74,5-8-4,-3-8-2,5-9-6,-5-8-4</inkml:trace>
    <inkml:trace contextRef="#ctx0" brushRef="#br0" timeOffset="3463.2061">3016 1205 8,'8'0'89,"-8"0"2,-5 5-6,-5 3-5,0 5-1,-5 1-2,-14 10-75,21 0-2,4-1 0,4 2 0,9-9 0,11-10 0,6-7 0,9-15 0,4-11 0,2-4 0,-3-3 0,-8-4 0,-7 0 0,-10 4 0,-10 8 0,-11 4 0,-10 14 0,-11 5-15,-8 6-68,-1 12-2,-8-1-3,5 9-6,-6-3-2</inkml:trace>
    <inkml:trace contextRef="#ctx0" brushRef="#br0" timeOffset="4274.4072">54 2415 32,'0'0'78,"9"-5"2,-9 5-1,0 0-3,0 0 1,-6 0-46,-3 3-5,0 12-5,-6 3-10,2 8-11,-3 4 0,1 3 0,6 2 0,3 0 0,6-5 0,8-9 0,9-6 0,5-14 0,6-6 0,6-13 0,-5-8 0,0-6 0,-4-3 0,-8-3 0,-4 1 0,-10 6 0,-7 4 0,-8 5 0,-4 7 0,-2 6-10,1 8-72,-1 1-2,7 7-1,4-2-6,7 5-3</inkml:trace>
    <inkml:trace contextRef="#ctx0" brushRef="#br0" timeOffset="4711.2082">1129 2483 58,'0'0'96,"-5"8"-6,5-8-5,6-39-2,5 33-1,8 2-65,2-3-17,5-1 0,7 1 0,3 0 0,2-1 0,-3 1 0,0 2 0,1 5 0,-2 3-55,-6-3-28,-2 0-2,-7 0-3,-1 0-8,-6-6 0</inkml:trace>
    <inkml:trace contextRef="#ctx0" brushRef="#br0" timeOffset="4929.6086">1713 2113 83,'15'-2'98,"-4"0"-5,0 8-6,-1 11-1,3 4-22,-3 28-64,4-13 0,-3 3 0,2 8 0,-5-4 0,4 2 0,27-7-47,-38-11-38,7-3-1,-8-17-5,0-7-5,5-17-3</inkml:trace>
    <inkml:trace contextRef="#ctx0" brushRef="#br0" timeOffset="5584.8098">2985 2183 16,'-4'-19'91,"-3"0"-1,3 4-3,1 0-6,2 7-1,-2 39-16,3-21-62,0 12-2,0 15 0,3 5 0,1 9 0,0 7 0,3 1 0,-2-4 0,5-7-12,3-5-68,-3-20-2,6-6-4,-8-17-8,9-10-1</inkml:trace>
  </inkml:traceGroup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45.3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BB98D97-8930-4A6B-86E1-6314F074BE2E}" emma:medium="tactile" emma:mode="ink">
          <msink:context xmlns:msink="http://schemas.microsoft.com/ink/2010/main" type="inkDrawing" rotatedBoundingBox="14368,8359 14710,11168 13506,11315 13164,8506" shapeName="Other"/>
        </emma:interpretation>
      </emma:emma>
    </inkml:annotationXML>
    <inkml:trace contextRef="#ctx0" brushRef="#br0">57 74 35,'-11'-1'63,"-2"-3"4,5-1-3,-4-3-4,6 0-35,6 8-5,-8-12-10,8 12-4,5-11-3,-5 11-3,16-7 1,5 4-2,1 1 1,10 1 0,0 0 0,8 1-1,-4 0 2,5 1-1,-6 0 0,-3 1 1,-4 1-2,-5-1 1,-5 1-1,-5 1 0,-2 3 0,-5 2 2,0 7 5,-3 11 3,-1 10 5,0 12 3,1 19 1,-1 19 3,2 20 0,2 20-2,4 18-4,3 10-2,4 11-6,3 2-7,6-6 0,2-10 0,2-10 0,4-14 0,-2-18 0,1-11 0,-6-14 0,-2-11 0,-8-8 0,-4-5 0,-5-10 0,-7-4 0,-2-6 0,-10-6 0,-6-3 0,-4-4 0,-4-1 0,-4-8 0,-4 1 0,-1-6 0,-1 2 0,1-3 0,3 0 0,-1-4 0,7-2 0,0 1 0,-32 0-80,70-4-5,-13-4-2,0-4-3,5-11-5,15-1 95</inkml:trace>
    <inkml:trace contextRef="#ctx0" brushRef="#br0" timeOffset="14851.2261">1216 182 11,'10'-6'58,"-4"-2"4,-3 0 2,-3 0 0,0 8-34,-6-12-3,6 12-4,-14-15-4,3 9-2,-4-4 0,-4-1-4,-5 0-3,1-1-1,-4 0-1,2 4-2,-2 0-1,3 2-2,2 3-2,5 3-1,4 0 0,2 0 0,3 1 0,8-1-1,-10 1-1,10-1 0,0 0-1,0 11 2,0-3-2,1 7 3,3 9 0,3 13 3,-1 7 3,2 19 0,-1 13 1,0 12 1,0 16 1,0 18-2,2 6 0,-3 8-2,0 4-1,0 2-1,0 2-2,-1-6 1,0-5-2,-4-9 1,0-8 0,-1-11 0,0-5 0,-2-14-1,-3-11 1,1-8 0,1-8 1,1-9-2,0-9 0,2-3 0,0-5 0,0-2 0,1-5 0,3-5 0,-1 0 0,1-3 0,1-4 0,1-1 0,0-2 0,5-3 0,0-1 0,4-2 0,6-1 0,3-1 0,4-2 0,4 0 0,-1-1 0,-1 2 0,1-2 0,-5 2 0,-8 0-5,-2 5-29,-5 3-42,-11-10-4,0 12-2,-6-12-5,-3 0-3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01.4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94 96 3,'0'0'47,"-13"-13"10,13 13 3,-10-13 2,10 13-33,-6-9 0,6 9-3,0-8-3,0 8-6,2-10-5,-2 10-5,10-10-3,0 4-1,1 1-1,1-1 0,5 2 0,4-2 1,2 4-2,2 0 2,2 1 0,2 1 0,-4 3-1,2 5 1,-6 2-1,0 5 0,-10 2 1,-4 3-1,-7 6 1,-5-2 0,-9 3 1,-8-4 0,-1 3 1,-7-5-1,2-1-1,-1-6 0,6-5-2,4-1-1,4-2 0,15-6-1,-6 11 0,13-2-1,11-1-1,7 7 2,4 4 2,7 0 2,0 3 1,3 7 2,-4-2 1,-5 1 2,-4 2 4,-12 0 0,-8-2 0,-11 1-5,-11-1-8,-14-7 0,-5-2 0,-9-2 0,-7-6 0,0-1 0,0-6 0,8-1 0,4-3 0,5-34-60,7 24 3,10-4-27,11-4-3,4-9-6,9-5-1</inkml:trace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0.7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0E25FF4-B211-4E7D-9BE3-4A00AA4CAA59}" emma:medium="tactile" emma:mode="ink">
          <msink:context xmlns:msink="http://schemas.microsoft.com/ink/2010/main" type="inkDrawing" rotatedBoundingBox="15159,8668 15540,11407 14884,11498 14503,8759" shapeName="Other"/>
        </emma:interpretation>
      </emma:emma>
    </inkml:annotationXML>
    <inkml:trace contextRef="#ctx0" brushRef="#br0">-7 4 43,'0'0'63,"0"0"-4,5-8-1,-5 8 0,0 0-24,8 0-18,2 8-1,3 7 0,3 2 3,4 5 2,8 5 0,-1 0-1,3 0-6,4 0-3,0-2-3,-3-1-4,-3-4-3,-4-4-7,-5-6-7,-1-5-22,-7-5-37,-2-7-1,-6-12-4,2-4-4,-5-12 0</inkml:trace>
    <inkml:trace contextRef="#ctx0" brushRef="#br0" timeOffset="187.2003">356-97 73,'0'0'83,"-18"0"-4,3 19-3,-7 4-1,1 7-3,-3 3-63,0 16-4,-3 2-3,1 7 0,2-3 0,2-2-2,2-4-4,3-6-12,2-5-23,3-12-34,6-4-2,4-13-4,2-9-5,7 3-1</inkml:trace>
    <inkml:trace contextRef="#ctx0" brushRef="#br0" timeOffset="421.2007">603 242 54,'15'5'77,"-1"6"-1,-8 5-3,-2 7-4,-4 2 0,0 8-55,0 1-13,2 3 2,-2-3-3,2 2-25,2-3-42,-4-9-2,2-4-4,-2-20-3,0 8-5</inkml:trace>
    <inkml:trace contextRef="#ctx0" brushRef="#br0" timeOffset="1170.0021">481 1037 59,'-4'-16'83,"4"16"-3,-13-5-4,2 13-3,-5 9 1,-25 13-53,17 7-10,0 12-4,-3 4-2,2 6 1,-3 0-1,4-3-2,2-4-6,7-2-16,0-11-26,7-12-32,7-7 0,1-20-7,1 7-3,5-14-2</inkml:trace>
    <inkml:trace contextRef="#ctx0" brushRef="#br0" timeOffset="982.8017">169 1116 22,'-9'0'78,"-2"0"-1,11 0-3,-15 0-4,15 0-1,-7 7-39,7-7-18,4 16-1,4-4-5,4 2 2,0 7 1,4 0 0,4 0-1,3 1-1,0-2 0,4 3-3,-2-4-3,1 0-5,0-7-6,-3-5-12,-4-29-25,-2 21-29,-2-13-3,-3-4-6,-5-12-1,-1 0 4</inkml:trace>
    <inkml:trace contextRef="#ctx0" brushRef="#br0" timeOffset="1606.8028">569 1260 57,'0'0'77,"0"0"-4,5-9-2,3 4-4,-2-3-1,6 1-62,1-1-3,6 2-2,-4 0 2,3 6 1,-7 0 2,-4 16 1,-3 11 2,-5 3 0,-8 11 2,-5-2 2,-2 4 0,-3-6-1,3-5-1,2-8-1,4-8 0,9-7-4,1-9-4,17 0 0,2-7 0,5 1 0,2-2 0,6 4-10,0-2-37,-6 1-33,2 4-2,-11 1-5,-3 1-4,-14-1 1</inkml:trace>
    <inkml:trace contextRef="#ctx0" brushRef="#br0" timeOffset="2028.0036">242 2029 83,'0'0'88,"0"0"-6,0 0-5,4 4-2,-4-4-2,4 11-60,-4-11-7,12 16-1,-2-3 1,3 2-3,3 1-3,3 2 0,3 3 0,2 2 0,0-3 0,0-1 0,-1-4 0,1 2 0,-4-7 0,-6-35 0,-1 25-70,-13 0-13,10-12-1,-10-8-5,-2 2-5,-6-12 3</inkml:trace>
    <inkml:trace contextRef="#ctx0" brushRef="#br0" timeOffset="2215.2039">469 2013 71,'2'-6'86,"-2"6"-4,0 0-5,0 0 1,-10 14-2,19 5-59,-18 12-6,-6 9-2,-5 7-9,0 6 4,-2 5-4,0-6 0,5 0 0,-1-9 0,5-4 0,2-12-21,3-10-57,8-10-4,0-7-3,8-7-6,-1-12-4</inkml:trace>
    <inkml:trace contextRef="#ctx0" brushRef="#br0" timeOffset="2761.2045">636 2204 56,'0'0'66,"-8"-5"-3,8 5-3,-5-11 1,5 11-38,0 0-9,1-8-2,-1 8-2,14-11 0,-5 8 2,5-3 0,1 4-2,3 2-2,3 0-1,1 3 0,-1 6 1,-3 6 0,1 4 0,-11 7-8,-7 5 8,-3 0 0,-10 1 0,-4-2-1,-1-5-1,1 0-3,1-6-1,6-5 1,7-3-2,4 0 0,7 0 1,5 1 1,1 3 1,-3 1-4,-4 3 0,-8 2 0,0 0 0,-13 0 0,-4-2 0,-6-2 0,-5-6 0,5-4 0,2-7-70,3-8-13,7-10-3,0-10-5,11-4-7</inkml:trace>
  </inkml:traceGroup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4.6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528A69D-1510-4BE5-A9A3-8AA06361C75A}" emma:medium="tactile" emma:mode="ink">
          <msink:context xmlns:msink="http://schemas.microsoft.com/ink/2010/main" type="inkDrawing" rotatedBoundingBox="15912,8528 16133,11487 15775,11514 15554,8555" shapeName="Other">
            <msink:destinationLink direction="with" ref="{96AC9A49-4309-4A5F-943B-3E9F442B589F}"/>
          </msink:context>
        </emma:interpretation>
      </emma:emma>
    </inkml:annotationXML>
    <inkml:trace contextRef="#ctx0" brushRef="#br0">22 73 42,'0'0'65,"-13"-4"-2,13 4-3,-12-10-3,12 3-36,0 7-11,8-9-4,3 6-7,5 0-1,3-3 0,7 1 2,0-1-1,3 2 1,-2 0 0,4 0-2,-5 2-1,2 2 0,-2 1 0,-4 4-1,0 5 0,-9 3 5,3 9 6,-8 9 8,4 12 7,-9 17 5,-1 20 4,-2 24 1,0 21 1,0 26-4,-1 13-14,2 20-15,6 9 0,2 6 0,-1-3 0,4-9 0,3-9 0,2-18 0,0-16 0,-4-21 0,-2-16 0,-1-17 0,-3-16 0,-2-13 0,-3-10 0,-1-7 0,-3-6 0,-6-6 0,-5-6 0,0-5 0,-5-4 0,-5-2 0,-2-5 0,-3-6 0,-1-1 0,3-1 0,1-2 0,7-4 0,4-9-66,7-6-22,8-5-2,5-8-5,13-6-2</inkml:trace>
  </inkml:traceGroup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5.4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6AC9A49-4309-4A5F-943B-3E9F442B589F}" emma:medium="tactile" emma:mode="ink">
          <msink:context xmlns:msink="http://schemas.microsoft.com/ink/2010/main" type="inkDrawing" rotatedBoundingBox="16534,8960 16937,9224 16730,9541 16327,9277" semanticType="callout" shapeName="Other">
            <msink:sourceLink direction="with" ref="{2528A69D-1510-4BE5-A9A3-8AA06361C75A}"/>
            <msink:sourceLink direction="with" ref="{D0311A7D-C326-4CF9-989D-CF63319D5CBE}"/>
          </msink:context>
        </emma:interpretation>
      </emma:emma>
    </inkml:annotationXML>
    <inkml:trace contextRef="#ctx0" brushRef="#br0">12 1 58,'-7'4'90,"7"-4"-5,-11 6-7,11-6-2,0 0-3,0 0-47,7 0-20,9 0-3,4 0-3,4-2 2,6 1 1,2-1 0,1 1 1,2 0 0,-2-1-4,1 2 0,-4 2-9,-2 3-13,-7 3-23,-1 2-33,-5-1-1,-10 0-4,-5 4-5,-11 2 0</inkml:trace>
    <inkml:trace contextRef="#ctx0" brushRef="#br0" timeOffset="156.0003">128 213 7,'-30'17'84,"7"-2"1,8 2-4,12-4-3,6-3-2,17-9-3,10 6-69,4-4-13,9 1-27,5 2-35,-2-6-4,1-3-3,-13-9-8,-3 2-3</inkml:trace>
  </inkml:traceGroup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14.9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0068C96-875D-426D-995B-41A1E8556BF3}" emma:medium="tactile" emma:mode="ink">
          <msink:context xmlns:msink="http://schemas.microsoft.com/ink/2010/main" type="inkDrawing" rotatedBoundingBox="18573,11126 22212,7497 24364,9654 20725,13283" semanticType="callout" shapeName="Other">
            <msink:sourceLink direction="with" ref="{41848F45-B03B-4624-8B83-378ED6CB80A1}"/>
            <msink:sourceLink direction="with" ref="{8FB6BCC0-0857-48D3-BB40-5B4FA8D439D5}"/>
          </msink:context>
        </emma:interpretation>
      </emma:emma>
    </inkml:annotationXML>
    <inkml:trace contextRef="#ctx0" brushRef="#br0">1940 1323 70,'16'4'80,"-4"2"0,-7 7-4,-5 2 2,-5 6-2,-13 6-63,-1 3-3,-3 3 1,-2 4 1,-3 2-7,-1-3-5,3-1 0,-1-5 0,5-2 0,1-7 0,4 1 0,0-3-39,2-11-38,3-6-5,-4-4-2,5-6-7,-3-15-2</inkml:trace>
    <inkml:trace contextRef="#ctx0" brushRef="#br0" timeOffset="3198.0056">-237 3043 3,'-8'0'77,"-1"0"2,9 0 1,-14-3-6,14 3 0,-10 4-30,10-4-28,0 0-5,0 0-3,6 0-3,5 0-1,1 0 0,4 0 1,2 0 1,6 0 0,-1 0-1,3 0-1,-3-3-4,2 2-9,-5-1-14,0-16-24,2 18-30,-6-6-1,1 3-5,-4-7-5,1 3 2</inkml:trace>
    <inkml:trace contextRef="#ctx0" brushRef="#br0" timeOffset="3744.0065">373 2874 33,'0'0'65,"-8"5"4,8-5 4,1 14-2,4-5 3,3 2-49,6 8-6,4 4 2,2 1 1,5 4-3,2 4-5,5-1-8,1 2-6,-3-1 0,-1-2 0,-4-9-22,-3 0-54,2-5-2,-8-9-4,1-6-6,-6-6-4</inkml:trace>
    <inkml:trace contextRef="#ctx0" brushRef="#br0" timeOffset="4929.6086">1679 2811 14,'-5'-10'66,"5"10"6,0 0 4,-2 14-76,2 2 79,-5 9-1,7 9-48,1 3-7,-3 7-1,2 5 1,-2-4-5,2 1-8,1-7-14,1-3-31,0-6-39,0-12-3,4-7-3,-8-11-9,14-10-2</inkml:trace>
    <inkml:trace contextRef="#ctx0" brushRef="#br0" timeOffset="5475.6096">1979 2816 17,'0'0'74,"1"-8"5,-1 8 0,10 0-3,0 9-76,-2 8 80,9-2-25,2 6-41,8 2 0,3 3 4,4 1-13,1 0-5,5-2 0,-2 2 0,0 2 0,-3-1-69,-7-6-12,0-3-1,-4-12-5,0-2-9,-5-7 5</inkml:trace>
    <inkml:trace contextRef="#ctx0" brushRef="#br0" timeOffset="5241.6092">2279 2706 50,'18'0'74,"-4"2"3,-6 7-1,-4 3-1,-4 4 3,-6 7-78,-8 5 19,-5 8-5,-3 5 5,-7-2 0,2 3-9,-2-3-10,2-3 0,2-9 0,5 1 0,-2-9 0,-34-7-79,60 0-2,-16-12-2,2 0-6,-4-11-6</inkml:trace>
    <inkml:trace contextRef="#ctx0" brushRef="#br0" timeOffset="7706.4135">2770-244 43,'-12'-6'55,"12"6"8,-17-12 1,5 5-30,5 3-1,7 4-4,-9-9-4,9 9-2,0 0-4,5-6-6,9 4-5,3 1-3,10-2-2,8 0 0,9-3 0,9 1 0,2-3 0,14-1 0,3 0-1,1 4 0,1-2 0,-4 5-2,-2 2 1,-9 3-2,-2 5 1,-12 2-3,-8 2 0,-3 0-1,-11 3 1,-2-4-1,-9-1 0,0 1 1,-6 1 0,0 1 1,-3 4 1,-1 5 0,-2 3 1,-2 13 3,0 5 3,-5 19 3,1 14-9,-3 17 13,-2 9 3,2 22-1,-2 10 1,7 12-2,1 13-2,3 2-12,2-2 0,5 1 0,4-3 0,0-13 0,5-5 0,-4-15 0,0-7 0,0-4 0,0-9 0,-1-8 0,0-3 0,0-7 0,-2-9 0,1-6 0,0-7 0,-4-12 0,1-7 0,-1-8 0,-2-8 0,1-5 0,-4-5 0,-1-4 0,0-5 0,-6-2 0,-7-5 0,-6-3 0,0 2 0,-4-2 0,-1 0 0,0-2 0,1-1 0,2 2 0,4-1 0,7 2 0,0 0-70,-3 0-14,13 0-2,-15-1-6,15 1-4</inkml:trace>
  </inkml:traceGroup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9.2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0311A7D-C326-4CF9-989D-CF63319D5CBE}" emma:medium="tactile" emma:mode="ink">
          <msink:context xmlns:msink="http://schemas.microsoft.com/ink/2010/main" type="inkDrawing" rotatedBoundingBox="17533,11577 17636,8293 18211,8311 18109,11596" semanticType="verticalRange" shapeName="Other">
            <msink:sourceLink direction="with" ref="{2F050119-3DD0-49C0-A5E9-ADEFA0A8B285}"/>
            <msink:sourceLink direction="with" ref="{B93CA735-646F-4A15-9004-083F6E7C08A0}"/>
            <msink:sourceLink direction="with" ref="{287040BE-75D7-4487-B794-5D09A23E0E1A}"/>
            <msink:destinationLink direction="with" ref="{96AC9A49-4309-4A5F-943B-3E9F442B589F}"/>
          </msink:context>
        </emma:interpretation>
      </emma:emma>
    </inkml:annotationXML>
    <inkml:trace contextRef="#ctx0" brushRef="#br0">585 21 13,'8'0'57,"-8"0"2,11 0 0,-11 0 4,-6-6-36,6 6-4,0 0-2,-10 0-5,1 1-1,-4 2 2,-5-3 0,-6 2-6,-3 1-2,-3-1 0,-5-2-2,-1 0-1,-2 0 0,2 0-2,1 0-2,6 0 1,0-2 0,5-2-1,3-1 0,5 1 0,3 2-2,5-2-2,8 4 0,-8-5-2,8 5 1,0 0-1,0 9 0,3 1 0,0 10 3,-1 14 1,-2 27 6,0 30 3,-7 15 0,1 26 1,-3 15 1,3 25 0,-6 10 0,3 11-1,4-12-7,0-1-1,-1-10-2,0-3 0,2-6 0,-7-14 0,3-8 0,0-15 0,-1-7 0,1-13 0,-2-8 0,4-13 0,-1-15 0,5-4 0,0-10 0,2-7 0,0-8 0,8-8 0,2-7 0,5-2 0,3-4 0,4-3 0,3-3 0,8-1 0,3-2 0,4-1 0,4-2 0,1 1 0,-2-1 0,1 1 0,-2-1 0,-4 0 0,-6-3 0,-5 3 0,-9-6 0,-2 3-76,-5 0-5,-11-3-2,0 0-6,-9-19-3,-3 5 2</inkml:trace>
  </inkml:traceGroup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15.7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7C7336D-30CE-46FB-9253-26496C3ADD8A}" emma:medium="tactile" emma:mode="ink">
          <msink:context xmlns:msink="http://schemas.microsoft.com/ink/2010/main" type="writingRegion" rotatedBoundingBox="21435,9807 21926,11524 20138,12035 19648,10318"/>
        </emma:interpretation>
      </emma:emma>
    </inkml:annotationXML>
    <inkml:traceGroup>
      <inkml:annotationXML>
        <emma:emma xmlns:emma="http://www.w3.org/2003/04/emma" version="1.0">
          <emma:interpretation id="{69E0D4D7-5989-4929-AE13-4174067DFCFF}" emma:medium="tactile" emma:mode="ink">
            <msink:context xmlns:msink="http://schemas.microsoft.com/ink/2010/main" type="paragraph" rotatedBoundingBox="21435,9807 21926,11524 21514,11642 21023,99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050119-3DD0-49C0-A5E9-ADEFA0A8B285}" emma:medium="tactile" emma:mode="ink">
              <msink:context xmlns:msink="http://schemas.microsoft.com/ink/2010/main" type="line" rotatedBoundingBox="21435,9807 21926,11524 21514,11642 21023,9925">
                <msink:destinationLink direction="with" ref="{D0311A7D-C326-4CF9-989D-CF63319D5CB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B6966EF-FBEA-4A83-9552-75D15B764D35}" emma:medium="tactile" emma:mode="ink">
                <msink:context xmlns:msink="http://schemas.microsoft.com/ink/2010/main" type="inkWord" rotatedBoundingBox="21435,9807 21528,10133 21233,10217 21140,9891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」</emma:literal>
                </emma:interpretation>
                <emma:interpretation id="interp3" emma:lang="ko-KR" emma:confidence="0">
                  <emma:literal>의</emma:literal>
                </emma:interpretation>
                <emma:interpretation id="interp4" emma:lang="ko-KR" emma:confidence="0">
                  <emma:literal>V</emma:literal>
                </emma:interpretation>
              </emma:one-of>
            </emma:emma>
          </inkml:annotationXML>
          <inkml:trace contextRef="#ctx0" brushRef="#br0">2119 1645 17,'0'0'64,"0"0"1,0 0-1,11-7-2,-2 0-1,-1 4-50,10 0-5,-3 0 2,7 0 2,-5 2-1,4 1 2,-6 4-1,-3 1 2,1 6 1,-5 2 2,-4 6-4,-4 3 2,-3 2 0,-8 4-2,0-5 0,-5 2-2,3-6-4,1-1-5,1-2 0,2-7 0,9 1 0,0-10 0,8 10 0,5-5 0,5 0 0,4-3 0,6 2 0,0-3 0,3 0 0,1-1 0,-1 0-5,-1 0-77,-8-4-2,-3-1-3,-11-5-5,-3 2-5</inkml:trace>
        </inkml:traceGroup>
        <inkml:traceGroup>
          <inkml:annotationXML>
            <emma:emma xmlns:emma="http://www.w3.org/2003/04/emma" version="1.0">
              <emma:interpretation id="{210007B4-154C-41FB-8DA5-317D8148BD1B}" emma:medium="tactile" emma:mode="ink">
                <msink:context xmlns:msink="http://schemas.microsoft.com/ink/2010/main" type="inkWord" rotatedBoundingBox="21757,11101 21882,11537 21514,11642 21390,11206"/>
              </emma:interpretation>
              <emma:one-of disjunction-type="recognition" id="oneOf1">
                <emma:interpretation id="interp5" emma:lang="ko-KR" emma:confidence="0">
                  <emma:literal>어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억</emma:literal>
                </emma:interpretation>
                <emma:interpretation id="interp8" emma:lang="ko-KR" emma:confidence="0">
                  <emma:literal>악</emma:literal>
                </emma:interpretation>
                <emma:interpretation id="interp9" emma:lang="ko-KR" emma:confidence="0">
                  <emma:literal>거</emma:literal>
                </emma:interpretation>
              </emma:one-of>
            </emma:emma>
          </inkml:annotationXML>
          <inkml:trace contextRef="#ctx0" brushRef="#br0" timeOffset="5382.0095">2539 2937 8,'-8'0'55,"8"0"8,0 0 3,-8 0 0,8 0-32,0 0-4,-2-8-2,2 8-3,0 0-3,6-10-7,-6 10-3,11-9-3,-3 4-1,2 0 0,1 1-1,4-2-2,-1 2 0,2 1-1,2-1-1,3 1-1,0 3 1,-1 0-1,-1 3 1,-2 5 0,-2 3 0,-7 5 2,-1 2-1,-7 6 1,-8-2-1,-4 5 0,-4-3-4,-1-4 0,1-2 0,2-2 0,4-3 0,8-4 0,3-1 0,10 1 0,6 0 0,2 5 0,2 2 0,0 0 0,-2 2 0,-10 5 0,-9-2 0,-11 0 0,-12 1 0,-7-1 0,-5-5 0,-4 4 0,-3-3 0,3-8-66,11-1-21,1-8-1,11-10-4,3-10-8</inkml:trace>
        </inkml:traceGroup>
      </inkml:traceGroup>
    </inkml:traceGroup>
    <inkml:traceGroup>
      <inkml:annotationXML>
        <emma:emma xmlns:emma="http://www.w3.org/2003/04/emma" version="1.0">
          <emma:interpretation id="{4987B776-7064-4484-964C-B96410DC8D7F}" emma:medium="tactile" emma:mode="ink">
            <msink:context xmlns:msink="http://schemas.microsoft.com/ink/2010/main" type="paragraph" rotatedBoundingBox="20177,11130 20429,11465 20169,11660 19918,113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45830F-6107-4A7C-B625-B04CA705A09C}" emma:medium="tactile" emma:mode="ink">
              <msink:context xmlns:msink="http://schemas.microsoft.com/ink/2010/main" type="line" rotatedBoundingBox="20177,11130 20429,11465 20169,11660 19918,11326"/>
            </emma:interpretation>
          </emma:emma>
        </inkml:annotationXML>
        <inkml:traceGroup>
          <inkml:annotationXML>
            <emma:emma xmlns:emma="http://www.w3.org/2003/04/emma" version="1.0">
              <emma:interpretation id="{41EF55F1-4648-42CF-BF51-05E7DA382303}" emma:medium="tactile" emma:mode="ink">
                <msink:context xmlns:msink="http://schemas.microsoft.com/ink/2010/main" type="inkWord" rotatedBoundingBox="20177,11130 20429,11465 20169,11660 19918,11326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ㆍ</emma:literal>
                </emma:interpretation>
                <emma:interpretation id="interp1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3494.4062">909 3060 26,'16'-9'55,"-7"2"8,4-3 2,-3 0-2,5-1-38,-1 1-4,4 3 1,1 2-1,2 2-3,3 1-8,-4 2-4,3 0 0,-6 0-1,1 4 0,-4 2 1,-2 6 1,-7 2 1,-4 2 0,-1 5 3,-9 3 1,-1 6-1,-7-3 0,0 4-2,-1-7-1,2 0-1,3-2-5,2-5-2,3-2 0,7-6 0,2-1 0,9-3 0,5-1 0,6-4 0,5-2 0,5-2 0,3-7-25,5 0-52,8 1-3,-5-5-3,2-1-5,-7-4-2</inkml:trace>
        </inkml:traceGroup>
      </inkml:traceGroup>
    </inkml:traceGroup>
  </inkml:traceGroup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46.3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93CA735-646F-4A15-9004-083F6E7C08A0}" emma:medium="tactile" emma:mode="ink">
          <msink:context xmlns:msink="http://schemas.microsoft.com/ink/2010/main" type="writingRegion" rotatedBoundingBox="22950,8996 23505,8996 23505,9312 22950,9312">
            <msink:destinationLink direction="with" ref="{D0311A7D-C326-4CF9-989D-CF63319D5CBE}"/>
          </msink:context>
        </emma:interpretation>
      </emma:emma>
    </inkml:annotationXML>
    <inkml:traceGroup>
      <inkml:annotationXML>
        <emma:emma xmlns:emma="http://www.w3.org/2003/04/emma" version="1.0">
          <emma:interpretation id="{7C9F2771-9BF6-4A67-B40A-B31063996269}" emma:medium="tactile" emma:mode="ink">
            <msink:context xmlns:msink="http://schemas.microsoft.com/ink/2010/main" type="paragraph" rotatedBoundingBox="22950,8996 23505,8996 23505,9312 22950,93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6CA116-2A3C-4FD1-A273-3D32779ED8CE}" emma:medium="tactile" emma:mode="ink">
              <msink:context xmlns:msink="http://schemas.microsoft.com/ink/2010/main" type="line" rotatedBoundingBox="22950,8996 23505,8996 23505,9312 22950,9312"/>
            </emma:interpretation>
          </emma:emma>
        </inkml:annotationXML>
        <inkml:traceGroup>
          <inkml:annotationXML>
            <emma:emma xmlns:emma="http://www.w3.org/2003/04/emma" version="1.0">
              <emma:interpretation id="{41848F45-B03B-4624-8B83-378ED6CB80A1}" emma:medium="tactile" emma:mode="ink">
                <msink:context xmlns:msink="http://schemas.microsoft.com/ink/2010/main" type="inkWord" rotatedBoundingBox="22950,8996 23505,8996 23505,9312 22950,9312">
                  <msink:destinationLink direction="with" ref="{00068C96-875D-426D-995B-41A1E8556BF3}"/>
                </msink:context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ㄷ</emma:literal>
                </emma:interpretation>
                <emma:interpretation id="interp3" emma:lang="ko-KR" emma:confidence="0">
                  <emma:literal>그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79 6 11,'-34'24'90,"9"-5"-3,7-4-4,16-3-6,8-5 0,18-7-2,32-2-73,-10-3-5,5-1-3,5 0-6,4-1-6,-1-3-16,-2 1-41,-10-1-1,-3 2-7,-18-3-1,-3 2 2</inkml:trace>
          <inkml:trace contextRef="#ctx0" brushRef="#br0" timeOffset="-187.2004">120-145 50,'-9'2'83,"9"-2"-4,-11 1-3,11-1-5,-7-18 1,7 18-60,9-9-3,3 3-3,5 2-3,4-3-1,6 0-1,2-1 1,6-1-1,-1 2-1,0 1-5,0 2-6,-3 1-12,-2 2-14,-5-1-37,3 2-1,-14 1-5,-3 5-2,-10-6 3</inkml:trace>
        </inkml:traceGroup>
      </inkml:traceGroup>
    </inkml:traceGroup>
  </inkml:traceGroup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54.03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87040BE-75D7-4487-B794-5D09A23E0E1A}" emma:medium="tactile" emma:mode="ink">
          <msink:context xmlns:msink="http://schemas.microsoft.com/ink/2010/main" type="writingRegion" rotatedBoundingBox="25422,7974 25457,13440 24549,13445 24515,7980">
            <msink:destinationLink direction="with" ref="{D0311A7D-C326-4CF9-989D-CF63319D5CBE}"/>
            <msink:destinationLink direction="with" ref="{EE117B6E-E6DE-41D6-855D-A2C3FE5C3A90}"/>
            <msink:destinationLink direction="with" ref="{076E7141-470B-4032-8D9D-6FAB0F628915}"/>
            <msink:destinationLink direction="with" ref="{46E2D452-E791-40BF-9298-E1EEA04237EB}"/>
          </msink:context>
        </emma:interpretation>
      </emma:emma>
    </inkml:annotationXML>
    <inkml:traceGroup>
      <inkml:annotationXML>
        <emma:emma xmlns:emma="http://www.w3.org/2003/04/emma" version="1.0">
          <emma:interpretation id="{71410DFA-D71D-4ED8-90E9-B190113F1D28}" emma:medium="tactile" emma:mode="ink">
            <msink:context xmlns:msink="http://schemas.microsoft.com/ink/2010/main" type="paragraph" rotatedBoundingBox="25422,7974 25457,13440 24549,13445 24515,7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DC6E51-7646-46BC-BD8D-42CC83E4F8DC}" emma:medium="tactile" emma:mode="ink">
              <msink:context xmlns:msink="http://schemas.microsoft.com/ink/2010/main" type="line" rotatedBoundingBox="25422,7974 25457,13440 24549,13445 24515,7980"/>
            </emma:interpretation>
          </emma:emma>
        </inkml:annotationXML>
        <inkml:traceGroup>
          <inkml:annotationXML>
            <emma:emma xmlns:emma="http://www.w3.org/2003/04/emma" version="1.0">
              <emma:interpretation id="{BC2243D8-2502-4909-A0EF-0D0E3E47950B}" emma:medium="tactile" emma:mode="ink">
                <msink:context xmlns:msink="http://schemas.microsoft.com/ink/2010/main" type="inkWord" rotatedBoundingBox="25303,7975 25308,8878 24521,8883 24515,7980"/>
              </emma:interpretation>
              <emma:one-of disjunction-type="recognition" id="oneOf0">
                <emma:interpretation id="interp0" emma:lang="ko-KR" emma:confidence="0">
                  <emma:literal>÷</emma:literal>
                </emma:interpretation>
                <emma:interpretation id="interp1" emma:lang="ko-KR" emma:confidence="0">
                  <emma:literal>t</emma:literal>
                </emma:interpretation>
                <emma:interpretation id="interp2" emma:lang="ko-KR" emma:confidence="0">
                  <emma:literal>5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A</emma:literal>
                </emma:interpretation>
              </emma:one-of>
            </emma:emma>
          </inkml:annotationXML>
          <inkml:trace contextRef="#ctx0" brushRef="#br0">45-8 12,'-8'-2'43,"0"2"2,8 0 4,-13 17-27,7 2-3,1 6 2,2 10 1,2 3 4,0 7-1,1 1-2,5 7-3,2 0-20,0-3 19,-1-5-5,0-3-2,0-7-3,0-5-2,-2-3-1,0-12 2,-3-4 2,-1-11-1,0 0-2,8 0-1,-2-9-2,3-8-1,3-8-3,5 0 1,4-3-3,5 1-3,7 2-1,1 8 1,0 3 2,2 13 1,5 2 0,-6 13 2,-3 10 0,-8 5 1,-6 8 0,-10 3 1,-6 5 2,-10-6 1,-16 3 3,-6-6-1,-5-8 1,-8-6-1,0-3 1,-1-7-2,1-5-1,3-4-6,5-3-6,7 0-15,3-3-23,6-24-17,11 19-14,5-11-5,11 6-4,5-8 4</inkml:trace>
          <inkml:trace contextRef="#ctx0" brushRef="#br0" timeOffset="218.4004">759 387 7,'20'19'0,"-10"10"75,-10 10 1,-1 4-2,-10 2-3,0 3-1,5 6-45,-3-4-7,2-5-12,3-6-30,1-1-40,-7-13-3,4-3-6,-7-16-4,-1-6-2</inkml:trace>
        </inkml:traceGroup>
        <inkml:traceGroup>
          <inkml:annotationXML>
            <emma:emma xmlns:emma="http://www.w3.org/2003/04/emma" version="1.0">
              <emma:interpretation id="{E935E119-5CEA-439A-BA9E-9764538C9C6B}" emma:medium="tactile" emma:mode="ink">
                <msink:context xmlns:msink="http://schemas.microsoft.com/ink/2010/main" type="inkWord" rotatedBoundingBox="24794,9502 24935,10125 24621,10196 24479,9573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어</emma:literal>
                </emma:interpretation>
                <emma:interpretation id="interp7" emma:lang="ko-KR" emma:confidence="0">
                  <emma:literal>내</emma:literal>
                </emma:interpretation>
                <emma:interpretation id="interp8" emma:lang="ko-KR" emma:confidence="0">
                  <emma:literal>너</emma:literal>
                </emma:interpretation>
                <emma:interpretation id="interp9" emma:lang="ko-KR" emma:confidence="0">
                  <emma:literal>이</emma:literal>
                </emma:interpretation>
              </emma:one-of>
            </emma:emma>
          </inkml:annotationXML>
          <inkml:trace contextRef="#ctx0" brushRef="#br0" timeOffset="936.0016">131 1569 43,'-5'-11'59,"-1"3"2,6 8 1,-9 0 5,2 5-35,5 14-8,2 8 4,0 7-4,0 8-1,0 3 0,0 5-4,2-4-7,2-1-4,-3-9-3,1-6-3,2-7 1,-3-9 1,1-4 0,-2-10-2,0 0-1,0 0-2,10-6-2,-3-5 0,2-2-1,4 0-2,2-3-1,4 3 1,2 3 2,3 6 4,2 4 1,1 5 1,3 10 1,-5 5 0,-5 5 2,-4 1 0,-5 6 0,-9 0 0,-5-3-1,-13 1 2,-10-4-6,-1-9 0,-9-2 0,0-3 0,-1-8 0,0-1 0,2-3-8,7-3-29,37-4-41,-26 1-3,8 0-3,5-6-3,4 4-4</inkml:trace>
        </inkml:traceGroup>
        <inkml:traceGroup>
          <inkml:annotationXML>
            <emma:emma xmlns:emma="http://www.w3.org/2003/04/emma" version="1.0">
              <emma:interpretation id="{CCCAFBEF-E510-48BD-9FDB-764B28BB2751}" emma:medium="tactile" emma:mode="ink">
                <msink:context xmlns:msink="http://schemas.microsoft.com/ink/2010/main" type="inkWord" rotatedBoundingBox="25235,9829 25369,10194 25139,10278 25005,9914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의</emma:literal>
                </emma:interpretation>
                <emma:interpretation id="interp13" emma:lang="ko-KR" emma:confidence="0">
                  <emma:literal>'</emma:literal>
                </emma:interpretation>
                <emma:interpretation id="interp1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513.2027">554 1915 73,'-8'1'78,"8"-1"0,0 0-5,-8-3-3,8 3-25,0 0-34,6-9-1,5 5-6,0 0-2,5 1-2,0 0-1,1 1 0,2 1 1,-1 1-1,-2 0-1,-2 0 1,-4 4-1,-2 4 2,-4 3 2,-4 4-1,-2 3 3,-8 1 1,-2 6 2,-4-1 1,0 3 1,-2-3-1,1-2-2,3-3 0,2-3-2,4-1-1,4-5-1,4 1 0,2-2 0,9-3-1,5-2 1,5 1 1,7-2-3,4 0 0,-2-3-7,5 3-14,-6 0-55,-2-1-2,-3 3-4,-10-4-6,-6 4-3</inkml:trace>
        </inkml:traceGroup>
        <inkml:traceGroup>
          <inkml:annotationXML>
            <emma:emma xmlns:emma="http://www.w3.org/2003/04/emma" version="1.0">
              <emma:interpretation id="{7C032A7C-553A-48F1-A28F-965D00F87F66}" emma:medium="tactile" emma:mode="ink">
                <msink:context xmlns:msink="http://schemas.microsoft.com/ink/2010/main" type="inkWord" rotatedBoundingBox="25440,10793 25445,11607 24678,11612 24672,10798"/>
              </emma:interpretation>
              <emma:one-of disjunction-type="recognition" id="oneOf3">
                <emma:interpretation id="interp15" emma:lang="ko-KR" emma:confidence="0">
                  <emma:literal>에</emma:literal>
                </emma:interpretation>
                <emma:interpretation id="interp16" emma:lang="ko-KR" emma:confidence="0">
                  <emma:literal>여</emma:literal>
                </emma:interpretation>
                <emma:interpretation id="interp17" emma:lang="ko-KR" emma:confidence="0">
                  <emma:literal>×</emma:literal>
                </emma:interpretation>
                <emma:interpretation id="interp18" emma:lang="ko-KR" emma:confidence="0">
                  <emma:literal>日</emma:literal>
                </emma:interpretation>
                <emma:interpretation id="interp1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2293.2039">174 3031 23,'-6'-11'47,"-1"-8"6,3-1 3,25 0-25,-21-8-10,0 7 1,0-5 4,0 5 4,2 0-2,1 7-4,-2 0-4,1 6-5,-2 8-4,0 0 0,3 8-2,-3 13-2,2 11-2,-1 9 2,2 13-7,-2 8 10,3 5 2,-2-1 0,2 0-2,-1-6-2,2-9-1,-3-9-1,5-9-6,-3-10 0,2-8-4,-2-5-6,-4-10-23,7 22-40,-7-29-6,0-5-3,0-10-4,0 1-1</inkml:trace>
          <inkml:trace contextRef="#ctx0" brushRef="#br0" timeOffset="2901.6051">279 3233 6,'0'0'70,"0"0"6,-8-2 1,8 2-4,-6-6-3,6 6-44,1-9-5,-1 9-7,9-11-5,-9 11-6,10-6-2,-10 6-1,8-6 1,-8 6 1,0 0 1,0 0 0,0 0 0,0 0-1,0 0-1,0 0-1,0 0-1,0 0-3,-6 3 0,6-3-2,-15 9 1,5-3 0,-2 1 2,0 1 1,0-3 1,1 0 0,0 0 2,3-2 0,8-3 1,-11 4 0,11-4-1,0 0 1,0 0 0,0 0-1,7-4 1,4 1-1,4-2-1,4 0 0,9-1 1,6 2-1,2 4 0,5 1 0,0 8 0,2 3 1,-5 8 0,-4 4 2,-10 5 1,-8-1 3,-15 3 0,-5 0 2,-18-3 1,-7-4 0,-9-3 0,-8-5-6,-1-5-4,-1-4 0,5-5 0,6-2 0,9-5-19,6-3-28,13-3-33,9-1 0,8-5-5,13 2-5,2-6 3</inkml:trace>
          <inkml:trace contextRef="#ctx0" brushRef="#br0" timeOffset="3432.006">671 3267 65,'-10'0'77,"10"0"0,0 0-4,-8-9-2,8 9-24,0-12-32,0 12-1,11-12-4,3 7-4,4-1-4,2 1-2,6 2-1,0 2 0,3 1 0,-6 3 0,1 5 0,-9 5 1,-5 4 1,-8 2 0,-4 1 0,-9-1 1,-3-2 0,-2 0-1,1-1 0,3-5-1,5-1 2,7-2 0,8 0-1,8 2 0,8 3 1,0 1 0,-1 2 3,-1 1 2,-7 4 0,-13-1-1,-7 3 0,-13-3 0,-10 0-3,-9-1-3,-2-3 0,-3-6-17,3-10-33,13 0-29,3-11 1,14-6-6,3-15-6,13-1 0</inkml:trace>
        </inkml:traceGroup>
        <inkml:traceGroup>
          <inkml:annotationXML>
            <emma:emma xmlns:emma="http://www.w3.org/2003/04/emma" version="1.0">
              <emma:interpretation id="{10BAE07C-53C0-4372-A8E0-0A1C7C35EC7A}" emma:medium="tactile" emma:mode="ink">
                <msink:context xmlns:msink="http://schemas.microsoft.com/ink/2010/main" type="inkWord" rotatedBoundingBox="24602,12745 25320,13215 25042,13640 24324,13170"/>
              </emma:interpretation>
              <emma:one-of disjunction-type="recognition" id="oneOf4">
                <emma:interpretation id="interp20" emma:lang="ko-KR" emma:confidence="0">
                  <emma:literal>5</emma:literal>
                </emma:interpretation>
                <emma:interpretation id="interp21" emma:lang="ko-KR" emma:confidence="0">
                  <emma:literal>A</emma:literal>
                </emma:interpretation>
                <emma:interpretation id="interp22" emma:lang="ko-KR" emma:confidence="0">
                  <emma:literal>j</emma:literal>
                </emma:interpretation>
                <emma:interpretation id="interp23" emma:lang="ko-KR" emma:confidence="0">
                  <emma:literal>크</emma:literal>
                </emma:interpretation>
                <emma:interpretation id="interp2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81416.5427">81 4896 44,'-7'-12'58,"1"-1"3,0 0-2,3-14-28,1 16-9,1 4-2,1 7-8,0-12-2,0 12-2,0 0 1,8 9 1,-6 9 2,0 5-2,0 11 2,2 5 1,-2 7-1,2 6 1,2 11-1,-4-7-2,3-6-3,-1-9 0,1-4 2,-3-9 0,2-10-1,-4-9-1,0-13-3,0-7-2,0-6-3,0-2 1,7-3-6,1-5-3,3 1-2,6-4-1,4 5 0,3-1 0,3 5 2,-1 8 2,6-2 4,1 9 1,-5 5 2,0 4 1,-8 12 3,-6 4 2,-14 16 4,-8 2 1,-12 2 1,-8-1-1,-3-4 0,-8-1-1,-1-6-4,0-2-5,14-17-14,2-3-20,5-3-39,7-2-1,3-4-5,9-7-5,6-7 0</inkml:trace>
          <inkml:trace contextRef="#ctx0" brushRef="#br1" timeOffset="81619.3434">595 5096 26,'27'11'75,"-7"4"4,-4 6-2,-7 14 0,-7 5-2,-2 0-48,-2 6-22,-2-2-13,-1-2-54,4-3-4,-1-16-5,2-23-9,0 0-5</inkml:trace>
        </inkml:traceGroup>
      </inkml:traceGroup>
    </inkml:traceGroup>
  </inkml:traceGroup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10.12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FB6BCC0-0857-48D3-BB40-5B4FA8D439D5}" emma:medium="tactile" emma:mode="ink">
          <msink:context xmlns:msink="http://schemas.microsoft.com/ink/2010/main" type="inkDrawing" rotatedBoundingBox="20000,7845 21488,10923 19675,11800 18187,8721" semanticType="callout" shapeName="Other">
            <msink:destinationLink direction="with" ref="{00068C96-875D-426D-995B-41A1E8556BF3}"/>
          </msink:context>
        </emma:interpretation>
      </emma:emma>
    </inkml:annotationXML>
    <inkml:trace contextRef="#ctx0" brushRef="#br0">410-5 48,'-21'1'81,"5"13"-1,-7 6-3,-3 15-4,-5 11-73,-4 7 74,1 6-52,1 5-15,-4 0-1,6-3-1,-3-6-6,10-7-14,-3-14-25,10-13-33,7-5-2,0-12-5,10-4-2,0 0-3</inkml:trace>
    <inkml:trace contextRef="#ctx0" brushRef="#br0" timeOffset="-202.8003">-8 108 0,'-8'-2'75,"8"2"4,-15-8-5,15 8-5,-10-9-5,0 7-37,10 2-13,0 0-9,0 6-5,7 4 0,1-2 3,6 5 1,6 6-4,7-1 7,3 3 1,6 1-1,4 0 2,3-1-1,-1 3-3,-1-5-5,-6-3-8,-3 2-14,-8-6-11,-6-5-39,-3-3-2,-15-4-6,12-11-4,-12-10 5</inkml:trace>
    <inkml:trace contextRef="#ctx0" brushRef="#br0" timeOffset="249.6004">711 353 1,'20'13'82,"-5"0"2,-7 4-2,-5 4-6,-3 8-1,-3 0-2,3 6-70,-4 0-2,-2 4-10,0 0-29,2-8-36,4-8 1,0-23-6,0 0-5,-6-9-1</inkml:trace>
    <inkml:trace contextRef="#ctx0" brushRef="#br0" timeOffset="3229.2057">500 1364 31,'18'-2'57,"-8"-1"7,1 3 9,-11 0 1,7 9-36,-7 5-7,-6 5 0,-2 3 1,-8 8-3,-2 1-7,-6 4-9,0 0-3,-1-1-4,1-3-6,2-3 0,4-2 0,2-5 0,6-5 0,-1 0-14,3-3-19,2-6-43,6-7-3,-11 1-5,11-1-3,-9-19-3</inkml:trace>
    <inkml:trace contextRef="#ctx0" brushRef="#br0" timeOffset="3478.8061">218 1511 58,'0'0'66,"0"0"0,-7-4 6,7 4-2,0 0-21,5 10-26,8 2-4,4 6 0,6 2 3,5 0-4,5 6-4,1-3-5,6 3-3,-4-3-6,-2-1 0,-5-6 0,-6 0-3,-1-6-12,-9-1-25,-1-2-37,-12-7-2,8 0-5,-8-10-5,0 2 1</inkml:trace>
    <inkml:trace contextRef="#ctx0" brushRef="#br0" timeOffset="2932.8052">-222 1622 14,'-12'-5'66,"0"2"5,4 0 3,-1-1-1,9 4-27,-10-8-11,10 8-6,0 0-9,0 0-6,0 0-4,0 0-4,0 0-3,6-7 0,6 5-1,3-1 0,3 0 2,3 1 0,4-3-1,-1 1 0,4 1 0,-4-3-4,0 6-6,-4-2-17,-1 1-20,0 1-30,-5 0-2,3-1-5,-6-5-6,3 4 4</inkml:trace>
    <inkml:trace contextRef="#ctx0" brushRef="#br0" timeOffset="3697.2065">741 1603 58,'18'12'82,"-3"-1"-1,-3 6-2,-2 0-4,-4 6 1,-2 3-63,0 4 0,-1-4-3,0 1-5,-2-4-10,2-3-34,-3-4-36,0-16-1,0 0-6,2-5-3,2-12-3</inkml:trace>
    <inkml:trace contextRef="#ctx0" brushRef="#br0" timeOffset="4368.0076">1065 1560 17,'-14'0'72,"14"0"3,-7 0 1,7 0-2,0 0 1,4-4-46,11 2-7,4 1-6,7 0-2,2-2-2,5-1-3,4 0-4,0 1-1,-3-1-1,2 2 0,-4-2-1,-4 2-1,-5-1-1,-5 1-2,-4 2-8,-6 0-10,-8 0-22,0 0-35,0 0-1,-9 2-6,-5-2-3,-1-4 1</inkml:trace>
    <inkml:trace contextRef="#ctx0" brushRef="#br0" timeOffset="4586.4081">1228 1396 22,'-6'-2'66,"6"2"9,-11 7 3,8 6-1,-2 5 1,1 5-51,4 7-5,0 3 2,0 4-3,2 2-7,-1-3-7,3 4-7,-2-7 0,2-1 0,-2-7-17,1-1-59,2-8-4,-5-16-2,10 6-5,-4-15-6</inkml:trace>
    <inkml:trace contextRef="#ctx0" brushRef="#br0" timeOffset="5101.209">1582 1464 45,'0'0'75,"-8"4"1,11 4 2,-3-8-2,17 11 1,1 2-58,2 2-2,9 4 1,1 5-2,5-3-4,3 3-10,0 2-2,0-1 0,-2-2 0,0 1-4,-5 37-48,-2-47-26,-1 32 1,-8-41-9,2-3-5,-6-4-2</inkml:trace>
    <inkml:trace contextRef="#ctx0" brushRef="#br0" timeOffset="8377.2147">825 2670 48,'3'9'63,"-3"10"7,-11 3 3,-7 8-73,-6 8 77,-4 6-49,-6 5 4,-1-1-2,-1 1-2,4-5-5,3-5-7,5-5-4,2-7-7,5-7-3,4-5-4,7-1-8,-1-5-24,7-9-40,-7 8-3,-1-12-3,6-8-7,-7-10-1</inkml:trace>
    <inkml:trace contextRef="#ctx0" brushRef="#br0" timeOffset="9469.2166">1507 3020 45,'-10'0'82,"3"0"-2,-1-3 1,8 3-3,-10-9-1,-13 4-52,23 5-8,10-5-5,3 1-3,8 3-4,2-3-5,4 2 0,6-2 0,2 0 0,-1 0 0,1 0 0,-5 1 0,-3 1 0,-3 0 0,-1 1 0,-6 0 0,-1 1 0,-4 0 0,-4 1-24,1 4-24,-9-5-32,0 0 0,0 0-4,0 0-4,0 0 1</inkml:trace>
  </inkml:traceGroup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53.2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E117B6E-E6DE-41D6-855D-A2C3FE5C3A90}" emma:medium="tactile" emma:mode="ink">
          <msink:context xmlns:msink="http://schemas.microsoft.com/ink/2010/main" type="inkDrawing" rotatedBoundingBox="24315,7940 24351,11276 23851,11282 23816,7945" semanticType="verticalRange" shapeName="Other">
            <msink:sourceLink direction="with" ref="{287040BE-75D7-4487-B794-5D09A23E0E1A}"/>
          </msink:context>
        </emma:interpretation>
      </emma:emma>
    </inkml:annotationXML>
    <inkml:trace contextRef="#ctx0" brushRef="#br0">446 33 24,'11'-3'51,"1"-1"1,-12 4 3,9-9 3,-9 9-45,0 0 1,0 0-1,-7-9 0,7 9 1,-16-5-2,6 2-3,-11 3-5,3 0-1,-10 5-1,-1 1-2,-6 1 0,1 1 1,-6 0-1,4 1 1,-2-3-1,7-1 1,2 1 0,0-4 1,8 0 0,2-1-1,7-1 0,0 0-2,12 0 0,-13 0-1,13 0-1,0 0 0,3 14 0,8-3-1,-5 10 2,6 8 3,-2 12 3,7 13 3,-7 24-7,6 14 14,-5 29 2,-2 14 2,-1 21-1,-6 9 0,0 17-1,-6 8-3,-2 2-3,-4-1-5,-2-10-1,1-5-1,0-13-1,2-5 0,1-20 0,7-11-1,-1-16 1,2-14-1,6-11-1,0-9 2,4-13 0,2-13 0,1-7 0,0-9 0,3-8 1,0-6 0,2-8 1,3-7-1,0-1-1,5-3 1,2-1-3,2-1 0,4-1 0,0-2 0,4 3 0,-4 0 0,2 1-17,-6 6-23,-8-1-37,-2 0-1,-20-6-5,7-1-4,-17-18-1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25.7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53 107 12,'-10'-10'40,"5"-3"2,-3 3 2,-8 0-30,12 0 5,2 3 4,1-4 2,-2 3 2,2-1 1,1 9 2,-2-13-4,2 13-7,-2-7-5,2 7-6,0 0-4,2 7-2,4 6-1,3 8-1,9 5 1,2 4 4,6 3 0,2 4 1,8-2 0,-2 3-1,9-5-1,-5-4 0,-1-5-2,0-3 0,-3-2 0,-2-1-1,-9-6-4,-2-2-8,-9-6-10,-1 2-11,-8 11-9,-3-22-29,-5-11-3,-4-12-4,0 3 3</inkml:trace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2:59.3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76E7141-470B-4032-8D9D-6FAB0F628915}" emma:medium="tactile" emma:mode="ink">
          <msink:context xmlns:msink="http://schemas.microsoft.com/ink/2010/main" type="inkDrawing" rotatedBoundingBox="25834,7963 26086,11301 25535,11343 25283,8005" semanticType="verticalRange" shapeName="Other">
            <msink:sourceLink direction="with" ref="{287040BE-75D7-4487-B794-5D09A23E0E1A}"/>
          </msink:context>
        </emma:interpretation>
      </emma:emma>
    </inkml:annotationXML>
    <inkml:trace contextRef="#ctx0" brushRef="#br0">88 24 4,'-16'0'60,"-1"0"7,2-2 4,5-2-2,-4-4-33,7 4-7,7 4-7,-10-7-4,10 7-6,0 0-7,0 0-5,0 0-2,4 0 0,7 1 0,3 0 1,6 0 1,6-1 1,5 0 0,5 0 0,1 0 1,0 0-2,-5 0-1,-1 0-2,-10 0 0,-1 2-1,-8 0 0,-4 0 1,-8-2 0,0 0 1,0 0 0,0 0 1,0 0 1,0 0 0,0 0-2,0 8 0,0-8 0,-1 18 1,1 2 3,0 9 4,0 8 4,1 16 3,4 13 1,0 33 6,5 18-2,-2 13-1,5 14 0,-2 11-4,8 10-3,-4-1-2,2 5-3,-2-32-5,-3-3 0,0-13 0,-4-12 0,1-13 0,-6-11 0,-1-10 0,-2-6 0,-2-4 0,0-7 0,-3-7 0,4 0 0,0-2 0,-2-8 0,2-4 0,1-5 0,0-5 0,0-5 0,5 0 0,-4-8 0,2 0 0,-2-4 0,1 0 0,2 1 0,0-1 0,0 3 0,0-3 0,0 1 0,0-1 0,0 2 0,-1-3 0,-1-2 0,-2 1 0,-5 1 0,-6 3 0,2-3 0,-2 0 0,0 0 0,0-2 0,1 3 0,2-4 0,8-6 0,0 0 0,0 0 0,0 0 0,0 0 0,0 0 0,0 0 0,0 0 0,0 0 0,0 0 0,0 0 0,0 0 0,0 0 0,0 0 0,0 0 0,0 0 0,0 0 0,0 0 0,0 0 0,0 0 0,0 0 0,0 0 0,0 0 0,0 0 0,0 0 0,0 0 0,0 0 0,0 0 0,0 0 0,0 0 0,0 0 0,0 9 0,0-2 0,2 2 0,1 1 0,-1 4 0,-1 5 0,2 2 0,-2 7 0,-1 2 0,0 0 0,0 4 0,-1 1 0,-2 0 0,3-2 0,-1 0 0,0-9 0,0-2 0,1-6 0,0-2 0,0-5 0,0-3 0,0-6 0,0 0 0,0 0 0,0 0 0,0 0 0,0 0 0,0 0 0,0 0 0,-11 0 0,1-4 0,-3 2 0,-10-1 0,-4-2 0,-12 3 0,-4-1 0,-8 0 0,5 0-29,-6 3-31,7-7-28,14-2-2,5-15-4,19-2-5</inkml:trace>
  </inkml:traceGroup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3:15.091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5B13E7-F528-41FB-B916-DCD852E5E56B}" emma:medium="tactile" emma:mode="ink">
          <msink:context xmlns:msink="http://schemas.microsoft.com/ink/2010/main" type="writingRegion" rotatedBoundingBox="11509,12925 19101,13055 19034,16973 11442,16844"/>
        </emma:interpretation>
      </emma:emma>
    </inkml:annotationXML>
    <inkml:traceGroup>
      <inkml:annotationXML>
        <emma:emma xmlns:emma="http://www.w3.org/2003/04/emma" version="1.0">
          <emma:interpretation id="{AA813E2A-16F3-4056-A314-CD03AD7FE64F}" emma:medium="tactile" emma:mode="ink">
            <msink:context xmlns:msink="http://schemas.microsoft.com/ink/2010/main" type="paragraph" rotatedBoundingBox="13572,12788 16829,13091 16731,14138 13474,138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3480648-42E3-4DD3-96E5-A3CCBB50B9FC}" emma:medium="tactile" emma:mode="ink">
              <msink:context xmlns:msink="http://schemas.microsoft.com/ink/2010/main" type="line" rotatedBoundingBox="13572,12788 16829,13091 16731,14138 13474,13835"/>
            </emma:interpretation>
          </emma:emma>
        </inkml:annotationXML>
        <inkml:traceGroup>
          <inkml:annotationXML>
            <emma:emma xmlns:emma="http://www.w3.org/2003/04/emma" version="1.0">
              <emma:interpretation id="{B1AA9337-DC7B-45B8-9907-8B45292F6B04}" emma:medium="tactile" emma:mode="ink">
                <msink:context xmlns:msink="http://schemas.microsoft.com/ink/2010/main" type="inkWord" rotatedBoundingBox="13552,12997 14241,13061 14179,13729 13490,13665"/>
              </emma:interpretation>
              <emma:one-of disjunction-type="recognition" id="oneOf0">
                <emma:interpretation id="interp0" emma:lang="ko-KR" emma:confidence="0">
                  <emma:literal>4</emma:literal>
                </emma:interpretation>
                <emma:interpretation id="interp1" emma:lang="ko-KR" emma:confidence="0">
                  <emma:literal>乂</emma:literal>
                </emma:interpretation>
                <emma:interpretation id="interp2" emma:lang="ko-KR" emma:confidence="0">
                  <emma:literal>〉</emma:literal>
                </emma:interpretation>
                <emma:interpretation id="interp3" emma:lang="ko-KR" emma:confidence="0">
                  <emma:literal>X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54 111 18,'-2'-10'62,"-2"-3"4,1-1 2,-3-2 0,-17 0-38,19 6-1,-1 1-2,5 9-4,-5-15-7,5 15-4,-3-9-4,3 9-3,5 1-1,4 6-1,6 9-2,3 0-1,6 11 1,14 7 3,1 3 2,7 2 0,2-4-1,6 3 1,-6-6-1,7 0 0,-8-11-2,-5 1-7,-4-6-14,-5-3-23,-3 2-32,7-9 23,-22-2-29,-7-9-3,1-8-3</inkml:trace>
          <inkml:trace contextRef="#ctx0" brushRef="#br0" timeOffset="249.6004">555 34 23,'-18'15'71,"-3"5"6,-14 28 5,-6 3-4,0 6-39,-5 5 0,4 1-5,-3 3-8,4-5-10,-1-2-4,17-24-9,2-8-7,5-2-19,5-1-49,0-14 20,10-3-24,3-7-5,0-6-7,6-15 1</inkml:trace>
        </inkml:traceGroup>
        <inkml:traceGroup>
          <inkml:annotationXML>
            <emma:emma xmlns:emma="http://www.w3.org/2003/04/emma" version="1.0">
              <emma:interpretation id="{F2CAE104-A0CF-4C9A-8AA1-81BA3BDC9434}" emma:medium="tactile" emma:mode="ink">
                <msink:context xmlns:msink="http://schemas.microsoft.com/ink/2010/main" type="inkWord" rotatedBoundingBox="14494,13331 14594,13340 14539,13934 14438,13925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Ⅰ</emma:literal>
                </emma:interpretation>
                <emma:interpretation id="interp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546.001">942 316 13,'15'7'64,"-7"6"9,-2 7 1,-5 4 2,1 6-2,-2 6-49,0 10 1,-2 9 1,1 2-6,0-1-5,1-1-3,0-4-6,0-5-5,0-10-4,5-7-11,-5-6-32,2-4-7,-2-19-26,9-16-5,-4-5-5,-4-10 1</inkml:trace>
        </inkml:traceGroup>
        <inkml:traceGroup>
          <inkml:annotationXML>
            <emma:emma xmlns:emma="http://www.w3.org/2003/04/emma" version="1.0">
              <emma:interpretation id="{6B078054-0BA4-4D05-96BD-48BEFD7C307A}" emma:medium="tactile" emma:mode="ink">
                <msink:context xmlns:msink="http://schemas.microsoft.com/ink/2010/main" type="inkWord" rotatedBoundingBox="14809,13210 15419,13266 15392,13558 14782,13501"/>
              </emma:interpretation>
              <emma:one-of disjunction-type="recognition" id="oneOf2">
                <emma:interpretation id="interp10" emma:lang="ko-KR" emma:confidence="0">
                  <emma:literal>二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그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873.6015">1249 284 65,'0'0'78,"0"0"-2,5 1-3,5-2 0,8-7 0,0-2-63,9 5-3,8 0-2,1-1 0,5 1 1,0-2-1,-2 0-5,-3 6 0,-4 0-7,2 1-18,-10 20-46,-4-17-2,-4 2-4,-16-5-4,0 15-5</inkml:trace>
          <inkml:trace contextRef="#ctx0" brushRef="#br0" timeOffset="1076.4019">1358 438 50,'-23'22'74,"8"-6"3,10-3 1,5-13-4,20 7 1,8-10-50,8 0-15,7 1 2,5-2-1,3 1-4,1 0-3,-2-1-4,-6 2-6,-5 2-17,-5-1-50,-4 0-4,-7 0 0,0-5-6,-10-8-5</inkml:trace>
        </inkml:traceGroup>
        <inkml:traceGroup>
          <inkml:annotationXML>
            <emma:emma xmlns:emma="http://www.w3.org/2003/04/emma" version="1.0">
              <emma:interpretation id="{1C9E8E44-0A21-4D71-8735-A5167D182380}" emma:medium="tactile" emma:mode="ink">
                <msink:context xmlns:msink="http://schemas.microsoft.com/ink/2010/main" type="inkWord" rotatedBoundingBox="15845,12999 16392,13050 16325,13772 15778,13721"/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능</emma:literal>
                </emma:interpretation>
                <emma:interpretation id="interp18" emma:lang="ko-KR" emma:confidence="0">
                  <emma:literal>s</emma:literal>
                </emma:interpretation>
                <emma:interpretation id="interp19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1684.803">2301-3 22,'0'0'69,"0"0"1,-3-12-4,3 12 0,0 0 3,-5 4-46,5 13-7,0 3-4,0 11 0,3 6-12,-5 15 19,2 8 1,-8 2-4,4 1-4,-5-5-2,5-2-1,-6-9-9,7-7 0,-2-16 0,4-9 0,1-9 0,0-6 0,0 0 0,3-6 0,3-8 0,6-1-3,5-2-6,3-4-1,6 0 2,6 0 2,5 4 0,6-1 3,1 7 3,2 3 3,0 5 1,2 4 0,-5 10 0,-4 7 1,-5 3 0,-7 5 0,-11 2-1,-12 6 2,-8 0-1,-19-1-5,-8-5 0,-12-3 0,-6-2 0,-3-7 0,-4-2 0,5-9 0,2-5 0,6 0 0,6-8 0,12 3-16,9 3-64,1-10-2,12 5-2,-2-9-8,10 5-1</inkml:trace>
        </inkml:traceGroup>
        <inkml:traceGroup>
          <inkml:annotationXML>
            <emma:emma xmlns:emma="http://www.w3.org/2003/04/emma" version="1.0">
              <emma:interpretation id="{EE1981FC-F0E0-4163-A93F-1116539E0AC8}" emma:medium="tactile" emma:mode="ink">
                <msink:context xmlns:msink="http://schemas.microsoft.com/ink/2010/main" type="inkWord" rotatedBoundingBox="16673,13458 16793,13469 16755,13887 16634,13875"/>
              </emma:interpretation>
              <emma:one-of disjunction-type="recognition" id="oneOf4">
                <emma:interpretation id="interp20" emma:lang="ko-KR" emma:confidence="0">
                  <emma:literal>l</emma:literal>
                </emma:interpretation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761.2045">3118 479 27,'1'-13'69,"4"1"6,-4 33-5,3-52-3,-4 31-27,0 0-5,10 2-8,-7 12-7,0 9-6,-2 8-2,0 6-2,2 7 1,-2 0-2,1 3-2,2-3-1,-1-4-6,1-6-9,3-6-29,-1-3-36,20-10 23,-26-15-27,0 0-7,0 0-4</inkml:trace>
        </inkml:traceGroup>
      </inkml:traceGroup>
    </inkml:traceGroup>
    <inkml:traceGroup>
      <inkml:annotationXML>
        <emma:emma xmlns:emma="http://www.w3.org/2003/04/emma" version="1.0">
          <emma:interpretation id="{99894FB0-6660-46E0-84C0-D1AFAC945983}" emma:medium="tactile" emma:mode="ink">
            <msink:context xmlns:msink="http://schemas.microsoft.com/ink/2010/main" type="paragraph" rotatedBoundingBox="11483,14345 19073,14409 19063,15637 11473,155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C0DB63-90F0-4806-BB9C-E4878439B24A}" emma:medium="tactile" emma:mode="ink">
              <msink:context xmlns:msink="http://schemas.microsoft.com/ink/2010/main" type="line" rotatedBoundingBox="11483,14345 19073,14409 19063,15637 11473,15573"/>
            </emma:interpretation>
          </emma:emma>
        </inkml:annotationXML>
        <inkml:traceGroup>
          <inkml:annotationXML>
            <emma:emma xmlns:emma="http://www.w3.org/2003/04/emma" version="1.0">
              <emma:interpretation id="{C467CA18-3B4F-4E48-BEDD-5550506A2551}" emma:medium="tactile" emma:mode="ink">
                <msink:context xmlns:msink="http://schemas.microsoft.com/ink/2010/main" type="inkWord" rotatedBoundingBox="11483,14409 11957,14413 11950,15126 11477,15122"/>
              </emma:interpretation>
              <emma:one-of disjunction-type="recognition" id="oneOf5">
                <emma:interpretation id="interp25" emma:lang="ko-KR" emma:confidence="0">
                  <emma:literal>×</emma:literal>
                </emma:interpretation>
                <emma:interpretation id="interp26" emma:lang="ko-KR" emma:confidence="0">
                  <emma:literal>y</emma:literal>
                </emma:interpretation>
                <emma:interpretation id="interp27" emma:lang="ko-KR" emma:confidence="0">
                  <emma:literal>X</emma:literal>
                </emma:interpretation>
                <emma:interpretation id="interp28" emma:lang="ko-KR" emma:confidence="0">
                  <emma:literal>Ⅹ</emma:literal>
                </emma:interpretation>
                <emma:interpretation id="interp29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6676.8117">-2045 1537 36,'-10'0'42,"10"0"3,-13-2 1,13 2-31,0 0-1,-2 5 2,4 5 3,9 3 5,1 2 3,7 5-1,3-1-1,7 3-5,6-2-1,-3 4-3,5 1-4,-5-3-5,3 1-2,-6-3-1,0 2 0,-9-4-2,-3 0-6,-1-6-12,-3-3-18,-13-9-32,9 11-4,-9-11-5,0-19-4,-6-3 2</inkml:trace>
          <inkml:trace contextRef="#ctx0" brushRef="#br0" timeOffset="6926.4122">-1603 1398 20,'8'0'63,"-12"14"11,-6 6 2,-9 10-2,-7 9-26,-4 12-15,-8 8-3,2 5-2,-3 1-7,1-1-9,3-4-4,3-6-4,5-4-1,5-11-3,2-8-6,6-4-14,2-5-25,4-7-31,8-9-1,0-6-7,0-5-5,5-11 4</inkml:trace>
        </inkml:traceGroup>
        <inkml:traceGroup>
          <inkml:annotationXML>
            <emma:emma xmlns:emma="http://www.w3.org/2003/04/emma" version="1.0">
              <emma:interpretation id="{2B530DFF-E282-4F7C-BBB0-78AE815A44C8}" emma:medium="tactile" emma:mode="ink">
                <msink:context xmlns:msink="http://schemas.microsoft.com/ink/2010/main" type="inkWord" rotatedBoundingBox="11998,14747 12535,14751 12531,15264 11993,15259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z</emma:literal>
                </emma:interpretation>
                <emma:interpretation id="interp34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7394.413">-1554 1887 35,'0'0'50,"0"0"7,-1-5-2,5-35-23,4 31-15,5-3 2,4-5-2,6 3 0,0-3-3,6 5-2,5 0-3,-5 4-2,5 1 1,-10 7-2,2 15 0,-13 0-2,2 12 2,-15 1 1,-6 13 4,-10-1-1,-8 9 2,-3-4 1,-2 3 1,1-3-3,-1-7-1,10-3-1,1-9-3,10-4 0,8-4-1,8-8-1,11-3 0,8-4-1,6-3 1,5 0-1,3-3 0,4-3-3,-2-2-3,-1 4-8,-9-5-14,0 7-51,-4-1-3,-7-3-2,-1 0-6,-8-5-2</inkml:trace>
        </inkml:traceGroup>
        <inkml:traceGroup>
          <inkml:annotationXML>
            <emma:emma xmlns:emma="http://www.w3.org/2003/04/emma" version="1.0">
              <emma:interpretation id="{B52D090E-E705-49EE-BC72-2621B306DDD8}" emma:medium="tactile" emma:mode="ink">
                <msink:context xmlns:msink="http://schemas.microsoft.com/ink/2010/main" type="inkWord" rotatedBoundingBox="12911,14888 13312,14891 13311,14937 12910,14933"/>
              </emma:interpretation>
              <emma:one-of disjunction-type="recognition" id="oneOf7">
                <emma:interpretation id="interp35" emma:lang="ko-KR" emma:confidence="0">
                  <emma:literal>-</emma:literal>
                </emma:interpretation>
                <emma:interpretation id="interp36" emma:lang="ko-KR" emma:confidence="0">
                  <emma:literal>…</emma:literal>
                </emma:interpretation>
                <emma:interpretation id="interp37" emma:lang="ko-KR" emma:confidence="0">
                  <emma:literal>一</emma:literal>
                </emma:interpretation>
                <emma:interpretation id="interp38" emma:lang="ko-KR" emma:confidence="0">
                  <emma:literal>ㅡ</emma:literal>
                </emma:interpretation>
                <emma:interpretation id="interp3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7706.4135">-641 1876 68,'0'0'80,"9"0"-3,0 0 1,3 0-2,5-2 0,6 2-65,5 0-2,7 2 1,1 0 1,4 2-2,-4 2-3,1 1-6,-6-1 0,-2-2 0,-8 0 0,-4 4-21,-4-3-56,-13-5-1,8 0-3,-9-6-7,-4-8-4</inkml:trace>
        </inkml:traceGroup>
        <inkml:traceGroup>
          <inkml:annotationXML>
            <emma:emma xmlns:emma="http://www.w3.org/2003/04/emma" version="1.0">
              <emma:interpretation id="{047AC73D-CE40-43B6-BE1A-DF18DD37AD24}" emma:medium="tactile" emma:mode="ink">
                <msink:context xmlns:msink="http://schemas.microsoft.com/ink/2010/main" type="inkWord" rotatedBoundingBox="13605,14511 14124,14516 14118,15133 13600,15128"/>
              </emma:interpretation>
              <emma:one-of disjunction-type="recognition" id="oneOf8">
                <emma:interpretation id="interp40" emma:lang="ko-KR" emma:confidence="0">
                  <emma:literal>4</emma:literal>
                </emma:interpretation>
                <emma:interpretation id="interp41" emma:lang="ko-KR" emma:confidence="0">
                  <emma:literal>X</emma:literal>
                </emma:interpretation>
                <emma:interpretation id="interp42" emma:lang="ko-KR" emma:confidence="0">
                  <emma:literal>x</emma:literal>
                </emma:interpretation>
                <emma:interpretation id="interp43" emma:lang="ko-KR" emma:confidence="0">
                  <emma:literal>乂</emma:literal>
                </emma:interpretation>
                <emma:interpretation id="interp44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8268.0145">72 1590 16,'-8'-11'72,"4"-1"3,0-1 0,4 2-5,-3 30-26,6-23-8,6 2-8,6 2-14,4 5-5,7 8-1,5 3-2,3 5 0,7 3-1,0 3 0,4 4-1,-4-3 0,0 2 1,-6-3-3,-3-3-2,-4-2-2,-7-3-8,-2-3-15,-7-7-18,-5-1-32,-7-8-2,3-5-5,-3-7-5,-6-14 5</inkml:trace>
          <inkml:trace contextRef="#ctx0" brushRef="#br0" timeOffset="8502.0149">572 1501 50,'0'0'66,"-8"0"5,-6 8 4,-5 10-3,-6 11-43,-2 10-1,-7 9-1,1 6-2,-2 6-6,0-2-6,4-2-6,-1 1-1,7-7-4,1-7-4,8-8-9,-1-8-26,9-6-38,5-10 0,3-11-6,6-5-6,3-16-2</inkml:trace>
        </inkml:traceGroup>
        <inkml:traceGroup>
          <inkml:annotationXML>
            <emma:emma xmlns:emma="http://www.w3.org/2003/04/emma" version="1.0">
              <emma:interpretation id="{23FE654A-3689-4EE4-BD72-C73CEF91ECCE}" emma:medium="tactile" emma:mode="ink">
                <msink:context xmlns:msink="http://schemas.microsoft.com/ink/2010/main" type="inkWord" rotatedBoundingBox="14361,14806 14473,14806 14469,15271 14357,15270"/>
              </emma:interpretation>
              <emma:one-of disjunction-type="recognition" id="oneOf9">
                <emma:interpretation id="interp45" emma:lang="ko-KR" emma:confidence="0">
                  <emma:literal>1</emma:literal>
                </emma:interpretation>
                <emma:interpretation id="interp46" emma:lang="ko-KR" emma:confidence="0">
                  <emma:literal>I</emma:literal>
                </emma:interpretation>
                <emma:interpretation id="interp47" emma:lang="ko-KR" emma:confidence="0">
                  <emma:literal>ㅣ</emma:literal>
                </emma:interpretation>
                <emma:interpretation id="interp48" emma:lang="ko-KR" emma:confidence="0">
                  <emma:literal>l</emma:literal>
                </emma:interpretation>
                <emma:interpretation id="interp4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8720.4152">809 1791 29,'31'15'75,"-6"7"5,-4 7-1,-10 2-2,-7 7 0,-33 5-52,29 3-3,0 3-5,0-5-4,2 0-4,-2-11-4,4 0-9,0-12-25,1-6-22,5-13-2,-7-7-26,4-11-6,-4-12-4,5-7-2</inkml:trace>
        </inkml:traceGroup>
        <inkml:traceGroup>
          <inkml:annotationXML>
            <emma:emma xmlns:emma="http://www.w3.org/2003/04/emma" version="1.0">
              <emma:interpretation id="{B8C3CB64-3D76-48D3-A2DC-8665DD2FA9D8}" emma:medium="tactile" emma:mode="ink">
                <msink:context xmlns:msink="http://schemas.microsoft.com/ink/2010/main" type="inkWord" rotatedBoundingBox="15270,14648 15690,14652 15687,14937 15267,14933"/>
              </emma:interpretation>
              <emma:one-of disjunction-type="recognition" id="oneOf10">
                <emma:interpretation id="interp50" emma:lang="ko-KR" emma:confidence="0">
                  <emma:literal>=</emma:literal>
                </emma:interpretation>
                <emma:interpretation id="interp51" emma:lang="ko-KR" emma:confidence="0">
                  <emma:literal>二</emma:literal>
                </emma:interpretation>
                <emma:interpretation id="interp52" emma:lang="ko-KR" emma:confidence="0">
                  <emma:literal>ㄷ</emma:literal>
                </emma:interpretation>
                <emma:interpretation id="interp53" emma:lang="ko-KR" emma:confidence="0">
                  <emma:literal>ㄹ</emma:literal>
                </emma:interpretation>
                <emma:interpretation id="interp54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9297.6163">1745 1658 23,'-12'0'73,"12"0"2,-15 0-3,15 0-1,0 0 1,3-11-47,10 8-8,7 2-5,7 0-2,3-1 1,4 1-2,2-1-2,3 1-2,-1 1-1,-1 0-3,-3 1-3,-4-1-8,-1 3-20,-6 12-43,-7-9-1,-5-1-5,-11-5-7,-6 8-2</inkml:trace>
          <inkml:trace contextRef="#ctx0" brushRef="#br0" timeOffset="9500.4167">1767 1793 17,'-19'23'73,"7"-1"3,11-7-1,1-2-1,15-7 0,8 29-33,6-33-32,8-2 2,1 2-1,5-2-1,-3 0-4,2 0-7,-5 2-21,-6 1-48,-4-1-3,-8 2-3,-9-4-6,-2 0-4</inkml:trace>
        </inkml:traceGroup>
        <inkml:traceGroup>
          <inkml:annotationXML>
            <emma:emma xmlns:emma="http://www.w3.org/2003/04/emma" version="1.0">
              <emma:interpretation id="{63F9916D-B6A1-4B34-B10F-DE97B2EC0BD4}" emma:medium="tactile" emma:mode="ink">
                <msink:context xmlns:msink="http://schemas.microsoft.com/ink/2010/main" type="inkWord" rotatedBoundingBox="16230,14410 16681,14414 16675,15122 16224,15118"/>
              </emma:interpretation>
              <emma:one-of disjunction-type="recognition" id="oneOf11">
                <emma:interpretation id="interp55" emma:lang="ko-KR" emma:confidence="0">
                  <emma:literal>b</emma:literal>
                </emma:interpretation>
                <emma:interpretation id="interp56" emma:lang="ko-KR" emma:confidence="0">
                  <emma:literal>3</emma:literal>
                </emma:interpretation>
                <emma:interpretation id="interp57" emma:lang="ko-KR" emma:confidence="0">
                  <emma:literal>노</emma:literal>
                </emma:interpretation>
                <emma:interpretation id="interp58" emma:lang="ko-KR" emma:confidence="0">
                  <emma:literal>능</emma:literal>
                </emma:interpretation>
                <emma:interpretation id="interp5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0405.2183">2754 1399 10,'-15'-3'44,"15"3"2,-11 1 4,10 9 6,27 5-33,-38 7 2,12 10 2,0 6 2,0 7 2,0 6-2,0 4-2,0-3-8,-2-2-4,1-7-7,-1-4-3,1-13-2,-1-1 1,1-13 2,1-4 1,0-8 0,0 0 0,0 0-1,0-11-1,3-2-1,0-2-3,6-1-3,3-7-1,6 0-1,6-1 0,5 3 0,5 3 1,5 5-1,1 4 2,2 9 0,-3 4 0,-4 13-1,-7 8 2,-7 4 1,-7 7 0,-11 2 3,-7 3 0,-15-3 1,-5-4 2,-11-4 1,-5-4-1,-7-6 0,-1-4 0,-1-7-1,4-4-2,5-3-1,5-2-2,6 0-7,6-6-6,11 1-16,10 10-19,4-11-31,14-5-1,5-7-5,10 4-3,0-7 6</inkml:trace>
        </inkml:traceGroup>
        <inkml:traceGroup>
          <inkml:annotationXML>
            <emma:emma xmlns:emma="http://www.w3.org/2003/04/emma" version="1.0">
              <emma:interpretation id="{6E8A1E31-B298-42DB-A16A-F86E592A35E4}" emma:medium="tactile" emma:mode="ink">
                <msink:context xmlns:msink="http://schemas.microsoft.com/ink/2010/main" type="inkWord" rotatedBoundingBox="16833,14857 17297,14861 17293,15264 16829,15260"/>
              </emma:interpretation>
              <emma:one-of disjunction-type="recognition" id="oneOf12">
                <emma:interpretation id="interp60" emma:lang="ko-KR" emma:confidence="0">
                  <emma:literal>2</emma:literal>
                </emma:interpretation>
                <emma:interpretation id="interp61" emma:lang="ko-KR" emma:confidence="0">
                  <emma:literal>z</emma:literal>
                </emma:interpretation>
                <emma:interpretation id="interp62" emma:lang="ko-KR" emma:confidence="0">
                  <emma:literal>그</emma:literal>
                </emma:interpretation>
                <emma:interpretation id="interp63" emma:lang="ko-KR" emma:confidence="0">
                  <emma:literal>고</emma:literal>
                </emma:interpretation>
                <emma:interpretation id="interp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0888.819">3306 1874 19,'0'0'64,"-16"2"5,16-2-2,-9 0-4,9-8-32,0 8-6,14-8-6,0 4-5,7 1-6,5-1-2,0 0-1,4 3-1,-2 1-1,2 0-1,-6 3-1,-1 1-1,-7 4 2,-6 1 1,-7 4 2,-3 6 0,-10 3 2,-9 3 2,-2 2 0,-10 2 1,2 2 0,-2-2-2,2 1-1,3-6-1,6-2-1,4-3-1,10-2 0,6-2 0,4-3 0,13-2-1,9-3 0,8-2 0,6-3-3,6 0 0,4-2 0,3 0 0,-2 0 0,-8-2-3,-5 2-23,-13 2-51,-18 4 22,-7-6-25,-9 11-5,-12-7-5,-17-4 2</inkml:trace>
        </inkml:traceGroup>
        <inkml:traceGroup>
          <inkml:annotationXML>
            <emma:emma xmlns:emma="http://www.w3.org/2003/04/emma" version="1.0">
              <emma:interpretation id="{CAF7BBCE-E683-4591-BB8A-4B9BF7DD0DB2}" emma:medium="tactile" emma:mode="ink">
                <msink:context xmlns:msink="http://schemas.microsoft.com/ink/2010/main" type="inkWord" rotatedBoundingBox="17977,14400 19073,14409 19063,15637 17966,15628"/>
              </emma:interpretation>
              <emma:one-of disjunction-type="recognition" id="oneOf13">
                <emma:interpretation id="interp65" emma:lang="ko-KR" emma:confidence="0">
                  <emma:literal>5</emma:literal>
                </emma:interpretation>
                <emma:interpretation id="interp66" emma:lang="ko-KR" emma:confidence="0">
                  <emma:literal>D</emma:literal>
                </emma:interpretation>
                <emma:interpretation id="interp67" emma:lang="ko-KR" emma:confidence="0">
                  <emma:literal>B</emma:literal>
                </emma:interpretation>
                <emma:interpretation id="interp68" emma:lang="ko-KR" emma:confidence="0">
                  <emma:literal>ㅕ</emma:literal>
                </emma:interpretation>
                <emma:interpretation id="interp69" emma:lang="ko-KR" emma:confidence="0">
                  <emma:literal>익</emma:literal>
                </emma:interpretation>
              </emma:one-of>
            </emma:emma>
          </inkml:annotationXML>
          <inkml:trace contextRef="#ctx0" brushRef="#br1" timeOffset="40513.2708">4494 2066 62,'-34'15'68,"7"-4"3,13-5 0,14-6 0,0 0-38,32 0-10,5-2-3,16-2-1,7-3-3,11-1-3,4 2-4,1 0-3,-1 3-3,-10 2-5,-2 2-6,-13 0-12,-12 4-12,-5 2-15,-15-7-28,-4 0-5,-14-7-3,0-6 1</inkml:trace>
          <inkml:trace contextRef="#ctx0" brushRef="#br1" timeOffset="40294.8708">4561 1856 58,'-26'0'80,"4"-2"1,1-3-3,5-3-2,1 1-25,5-1-25,2 2-7,8 6-6,4-9-5,8 5-4,7-1-1,6 0-2,8-1-1,9-2 0,7-1 0,6 3 0,1-2 1,2 8-2,-2 0-1,0 1-4,-8 1-6,-6 6-13,-4 1-12,-14 5-11,-5-1-28,-16-2-4,-3 2-3,-22-2 0</inkml:trace>
          <inkml:trace contextRef="#ctx0" brushRef="#br1" timeOffset="40950.0718">4829 1522 32,'-18'-19'74,"2"1"0,-2 2 2,3-4-2,0 4-26,2 2-13,4 2-9,2 4-11,7 8-2,-2-11-5,2 11-3,18 0-2,4 7-2,9 3-1,6 5 0,10 4 0,9 4-1,2 5 1,10 2-1,-3 4 0,5 1-2,-1 3-2,-3-1-2,-7 5 1,-7-1-1,-11 1 0,-12 1 1,-16 1 0,-13 9 1,-24 4 5,-17 6 1,-16 5 2,-12 7 0,-7 1 1,-8 1 0,7-4-2,6-10-7,14-11-31,13-7-34,15-18-2,18-15-5,11-12-2,17-12-4</inkml:trace>
        </inkml:traceGroup>
      </inkml:traceGroup>
    </inkml:traceGroup>
    <inkml:traceGroup>
      <inkml:annotationXML>
        <emma:emma xmlns:emma="http://www.w3.org/2003/04/emma" version="1.0">
          <emma:interpretation id="{B326271B-9043-4FF5-8D9D-5DA3ADDB2EA8}" emma:medium="tactile" emma:mode="ink">
            <msink:context xmlns:msink="http://schemas.microsoft.com/ink/2010/main" type="paragraph" rotatedBoundingBox="11495,15826 17115,15922 17098,16940 11477,168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6E4915-950C-4698-A91F-750839B18CC2}" emma:medium="tactile" emma:mode="ink">
              <msink:context xmlns:msink="http://schemas.microsoft.com/ink/2010/main" type="inkBullet" rotatedBoundingBox="11491,16036 11970,16045 11957,16787 11478,16779"/>
            </emma:interpretation>
            <emma:one-of disjunction-type="recognition" id="oneOf14">
              <emma:interpretation id="interp70" emma:lang="ko-KR" emma:confidence="0">
                <emma:literal>4</emma:literal>
              </emma:interpretation>
              <emma:interpretation id="interp71" emma:lang="ko-KR" emma:confidence="0">
                <emma:literal>X</emma:literal>
              </emma:interpretation>
              <emma:interpretation id="interp72" emma:lang="ko-KR" emma:confidence="0">
                <emma:literal>y</emma:literal>
              </emma:interpretation>
              <emma:interpretation id="interp73" emma:lang="ko-KR" emma:confidence="0">
                <emma:literal>x</emma:literal>
              </emma:interpretation>
              <emma:interpretation id="interp74" emma:lang="ko-KR" emma:confidence="0">
                <emma:literal>〉</emma:literal>
              </emma:interpretation>
            </emma:one-of>
          </emma:emma>
        </inkml:annotationXML>
        <inkml:trace contextRef="#ctx0" brushRef="#br0" timeOffset="13728.0241">-2004 3147 23,'-10'-14'59,"3"0"6,-4 0-1,3 0 2,-2 0-38,5 5-4,5 9-7,-6-9-3,6 9-3,6 11-2,4 5-2,6 4-4,3 6 0,6 4 1,6 1 1,-2 7-2,3-2 0,-3-1 0,5 1-1,-3-2 0,1-3-1,-5-4-2,-5-1-5,2-7-10,-2-1-16,-8-6-33,2-3-6,-6-9-4,-2-9-4,-3-8 8</inkml:trace>
        <inkml:trace contextRef="#ctx0" brushRef="#br0" timeOffset="13962.0245">-1582 3041 32,'-7'-11'53,"-3"11"8,-4 6 2,-4 15 2,-5 7-41,-4 16 0,-7 8-2,0 12 2,-1 5-1,1 1-7,0-2-5,7-3-3,0-5-3,6-7-4,4-9-3,8-11-14,-2-8-19,5-5-34,6-6-2,0-14-6,0 0-4,9-25 0</inkml:trace>
      </inkml:traceGroup>
      <inkml:traceGroup>
        <inkml:annotationXML>
          <emma:emma xmlns:emma="http://www.w3.org/2003/04/emma" version="1.0">
            <emma:interpretation id="{91FE36A4-3E77-40C4-9E61-F5F51F561FB2}" emma:medium="tactile" emma:mode="ink">
              <msink:context xmlns:msink="http://schemas.microsoft.com/ink/2010/main" type="line" rotatedBoundingBox="12053,15835 17115,15922 17098,16940 12035,16854"/>
            </emma:interpretation>
          </emma:emma>
        </inkml:annotationXML>
        <inkml:traceGroup>
          <inkml:annotationXML>
            <emma:emma xmlns:emma="http://www.w3.org/2003/04/emma" version="1.0">
              <emma:interpretation id="{CD8F481D-0CA6-4833-8197-6D067CF19384}" emma:medium="tactile" emma:mode="ink">
                <msink:context xmlns:msink="http://schemas.microsoft.com/ink/2010/main" type="inkWord" rotatedBoundingBox="12045,16319 12345,16324 12336,16859 12035,16854"/>
              </emma:interpretation>
              <emma:one-of disjunction-type="recognition" id="oneOf15">
                <emma:interpretation id="interp75" emma:lang="ko-KR" emma:confidence="0">
                  <emma:literal>3</emma:literal>
                </emma:interpretation>
                <emma:interpretation id="interp76" emma:lang="ko-KR" emma:confidence="0">
                  <emma:literal>구</emma:literal>
                </emma:interpretation>
                <emma:interpretation id="interp77" emma:lang="ko-KR" emma:confidence="0">
                  <emma:literal>]</emma:literal>
                </emma:interpretation>
                <emma:interpretation id="interp78" emma:lang="ko-KR" emma:confidence="0">
                  <emma:literal>7</emma:literal>
                </emma:interpretation>
                <emma:interpretation id="interp7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4461.2254">-1500 3372 17,'-7'3'63,"7"-3"4,0 0 0,-1-8-1,1 8-32,0 0-16,12-18-3,5 6-5,0 1-4,7 2-3,3-1-3,-1 10 0,3 0-1,-3 10-1,-3 10 1,-7 4 0,-2 9 1,-11-1 1,-3 4 2,-5-2 1,-5 0-1,-1-6 1,1-5 0,3-8 0,5-3 0,2-5-2,9-2 0,5-1 0,3 2 0,1 1 1,-2 3 1,-1 2 0,-3 4 3,-7 3 2,-5 1-1,-6 5 0,-7-2 0,-2-1 1,0-3-2,-1 0-5,0-7-10,6-3-21,10-9-44,0 0 0,4-3-6,6-15-6,7-3-2</inkml:trace>
        </inkml:traceGroup>
        <inkml:traceGroup>
          <inkml:annotationXML>
            <emma:emma xmlns:emma="http://www.w3.org/2003/04/emma" version="1.0">
              <emma:interpretation id="{4C44425C-A71E-432B-8BFB-904DDA8238F9}" emma:medium="tactile" emma:mode="ink">
                <msink:context xmlns:msink="http://schemas.microsoft.com/ink/2010/main" type="inkWord" rotatedBoundingBox="12829,16326 13208,16332 13207,16386 12829,16380"/>
              </emma:interpretation>
              <emma:one-of disjunction-type="recognition" id="oneOf16">
                <emma:interpretation id="interp80" emma:lang="ko-KR" emma:confidence="0">
                  <emma:literal>-</emma:literal>
                </emma:interpretation>
                <emma:interpretation id="interp81" emma:lang="ko-KR" emma:confidence="0">
                  <emma:literal>ㅡ</emma:literal>
                </emma:interpretation>
                <emma:interpretation id="interp82" emma:lang="ko-KR" emma:confidence="0">
                  <emma:literal>一</emma:literal>
                </emma:interpretation>
                <emma:interpretation id="interp83" emma:lang="ko-KR" emma:confidence="0">
                  <emma:literal>_</emma:literal>
                </emma:interpretation>
                <emma:interpretation id="interp8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4788.826">-723 3365 25,'9'-5'73,"-2"0"3,4 3 1,2-3-3,2-1 1,5-3-49,11 6-9,1 1-2,9-2-1,-2 2-3,1 0-4,-6-1-6,0 3-11,-9 0-27,-7 5-38,-8 2 23,-10-7-27,-5 7-7,-11-7-2</inkml:trace>
        </inkml:traceGroup>
        <inkml:traceGroup>
          <inkml:annotationXML>
            <emma:emma xmlns:emma="http://www.w3.org/2003/04/emma" version="1.0">
              <emma:interpretation id="{878281CE-1097-4829-A365-63E8DC8D1F4D}" emma:medium="tactile" emma:mode="ink">
                <msink:context xmlns:msink="http://schemas.microsoft.com/ink/2010/main" type="inkWord" rotatedBoundingBox="13765,15864 14268,15873 14257,16522 13753,16513"/>
              </emma:interpretation>
              <emma:one-of disjunction-type="recognition" id="oneOf17">
                <emma:interpretation id="interp85" emma:lang="ko-KR" emma:confidence="0">
                  <emma:literal>Ⅹ</emma:literal>
                </emma:interpretation>
                <emma:interpretation id="interp86" emma:lang="ko-KR" emma:confidence="0">
                  <emma:literal>×</emma:literal>
                </emma:interpretation>
                <emma:interpretation id="interp87" emma:lang="ko-KR" emma:confidence="0">
                  <emma:literal>X</emma:literal>
                </emma:interpretation>
                <emma:interpretation id="interp88" emma:lang="ko-KR" emma:confidence="0">
                  <emma:literal>ⅹ</emma:literal>
                </emma:interpretation>
                <emma:interpretation id="interp8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5584.4274">210 3028 68,'0'0'74,"0"0"0,7 38 0,9-26-4,8 7-24,1 5-35,7 8 2,2 4 0,6 5-3,-2 1-3,-1 2-2,2-1-5,-3-4-9,-1-7-26,2 0-38,-8-15-2,-2-7-4,-7-10-6,0-2-2</inkml:trace>
          <inkml:trace contextRef="#ctx0" brushRef="#br0" timeOffset="15381.627">625 2857 52,'-2'24'83,"-11"12"1,-13 12-3,-2 15-3,-9 3-42,2 5 0,-2-4-5,0-8-20,3-5-3,5-8-3,5-10-3,8-9-1,5-4-2,4-9-4,1-5-4,6-9-16,0 0-51,0 0-3,0-21-3,0-5-5,-4-10-1</inkml:trace>
        </inkml:traceGroup>
        <inkml:traceGroup>
          <inkml:annotationXML>
            <emma:emma xmlns:emma="http://www.w3.org/2003/04/emma" version="1.0">
              <emma:interpretation id="{32943807-50B7-4332-8E3C-303C6B1519FC}" emma:medium="tactile" emma:mode="ink">
                <msink:context xmlns:msink="http://schemas.microsoft.com/ink/2010/main" type="inkWord" rotatedBoundingBox="14306,16259 14819,16268 14813,16618 14300,16609"/>
              </emma:interpretation>
              <emma:one-of disjunction-type="recognition" id="oneOf18">
                <emma:interpretation id="interp90" emma:lang="ko-KR" emma:confidence="0">
                  <emma:literal>2</emma:literal>
                </emma:interpretation>
                <emma:interpretation id="interp91" emma:lang="ko-KR" emma:confidence="0">
                  <emma:literal>그</emma:literal>
                </emma:interpretation>
                <emma:interpretation id="interp92" emma:lang="ko-KR" emma:confidence="0">
                  <emma:literal>z</emma:literal>
                </emma:interpretation>
                <emma:interpretation id="interp93" emma:lang="ko-KR" emma:confidence="0">
                  <emma:literal>고</emma:literal>
                </emma:interpretation>
                <emma:interpretation id="interp94" emma:lang="ko-KR" emma:confidence="0">
                  <emma:literal>로</emma:literal>
                </emma:interpretation>
              </emma:one-of>
            </emma:emma>
          </inkml:annotationXML>
          <inkml:trace contextRef="#ctx0" brushRef="#br0" timeOffset="16005.6281">767 3300 62,'0'0'69,"-11"-1"-3,9-7-3,3 1-2,7 2-42,6-4-6,4 2-7,3-1-3,4 3 0,2 2 0,3 3 1,-4 2 0,-4 9 3,-4 4-1,-3 6 2,-12 9 0,-3 6 2,-7 0 0,-6 0 0,-2-1 0,1 0-2,-1-8-1,1-2-1,8-8-1,3-8-1,6 1-1,7-5 0,9-4 0,2-1-1,6 0-2,3-6-4,8-1-9,-4 1-26,7-5-37,-1-2-1,-4 1-5,1-2-5,-5-5 1</inkml:trace>
        </inkml:traceGroup>
        <inkml:traceGroup>
          <inkml:annotationXML>
            <emma:emma xmlns:emma="http://www.w3.org/2003/04/emma" version="1.0">
              <emma:interpretation id="{7F2AE20B-6010-40F1-94D4-7285A702AAF4}" emma:medium="tactile" emma:mode="ink">
                <msink:context xmlns:msink="http://schemas.microsoft.com/ink/2010/main" type="inkWord" rotatedBoundingBox="15422,16115 15978,16124 15973,16409 15417,16400"/>
              </emma:interpretation>
              <emma:one-of disjunction-type="recognition" id="oneOf19">
                <emma:interpretation id="interp95" emma:lang="ko-KR" emma:confidence="0">
                  <emma:literal>=</emma:literal>
                </emma:interpretation>
                <emma:interpretation id="interp96" emma:lang="ko-KR" emma:confidence="0">
                  <emma:literal>그</emma:literal>
                </emma:interpretation>
                <emma:interpretation id="interp97" emma:lang="ko-KR" emma:confidence="0">
                  <emma:literal>z</emma:literal>
                </emma:interpretation>
                <emma:interpretation id="interp98" emma:lang="ko-KR" emma:confidence="0">
                  <emma:literal>二</emma:literal>
                </emma:interpretation>
                <emma:interpretation id="interp9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6458.0289">1893 3140 23,'0'0'77,"-13"2"-1,13-2-5,-10 0-3,10 0 2,10-7-51,-1 4-3,7 0-6,6-1-2,7 0-1,8-2 2,-1 2-2,4 1-2,0 1-6,0 2-13,-10 0-22,-10 0-37,-1 10-2,-16-2-4,-3 4-5,-8 3-1</inkml:trace>
          <inkml:trace contextRef="#ctx0" brushRef="#br0" timeOffset="16645.2291">1989 3323 14,'-27'20'71,"8"-2"6,9-4-3,10-14-1,5 6-3,16 0-42,7-6-15,4 0 0,8-2-3,1-4-4,6 2-4,-3-2-8,2 1-12,-5-3-21,-3 2-32,-3 3-3,-9-9-4,2 5-6,-10-8 4</inkml:trace>
        </inkml:traceGroup>
        <inkml:traceGroup>
          <inkml:annotationXML>
            <emma:emma xmlns:emma="http://www.w3.org/2003/04/emma" version="1.0">
              <emma:interpretation id="{53A9058E-A29E-4A60-AD0D-53FB5A9404FC}" emma:medium="tactile" emma:mode="ink">
                <msink:context xmlns:msink="http://schemas.microsoft.com/ink/2010/main" type="inkWord" rotatedBoundingBox="16249,15920 16692,15928 16678,16731 16235,16724"/>
              </emma:interpretation>
              <emma:one-of disjunction-type="recognition" id="oneOf20">
                <emma:interpretation id="interp100" emma:lang="ko-KR" emma:confidence="0">
                  <emma:literal>b</emma:literal>
                </emma:interpretation>
                <emma:interpretation id="interp101" emma:lang="ko-KR" emma:confidence="0">
                  <emma:literal>3</emma:literal>
                </emma:interpretation>
                <emma:interpretation id="interp102" emma:lang="ko-KR" emma:confidence="0">
                  <emma:literal>卜</emma:literal>
                </emma:interpretation>
                <emma:interpretation id="interp103" emma:lang="ko-KR" emma:confidence="0">
                  <emma:literal>6</emma:literal>
                </emma:interpretation>
                <emma:interpretation id="interp10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7144.4301">2709 2910 14,'10'-4'66,"-1"4"4,-4 8 2,-1 7-1,-4 8 2,0 8-52,0 9-3,0 6 3,0 9 1,0 6-5,0 2-4,0 3-4,-3-5-2,2-5-3,0-7-1,0-7-1,1-10 0,-2-10 1,2-8 0,0-14-3,0 0 0,0 0 0,10-12-4,0-5-2,1-3-3,7-4-1,5-2-1,2-1 1,6 0 3,-1 1 1,5 3 3,-1 10 2,2 4 2,-1 5 0,-6 4 1,0 10 1,-7 6 1,-6 7-1,-8 7 2,-8 1 0,-8 2-1,-12 1 1,-7-1 0,-11-4-2,-4 2 1,-6-5-1,0-7-1,2-3-4,1-8-6,7-2-21,4-3-46,5-4-2,13-8-4,8-5-6,8-1-3</inkml:trace>
        </inkml:traceGroup>
        <inkml:traceGroup>
          <inkml:annotationXML>
            <emma:emma xmlns:emma="http://www.w3.org/2003/04/emma" version="1.0">
              <emma:interpretation id="{2915C82A-B5DE-44CF-A841-141B21B23106}" emma:medium="tactile" emma:mode="ink">
                <msink:context xmlns:msink="http://schemas.microsoft.com/ink/2010/main" type="inkWord" rotatedBoundingBox="16776,16443 17106,16449 17099,16877 16769,16872"/>
              </emma:interpretation>
              <emma:one-of disjunction-type="recognition" id="oneOf21">
                <emma:interpretation id="interp105" emma:lang="ko-KR" emma:confidence="0">
                  <emma:literal>3</emma:literal>
                </emma:interpretation>
                <emma:interpretation id="interp106" emma:lang="ko-KR" emma:confidence="0">
                  <emma:literal>5</emma:literal>
                </emma:interpretation>
                <emma:interpretation id="interp107" emma:lang="ko-KR" emma:confidence="0">
                  <emma:literal>,</emma:literal>
                </emma:interpretation>
                <emma:interpretation id="interp108" emma:lang="ko-KR" emma:confidence="0">
                  <emma:literal>j</emma:literal>
                </emma:interpretation>
                <emma:interpretation id="interp10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7690.4311">3309 3507 12,'0'0'63,"-11"0"0,11 0-1,-1-6-2,2-38-24,8 37-16,3 2-3,1-1-6,8 1 0,4 3 2,-1 2-1,4 2 1,-5 7-2,1 5 0,-9 6 0,-2 3-2,-13 3 0,-5 2 0,-8 2-1,-9-5-1,-1 1-1,-2-7-1,5-3-3,1-7 1,8-2-1,11-7 0,0 0-2,16 0 0,6 0 0,3 0-1,4 3 1,3 2 0,-7 6 1,-2 2 1,-13 4 0,-10 4 1,-14-2 1,-10 3-1,-6-1-3,-11-4-15,-28-2-59,-4-7-4,37-8-2,12-2-6,4-19-6</inkml:trace>
        </inkml:traceGroup>
      </inkml:traceGroup>
    </inkml:traceGroup>
  </inkml:traceGroup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03.7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9E77B5-EC8D-4938-8E77-6858B8174436}" emma:medium="tactile" emma:mode="ink">
          <msink:context xmlns:msink="http://schemas.microsoft.com/ink/2010/main" type="inkDrawing" rotatedBoundingBox="20520,13056 20625,16350 20165,16365 20060,13071" semanticType="verticalRange" shapeName="Other">
            <msink:sourceLink direction="with" ref="{972BC811-5BD9-4FD3-B5BB-BD45F8D8D637}"/>
          </msink:context>
        </emma:interpretation>
      </emma:emma>
    </inkml:annotationXML>
    <inkml:trace contextRef="#ctx0" brushRef="#br0">266 114 37,'16'-17'53,"-1"0"8,5-2 0,-10 5-32,0 5-1,1-2-2,-4 4-3,-1 0-3,-6 7-4,0 0-4,8-6-2,-8 6-1,0 0-2,-5 0-3,-5 1-2,-2 3 0,-4-1-1,-4 0 0,-2 2 0,-3-3 0,-3 0-1,0-2 1,2 0 0,2-3 0,2-1 0,1-2-1,-1 2 1,5 0-1,0-1-1,6 4 1,-3 1-2,5 0 1,-2 5 0,8 6-1,-1 4 1,4 40 6,1 18 2,4 25 0,-1 26 2,1 25 1,-1 30 2,0 23-1,2 17 1,-5-15-6,3 4-2,-3-2 0,5-10-1,-6-12-1,9-17-2,-2-14 0,4-13 2,-3-18-2,1-11 1,0-17 0,1-16 0,2-14-1,-3-11 1,-1-14 0,-1-10 0,2-5 1,1-10 0,0-5 0,6-3 0,3-1 0,4 1-2,5 0 0,3 1 0,0 0 0,-1-1 0,1 1 0,-4-3 0,-2 0-7,-5-4-5,-1 0-12,-6-3-25,-1-4-30,5-3-1,-9-9-2,4-5-6,-8-13 4</inkml:trace>
  </inkml:traceGroup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04.6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2BC811-5BD9-4FD3-B5BB-BD45F8D8D637}" emma:medium="tactile" emma:mode="ink">
          <msink:context xmlns:msink="http://schemas.microsoft.com/ink/2010/main" type="writingRegion" rotatedBoundingBox="21275,13215 21597,16392 20851,16468 20528,13291">
            <msink:destinationLink direction="with" ref="{F09E77B5-EC8D-4938-8E77-6858B8174436}"/>
            <msink:destinationLink direction="with" ref="{334820FC-E588-44A0-93CC-72EC598B5613}"/>
          </msink:context>
        </emma:interpretation>
      </emma:emma>
    </inkml:annotationXML>
    <inkml:traceGroup>
      <inkml:annotationXML>
        <emma:emma xmlns:emma="http://www.w3.org/2003/04/emma" version="1.0">
          <emma:interpretation id="{14F85E34-3509-4A58-88C5-9AE414B176FB}" emma:medium="tactile" emma:mode="ink">
            <msink:context xmlns:msink="http://schemas.microsoft.com/ink/2010/main" type="paragraph" rotatedBoundingBox="21275,13215 21597,16392 20851,16468 20528,13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BBC472-52E9-4E44-877D-A572A789E60E}" emma:medium="tactile" emma:mode="ink">
              <msink:context xmlns:msink="http://schemas.microsoft.com/ink/2010/main" type="line" rotatedBoundingBox="21275,13215 21597,16392 20851,16468 20528,13291"/>
            </emma:interpretation>
          </emma:emma>
        </inkml:annotationXML>
        <inkml:traceGroup>
          <inkml:annotationXML>
            <emma:emma xmlns:emma="http://www.w3.org/2003/04/emma" version="1.0">
              <emma:interpretation id="{8B883C5A-D1B4-408F-9641-C2FEF2146B9B}" emma:medium="tactile" emma:mode="ink">
                <msink:context xmlns:msink="http://schemas.microsoft.com/ink/2010/main" type="inkWord" rotatedBoundingBox="21202,13223 21282,14016 20679,14078 20598,13284"/>
              </emma:interpretation>
              <emma:one-of disjunction-type="recognition" id="oneOf0">
                <emma:interpretation id="interp0" emma:lang="ko-KR" emma:confidence="0">
                  <emma:literal>心</emma:literal>
                </emma:interpretation>
                <emma:interpretation id="interp1" emma:lang="ko-KR" emma:confidence="0">
                  <emma:literal>을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E</emma:literal>
                </emma:interpretation>
                <emma:interpretation id="interp4" emma:lang="ko-KR" emma:confidence="0">
                  <emma:literal>F</emma:literal>
                </emma:interpretation>
              </emma:one-of>
            </emma:emma>
          </inkml:annotationXML>
          <inkml:trace contextRef="#ctx0" brushRef="#br0">2055 4997 3,'-3'-9'60,"-7"4"6,-1 5 2,-8 9 1,-2 7-2,-7 5-41,-1 11-7,0 5 0,-1 7-2,1 1-2,3 2-5,5-4-6,10 4-7,2-5-18,6-6-47,3 0-2,1-14-6,9-2-3,-2-8-5</inkml:trace>
          <inkml:trace contextRef="#ctx0" brushRef="#br0" timeOffset="-187.2004">1604 5081 62,'-11'-11'67,"11"11"-2,-15-8-3,15 8-2,0 0-39,0 0-5,17 10-6,-3 4-5,6 5 1,1 1 4,9 6 0,-2-1-2,6-1 0,-5 3-2,2-5-1,-2 1-2,-1-6-7,0 1-14,-6-7-15,-2-1-33,-1-7-4,-5-8-4,-1-6-3,-3-14 1</inkml:trace>
          <inkml:trace contextRef="#ctx0" brushRef="#br0" timeOffset="202.8003">2116 5338 43,'25'-4'66,"2"4"1,-7 4-1,-4 9-1,-5 0-4,-5 14-57,-5 10 1,-1 5 2,0 5-10,-2 2-18,22 6-39,-20-6-5,0-4-3,-2-18-4,2-5-1</inkml:trace>
        </inkml:traceGroup>
        <inkml:traceGroup>
          <inkml:annotationXML>
            <emma:emma xmlns:emma="http://www.w3.org/2003/04/emma" version="1.0">
              <emma:interpretation id="{79B6A134-F257-416F-A85B-535AD82E66B3}" emma:medium="tactile" emma:mode="ink">
                <msink:context xmlns:msink="http://schemas.microsoft.com/ink/2010/main" type="inkWord" rotatedBoundingBox="21091,14581 21141,15078 20749,15118 20698,14620"/>
              </emma:interpretation>
              <emma:one-of disjunction-type="recognition" id="oneOf1">
                <emma:interpretation id="interp5" emma:lang="ko-KR" emma:confidence="0">
                  <emma:literal>으</emma:literal>
                </emma:interpretation>
                <emma:interpretation id="interp6" emma:lang="ko-KR" emma:confidence="0">
                  <emma:literal>×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Q</emma:literal>
                </emma:interpretation>
                <emma:interpretation id="interp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920.4016">2067 6326 13,'0'0'74,"-9"5"2,-7 13 1,-7 9-3,-5 3-1,-6 6-42,0 10-16,-4 6 1,0 4-9,9-1-8,0-3-19,6-3-50,9-3-3,4-14-5,6-8-3,3-16-4</inkml:trace>
          <inkml:trace contextRef="#ctx0" brushRef="#br0" timeOffset="748.8013">1758 6431 16,'-14'-12'71,"5"10"3,-2-3-2,3 3-2,8 2-1,-36 0-44,36 7-6,4 7-2,4 6-4,3 3-1,5 7-1,3 2-2,2 2-1,7 0-4,-2-2-3,1-3-5,-2-7-13,2-8-26,1-5-32,-5-9-2,0-13-5,-8-12-4,4-11-2</inkml:trace>
        </inkml:traceGroup>
        <inkml:traceGroup>
          <inkml:annotationXML>
            <emma:emma xmlns:emma="http://www.w3.org/2003/04/emma" version="1.0">
              <emma:interpretation id="{BBFE78F3-3484-4373-A501-F50AEE43EE88}" emma:medium="tactile" emma:mode="ink">
                <msink:context xmlns:msink="http://schemas.microsoft.com/ink/2010/main" type="inkWord" rotatedBoundingBox="21444,14878 21479,15222 21112,15259 21078,14915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'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404.0021">2062 6739 7,'0'0'68,"0"0"4,3-6-3,-3 6-2,2-15-3,1 8-48,3-2-2,2 1-4,3-3-5,2 3-1,7 0-1,-4 1-1,8 0 1,-4 1 0,5 4-1,-6 0 0,4 2-1,-9 2 2,-3 8 4,-5 9 0,-6 4 2,-7 8-1,-9 1 3,-1 4 1,-6-1 0,3 2-3,-2-6-2,6-4-1,8-8-1,7-2-2,4-5-3,13-2 0,7-8 0,6-2 0,5-1-11,5-2-23,2 0-42,-7-3-4,0 4-3,-10-2-6,-2 4-1</inkml:trace>
        </inkml:traceGroup>
        <inkml:traceGroup>
          <inkml:annotationXML>
            <emma:emma xmlns:emma="http://www.w3.org/2003/04/emma" version="1.0">
              <emma:interpretation id="{696EB65A-1B25-4D58-8523-413E929A6979}" emma:medium="tactile" emma:mode="ink">
                <msink:context xmlns:msink="http://schemas.microsoft.com/ink/2010/main" type="inkWord" rotatedBoundingBox="21333,15678 21408,16412 20851,16468 20776,15735"/>
              </emma:interpretation>
              <emma:one-of disjunction-type="recognition" id="oneOf3">
                <emma:interpretation id="interp15" emma:lang="ko-KR" emma:confidence="0">
                  <emma:literal>안</emma:literal>
                </emma:interpretation>
                <emma:interpretation id="interp16" emma:lang="ko-KR" emma:confidence="0">
                  <emma:literal>막</emma:literal>
                </emma:interpretation>
                <emma:interpretation id="interp17" emma:lang="ko-KR" emma:confidence="0">
                  <emma:literal>악</emma:literal>
                </emma:interpretation>
                <emma:interpretation id="interp18" emma:lang="ko-KR" emma:confidence="0">
                  <emma:literal>압</emma:literal>
                </emma:interpretation>
                <emma:interpretation id="interp19" emma:lang="ko-KR" emma:confidence="0">
                  <emma:literal>凸</emma:literal>
                </emma:interpretation>
              </emma:one-of>
            </emma:emma>
          </inkml:annotationXML>
          <inkml:trace contextRef="#ctx0" brushRef="#br0" timeOffset="1840.8032">1771 7503 5,'0'0'78,"-10"-13"2,10 13-3,-6-10-4,6 10 0,-1 12-25,1-12-34,10 15-1,2 1-2,6 1-2,2 9-9,2 2 10,8 3 0,-1-1-2,4 2-6,-4-5-2,1-1 0,-7-5-9,3-8-8,-9-8-18,-3-39-43,2 29 78,-10-15 0,1 0-82,-7-9-1,4 2 83,-4-5-86,2 2 0</inkml:trace>
          <inkml:trace contextRef="#ctx0" brushRef="#br0" timeOffset="1996.8035">2089 7524 30,'-2'-7'78,"2"7"1,-16 0 1,3 10-5,-4 12-75,-1 10 46,-3 5-10,0 6-6,-3 2-11,-4 4-11,4-2-9,2-2-15,2-5-55,7-4-6,-1-14-1,7-4-8,1-15-2</inkml:trace>
          <inkml:trace contextRef="#ctx0" brushRef="#br0" timeOffset="2480.4043">2124 7658 25,'0'0'64,"0"0"5,0 0 2,0-3-4,0 3-40,17-11-5,-6 6 3,8-2-4,-3 2-6,7-5-4,-5 5-11,5 1 0,-3 4 11,-2 0 1,-3 7-3,-2 5 1,-3 5-2,-3 3-1,-5 6 0,-2 1-1,0 0-2,0-3-2,-5-2 0,4-1-1,0-3 1,1 2-1,1-3 0,3-2 0,-1 8 1,-2 3 0,-1 2 0,-2 2 0,-7-3 0,-1 2-2,-3-6 0,0 0 0,0-9 0,0-9-7,13-5-69,-10-9-3,6-10 0,4-6-7,-1-13-5,1-4-2</inkml:trace>
          <inkml:trace contextRef="#ctx0" brushRef="#br0" timeOffset="3775.2065">2076 7721 52,'0'0'69,"-14"-2"2,14 2-1,0 0-33,-8-3-4,8 3-4,0 0-3,0 0-10,0-8-7,0 8-4,6-8-2,-6 8-1,13-9-2,-3 3 0,1 4 1,0-4-1,2 1 0,4 1 1,-2 0-1,3 3 0,-4 1 2,4 0-2,-3 1 1,1 3 0,-3 2 0,-5 2 0,1 0 2,-3 3 0,-4 2 0,-2 3 1,0 1 0,-6 1 0,-5 3 1,-1 0-2,-2 4 0,-3 0 0,-1-3-1,-2-5-1,2 2 1,1-5-1,6-2 0,-2-4 0,5-2 0,0-6 0,8 0-1,0 0 0,-8 2 1,8-2-1,0 0-1,0 0 1,0 0-1,0 0 1,5 0 0,-5 0 0,14-4 0,-3 2 0,1-4 1,2 0-2,1-1 0,2 2-2,-3-1-1,1 2-2,-5 1 0,0-1 0,-10 4 0,11 0 2,-11 0-1,0 0 3,6 11 2,-6-11 0,2 14 1,-2-6-3,1 0-31,0 6-35,-1-6-2,-3 0-4,-6-7-4,9-1-3</inkml:trace>
          <inkml:trace contextRef="#ctx0" brushRef="#br0" timeOffset="5132.409">2249 7981 8,'0'0'42,"-7"-2"-1,7 2 3,0-9-31,0 9 1,0 0 5,3-8 2,-3 8-1,0 0 3,9-4 3,-9 4 3,0 0-2,7 12-4,-7-3-2,0 4-4,0 3-2,-4 6-4,-4 2-3,-3-1-2,-4 3-3,-2-5 0,-3 1-1,-1-8 0,0 0-6,5-7-6,-4-3-14,8-4-18,12 0-28,-7-18-4,10 2-4,1-7-1</inkml:trace>
        </inkml:traceGroup>
      </inkml:traceGroup>
    </inkml:traceGroup>
  </inkml:traceGroup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0.93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34820FC-E588-44A0-93CC-72EC598B5613}" emma:medium="tactile" emma:mode="ink">
          <msink:context xmlns:msink="http://schemas.microsoft.com/ink/2010/main" type="inkDrawing" rotatedBoundingBox="21936,13018 22094,16398 21597,16421 21440,13042" semanticType="verticalRange" shapeName="Other">
            <msink:sourceLink direction="with" ref="{972BC811-5BD9-4FD3-B5BB-BD45F8D8D637}"/>
          </msink:context>
        </emma:interpretation>
      </emma:emma>
    </inkml:annotationXML>
    <inkml:trace contextRef="#ctx0" brushRef="#br0">45 149 8,'-11'-12'66,"2"0"4,0 2 1,9 10-1,-10-12-29,10 12-10,-6-10-5,6 10-10,0-8-6,5 3-5,5-1-2,8 1-3,4-1-1,7-2-1,1-1 2,9 1 0,2 2 0,0-1 0,3 2 1,-6 1-1,0 3 0,-8-2 0,0 3-2,-9 0 0,-4 0 0,-4 5-1,-2 1 0,-4 5 0,-1 2 0,1 13 1,-6 43 10,1 25 1,-2 22 2,-2 24 4,-3 28 1,1 26 1,1 20 0,3 13 0,3-22-11,2-4-6,1-8 0,3-9 0,-1-14 0,1-17 0,-3-11 0,-6-13 0,-2-16 0,0-13 0,0-10 0,-3-12 0,-1-10 0,-2-12 0,0-8 0,-2-11 0,-1-7 0,-4-2 0,0-7 0,-2-1 0,-3-7 0,-3 0 0,1-6 0,-2 0 0,-2-6 0,8-1 0,-1-5 0,9-5-18,6 1-50,4-18 9,11 1-25,3-52 4,7 32 80,5-17 0,10-11-91,-7-15 91,5-15-86</inkml:trace>
  </inkml:traceGroup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1.3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73693F-6CEC-4D01-B966-B8AA18F02066}" emma:medium="tactile" emma:mode="ink">
          <msink:context xmlns:msink="http://schemas.microsoft.com/ink/2010/main" type="writingRegion" rotatedBoundingBox="22103,14076 22438,14076 22438,14402 22103,14402"/>
        </emma:interpretation>
      </emma:emma>
    </inkml:annotationXML>
    <inkml:traceGroup>
      <inkml:annotationXML>
        <emma:emma xmlns:emma="http://www.w3.org/2003/04/emma" version="1.0">
          <emma:interpretation id="{1C895606-B46A-45FC-9CF1-16DBFF3738CC}" emma:medium="tactile" emma:mode="ink">
            <msink:context xmlns:msink="http://schemas.microsoft.com/ink/2010/main" type="paragraph" rotatedBoundingBox="22103,14076 22438,14076 22438,14402 22103,144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0A19C0-54CA-4BE2-95D6-AF5D1790B74D}" emma:medium="tactile" emma:mode="ink">
              <msink:context xmlns:msink="http://schemas.microsoft.com/ink/2010/main" type="line" rotatedBoundingBox="22103,14076 22438,14076 22438,14402 22103,14402"/>
            </emma:interpretation>
          </emma:emma>
        </inkml:annotationXML>
        <inkml:traceGroup>
          <inkml:annotationXML>
            <emma:emma xmlns:emma="http://www.w3.org/2003/04/emma" version="1.0">
              <emma:interpretation id="{9192550F-4BD5-4398-BED8-449A6708AD1D}" emma:medium="tactile" emma:mode="ink">
                <msink:context xmlns:msink="http://schemas.microsoft.com/ink/2010/main" type="inkWord" rotatedBoundingBox="22103,14076 22438,14076 22438,14402 22103,14402"/>
              </emma:interpretation>
              <emma:one-of disjunction-type="recognition" id="oneOf0">
                <emma:interpretation id="interp0" emma:lang="ko-KR" emma:confidence="0">
                  <emma:literal>그</emma:literal>
                </emma:interpretation>
                <emma:interpretation id="interp1" emma:lang="ko-KR" emma:confidence="0">
                  <emma:literal>고</emma:literal>
                </emma:interpretation>
                <emma:interpretation id="interp2" emma:lang="ko-KR" emma:confidence="0">
                  <emma:literal>즈</emma:literal>
                </emma:interpretation>
                <emma:interpretation id="interp3" emma:lang="ko-KR" emma:confidence="0">
                  <emma:literal>드</emma:literal>
                </emma:interpretation>
                <emma:interpretation id="interp4" emma:lang="ko-KR" emma:confidence="0">
                  <emma:literal>트</emma:literal>
                </emma:interpretation>
              </emma:one-of>
            </emma:emma>
          </inkml:annotationXML>
          <inkml:trace contextRef="#ctx0" brushRef="#br0">18 113 30,'-10'-14'77,"5"6"1,0 0 0,5-3-4,0-4 0,2 2-51,7 4-3,4 0-6,3 0-5,4 2-3,5 0-3,1 5-1,3 1-5,-1 2-8,-1 5-22,-19 7-39,15 3-2,-11 0-5,-4 2-4,-8-3-4</inkml:trace>
          <inkml:trace contextRef="#ctx0" brushRef="#br0" timeOffset="140.4003">86 264 36,'-19'18'71,"8"0"2,5-6 2,6-12-3,8 7-2,13-7-49,8 0-13,5 0-10,6 4-59,-3-3-3,9 1-8,-13-2-5,2-3-4</inkml:trace>
        </inkml:traceGroup>
      </inkml:traceGroup>
    </inkml:traceGroup>
  </inkml:traceGroup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2.8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6E2D452-E791-40BF-9298-E1EEA04237EB}" emma:medium="tactile" emma:mode="ink">
          <msink:context xmlns:msink="http://schemas.microsoft.com/ink/2010/main" type="inkDrawing" rotatedBoundingBox="23234,12884 23372,16341 22848,16361 22711,12905" semanticType="verticalRange" shapeName="Other">
            <msink:sourceLink direction="with" ref="{287040BE-75D7-4487-B794-5D09A23E0E1A}"/>
            <msink:sourceLink direction="with" ref="{CE74C115-C8C4-400F-B0D9-BA989F928F1D}"/>
          </msink:context>
        </emma:interpretation>
      </emma:emma>
    </inkml:annotationXML>
    <inkml:trace contextRef="#ctx0" brushRef="#br0">276 24 52,'12'-4'63,"-4"0"-1,-8 4 0,9-9-1,-9 9-47,0 0-4,0 0-3,0 0-2,-9-5 1,9 5-1,-18 0-3,2 3 0,-3 1 0,-2-1 1,-4 1-1,-2-2 1,2 0-1,-3-1 1,4-1 2,1-1 1,6-1 1,1-3 1,3 1-1,1 2 0,12 2-2,-11-7-1,11 7-3,0 0 0,-4 5-3,4 4 0,0 8 0,3 6 1,-1 14 3,0 50 6,5 22 2,-5 20 1,0 27 1,3 19 0,1 25 0,-3 18-1,0 14-2,-1-23-5,0-5-1,4-8-1,0-10 0,-1-16 1,-3-16-3,3-18 0,-2-21 0,-1-21 0,0-15 0,-2-15 0,-2-12 0,-2-9 0,1-10 0,-1-10 0,-1 0 0,2-5 0,-1-3 0,3-1 0,1 0 0,3 2 0,6-3 0,3 0 0,9-3 0,4 2 0,9 1 0,5-3 0,7-2 0,1 2 0,4-2 0,1 1 0,-4 0 0,-6 0 0,-4-1 0,-13-3-11,-9 33-49,8-29-20,-27-9-1,-8 0-8,-10-8-4,1-8 2</inkml:trace>
  </inkml:traceGroup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18.52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74C115-C8C4-400F-B0D9-BA989F928F1D}" emma:medium="tactile" emma:mode="ink">
          <msink:context xmlns:msink="http://schemas.microsoft.com/ink/2010/main" type="writingRegion" rotatedBoundingBox="23652,14150 26734,14124 26754,16506 23672,16531">
            <msink:destinationLink direction="with" ref="{46E2D452-E791-40BF-9298-E1EEA04237EB}"/>
            <msink:destinationLink direction="with" ref="{995BF2D1-F059-414A-9AB0-67673DBFF67E}"/>
          </msink:context>
        </emma:interpretation>
      </emma:emma>
    </inkml:annotationXML>
    <inkml:traceGroup>
      <inkml:annotationXML>
        <emma:emma xmlns:emma="http://www.w3.org/2003/04/emma" version="1.0">
          <emma:interpretation id="{FE23D3C7-163C-43D2-83F7-5CBEACFFF989}" emma:medium="tactile" emma:mode="ink">
            <msink:context xmlns:msink="http://schemas.microsoft.com/ink/2010/main" type="paragraph" rotatedBoundingBox="23719,14103 25982,14236 25947,14841 23684,147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3D2CC3-DEA1-4DE2-BCD2-E82EA56708E3}" emma:medium="tactile" emma:mode="ink">
              <msink:context xmlns:msink="http://schemas.microsoft.com/ink/2010/main" type="line" rotatedBoundingBox="23719,14103 25982,14236 25947,14841 23684,14708"/>
            </emma:interpretation>
          </emma:emma>
        </inkml:annotationXML>
        <inkml:traceGroup>
          <inkml:annotationXML>
            <emma:emma xmlns:emma="http://www.w3.org/2003/04/emma" version="1.0">
              <emma:interpretation id="{DAEF9697-8B23-4831-BFF9-0592C75248C1}" emma:medium="tactile" emma:mode="ink">
                <msink:context xmlns:msink="http://schemas.microsoft.com/ink/2010/main" type="inkWord" rotatedBoundingBox="23903,14081 24104,14629 23785,14746 23584,14198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s</emma:literal>
                </emma:interpretation>
                <emma:interpretation id="interp3" emma:lang="ko-KR" emma:confidence="0">
                  <emma:literal>6</emma:literal>
                </emma:interpretation>
                <emma:interpretation id="interp4" emma:lang="ko-KR" emma:confidence="0">
                  <emma:literal>5</emma:literal>
                </emma:interpretation>
              </emma:one-of>
            </emma:emma>
          </inkml:annotationXML>
          <inkml:trace contextRef="#ctx0" brushRef="#br0">51 64 46,'-11'-6'56,"-4"-7"6,7 4-1,2 1-32,1 0-1,5 8-2,-6-14-3,6 14-7,0 0-6,0-6-5,0 6 1,5 9 0,-1 9 0,0 9 2,0 6 0,1 9 2,-3 5 2,1 3 0,-1 1-1,-1-2-4,2-9 0,-3-6-2,1-9 0,1-6 0,0-8 1,-2-11 0,6 7-1,-6-7 0,11-8-1,-2-7-1,3 0-2,4-4-2,1-3-1,6-2-2,1 3 0,3 0 0,1 8 0,-2 5 0,1 8 0,-1 0 1,-5 12 0,-4 7 1,-5 4 1,-6 2 1,-6 5 2,-3-1 1,-13-3 1,-5 0 1,-3-3 0,-5-6 1,-1-3-2,-3-3 0,2-4-4,-1-3-3,8-2-7,0-2-21,7 0-45,17 0 0,-9-10-5,15 0-5,4-7 0</inkml:trace>
        </inkml:traceGroup>
        <inkml:traceGroup>
          <inkml:annotationXML>
            <emma:emma xmlns:emma="http://www.w3.org/2003/04/emma" version="1.0">
              <emma:interpretation id="{E10A3261-3B4B-4C5E-8500-479AEB9A33EE}" emma:medium="tactile" emma:mode="ink">
                <msink:context xmlns:msink="http://schemas.microsoft.com/ink/2010/main" type="inkWord" rotatedBoundingBox="24284,14726 24347,14421 24412,14435 24349,14739"/>
              </emma:interpretation>
              <emma:one-of disjunction-type="recognition" id="oneOf1">
                <emma:interpretation id="interp5" emma:lang="ko-KR" emma:confidence="0">
                  <emma:literal>l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,</emma:literal>
                </emma:interpretation>
                <emma:interpretation id="interp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218.4004">641 274 52,'15'10'74,"-1"6"0,-8 3-3,-2 1-1,-4 2 1,-73 4-61,71 2-2,0 0 2,2 2 0,0-3-5,0-5-8,3 1-21,1-1-46,-4-10-1,5-5-4,-5-7-7,1-9-3</inkml:trace>
        </inkml:traceGroup>
        <inkml:traceGroup>
          <inkml:annotationXML>
            <emma:emma xmlns:emma="http://www.w3.org/2003/04/emma" version="1.0">
              <emma:interpretation id="{1872BB6B-25F8-475B-831C-21E15B60C53D}" emma:medium="tactile" emma:mode="ink">
                <msink:context xmlns:msink="http://schemas.microsoft.com/ink/2010/main" type="inkWord" rotatedBoundingBox="24497,14447 24741,14178 25001,14415 24757,14683"/>
              </emma:interpretation>
              <emma:one-of disjunction-type="recognition" id="oneOf2">
                <emma:interpretation id="interp10" emma:lang="ko-KR" emma:confidence="0">
                  <emma:literal>t</emma:literal>
                </emma:interpretation>
                <emma:interpretation id="interp11" emma:lang="ko-KR" emma:confidence="0">
                  <emma:literal>+</emma:literal>
                </emma:interpretation>
                <emma:interpretation id="interp12" emma:lang="ko-KR" emma:confidence="0">
                  <emma:literal>十</emma:literal>
                </emma:interpretation>
                <emma:interpretation id="interp13" emma:lang="ko-KR" emma:confidence="0">
                  <emma:literal>÷</emma:literal>
                </emma:interpretation>
                <emma:interpretation id="interp14" emma:lang="ko-KR" emma:confidence="0">
                  <emma:literal>ㅓ</emma:literal>
                </emma:interpretation>
              </emma:one-of>
            </emma:emma>
          </inkml:annotationXML>
          <inkml:trace contextRef="#ctx0" brushRef="#br0" timeOffset="514.8009">785 292 57,'0'0'79,"3"12"0,-3-12-1,16 0-1,0-2-3,9-4-58,2 0-6,5-1 1,5 0-2,3-1-4,-1 2-2,-1 4-2,-2 2-3,-3 0-4,-7 0-11,-4 2-15,-9 2-15,-2 1-29,-11-5-3,0 0-5,1-6-2</inkml:trace>
          <inkml:trace contextRef="#ctx0" brushRef="#br0" timeOffset="733.2013">1116 112 12,'0'0'62,"-12"5"5,4 6 5,-1 2 1,0 10-3,3 3-47,-4 7 0,4 10 0,-3-5-3,4 4-4,1-1-7,1-5-4,1-1-9,2-10-11,0-3-21,6-8-37,-6-14-1,15 0-6,-8-12-5,4-7-1</inkml:trace>
        </inkml:traceGroup>
        <inkml:traceGroup>
          <inkml:annotationXML>
            <emma:emma xmlns:emma="http://www.w3.org/2003/04/emma" version="1.0">
              <emma:interpretation id="{8FFCFFA1-58E3-468E-A9C4-9212C79E04FB}" emma:medium="tactile" emma:mode="ink">
                <msink:context xmlns:msink="http://schemas.microsoft.com/ink/2010/main" type="inkWord" rotatedBoundingBox="25357,14137 25482,14665 25117,14752 24992,14223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b</emma:literal>
                </emma:interpretation>
                <emma:interpretation id="interp17" emma:lang="ko-KR" emma:confidence="0">
                  <emma:literal>S</emma:literal>
                </emma:interpretation>
                <emma:interpretation id="interp18" emma:lang="ko-KR" emma:confidence="0">
                  <emma:literal>}</emma:literal>
                </emma:interpretation>
                <emma:interpretation id="interp1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201.2021">1406 44 23,'22'-6'62,"-4"6"10,-2 3 1,-7 9-2,-1 5-1,-40 9-48,31 10-3,0 2 1,-2 7 0,1-2-8,0-1-3,-1-5-1,1-6-3,1-4-1,1-9-1,0-3-1,0-15-1,1 10-2,-1-10-3,3-6-2,2-2-1,0-4-1,2-2 0,5-3 0,3 2 1,3 0 2,3 3 4,5 3 1,0 1 1,4 8 2,0 0-1,0 7 1,-3 5 0,-4 4 1,-5 4 0,-8 6 1,-7 1 0,-9-2 0,-9-1 0,-8 1 2,-8-5-1,-5-1-2,-3-5 0,-2-7-4,3-2-3,5-2-10,0-3-29,8 0-33,7-4-2,4-6-6,12-3-5,2-2 0</inkml:trace>
        </inkml:traceGroup>
        <inkml:traceGroup>
          <inkml:annotationXML>
            <emma:emma xmlns:emma="http://www.w3.org/2003/04/emma" version="1.0">
              <emma:interpretation id="{29B1D73D-5679-48DA-A734-60C4790131F3}" emma:medium="tactile" emma:mode="ink">
                <msink:context xmlns:msink="http://schemas.microsoft.com/ink/2010/main" type="inkWord" rotatedBoundingBox="25675,14426 25976,14719 25796,14904 25495,14611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z</emma:literal>
                </emma:interpretation>
                <emma:interpretation id="interp23" emma:lang="ko-KR" emma:confidence="0">
                  <emma:literal>고</emma:literal>
                </emma:interpretation>
                <emma:interpretation id="interp2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1684.803">1860 378 0,'11'0'56,"-3"0"3,4-3-1,2-4-1,1 1-4,0-1-40,-1-1-13,1 3 1,1-1 0,-4 4 0,1 0 2,-3 2 1,-10 0 4,11 11 3,-10 1 0,-1 1 3,-9 7 2,-2-1 4,-5 2-1,-3 2-1,-1-2-2,-3-3-1,3 1-3,4-7-2,5-1-2,1-2-2,10-9-1,0 11 0,10-6-1,7-2 0,6-1-1,4 2-3,5-2 0,4 1 0,4-3 0,0 0 0,-1 1-4,-4 2-72,-5 16 21,-6-19-24,-13 0-6,-11 0-5,0 0-2</inkml:trace>
        </inkml:traceGroup>
      </inkml:traceGroup>
    </inkml:traceGroup>
    <inkml:traceGroup>
      <inkml:annotationXML>
        <emma:emma xmlns:emma="http://www.w3.org/2003/04/emma" version="1.0">
          <emma:interpretation id="{87609519-6C3D-4734-90CC-DF5B4E2ACBC7}" emma:medium="tactile" emma:mode="ink">
            <msink:context xmlns:msink="http://schemas.microsoft.com/ink/2010/main" type="paragraph" rotatedBoundingBox="23665,15670 26747,15644 26754,16506 23672,165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D117CE-A7CC-4F03-8C74-26574FFCC64F}" emma:medium="tactile" emma:mode="ink">
              <msink:context xmlns:msink="http://schemas.microsoft.com/ink/2010/main" type="line" rotatedBoundingBox="23665,15670 26747,15644 26754,16506 23672,16531"/>
            </emma:interpretation>
          </emma:emma>
        </inkml:annotationXML>
        <inkml:traceGroup>
          <inkml:annotationXML>
            <emma:emma xmlns:emma="http://www.w3.org/2003/04/emma" version="1.0">
              <emma:interpretation id="{3AE4C83B-E64C-4E47-863B-4B109240B3B8}" emma:medium="tactile" emma:mode="ink">
                <msink:context xmlns:msink="http://schemas.microsoft.com/ink/2010/main" type="inkWord" rotatedBoundingBox="23923,15609 24112,16397 23741,16486 23552,15698"/>
              </emma:interpretation>
              <emma:one-of disjunction-type="recognition" id="oneOf5">
                <emma:interpretation id="interp25" emma:lang="ko-KR" emma:confidence="0">
                  <emma:literal>b</emma:literal>
                </emma:interpretation>
                <emma:interpretation id="interp26" emma:lang="ko-KR" emma:confidence="0">
                  <emma:literal>h</emma:literal>
                </emma:interpretation>
                <emma:interpretation id="interp27" emma:lang="ko-KR" emma:confidence="0">
                  <emma:literal>卜</emma:literal>
                </emma:interpretation>
                <emma:interpretation id="interp28" emma:lang="ko-KR" emma:confidence="0">
                  <emma:literal>D</emma:literal>
                </emma:interpretation>
                <emma:interpretation id="interp2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2886.0051">-23 1560 27,'-5'-13'51,"2"4"9,-2 0 2,5 9-35,-9-9-8,9 9 5,-3 6 5,1 4 3,2 18-2,0 10-30,0 12 28,0 15-3,2 8 1,0 6 0,2 2-3,4 1-7,-1-13-10,4-8-6,-1-14 0,0-12 0,1-14 0,-4-10 0,0-11 0,-1-11 0,-1-8 0,0-7 0,-2-6 0,5-3 0,1-5 0,6 1 0,3 1 0,1 3-8,7 4 1,0 4 0,4 10 1,-1 7 2,0 10 3,-2 10 1,-5 10 2,-1 11 0,-8 8 1,-3 3 0,-7 1 1,-3 0-1,-9-5 1,-8-5-2,-5-4 1,-6-9-1,-5-2 0,-2-8-1,-1-4-1,2-4-3,2 0-3,3-2-9,3 0-24,1-2-39,25 2-3,-8-12-3,13 4-3,6-8 0</inkml:trace>
        </inkml:traceGroup>
        <inkml:traceGroup>
          <inkml:annotationXML>
            <emma:emma xmlns:emma="http://www.w3.org/2003/04/emma" version="1.0">
              <emma:interpretation id="{A82156FE-2571-4357-9C97-90398A0778D7}" emma:medium="tactile" emma:mode="ink">
                <msink:context xmlns:msink="http://schemas.microsoft.com/ink/2010/main" type="inkWord" rotatedBoundingBox="24369,16119 24439,16517 24377,16528 24308,16130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1</emma:literal>
                </emma:interpretation>
                <emma:interpretation id="interp32" emma:lang="ko-KR" emma:confidence="0">
                  <emma:literal>ㅣ</emma:literal>
                </emma:interpretation>
                <emma:interpretation id="interp33" emma:lang="ko-KR" emma:confidence="0">
                  <emma:literal>I</emma:literal>
                </emma:interpretation>
                <emma:interpretation id="interp3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3135.6055">591 1980 5,'19'1'78,"-8"8"5,1 10-2,-8 2-2,0 5-1,-4 5-38,2 6-18,2 3-2,-2 1-9,1 1-2,1-5-4,1-2-5,-2-4-6,5-5-11,-2-45-43,2 0 7,-2-15 0,-6 34-31,7-21-4,-2 1-1</inkml:trace>
        </inkml:traceGroup>
        <inkml:traceGroup>
          <inkml:annotationXML>
            <emma:emma xmlns:emma="http://www.w3.org/2003/04/emma" version="1.0">
              <emma:interpretation id="{C5506D53-9273-407B-A371-B39E6CE8275D}" emma:medium="tactile" emma:mode="ink">
                <msink:context xmlns:msink="http://schemas.microsoft.com/ink/2010/main" type="inkWord" rotatedBoundingBox="24536,16376 24647,15862 24986,15934 24875,16449"/>
              </emma:interpretation>
              <emma:one-of disjunction-type="recognition" id="oneOf7">
                <emma:interpretation id="interp35" emma:lang="ko-KR" emma:confidence="0">
                  <emma:literal>t</emma:literal>
                </emma:interpretation>
                <emma:interpretation id="interp36" emma:lang="ko-KR" emma:confidence="0">
                  <emma:literal>+</emma:literal>
                </emma:interpretation>
                <emma:interpretation id="interp37" emma:lang="ko-KR" emma:confidence="0">
                  <emma:literal>十</emma:literal>
                </emma:interpretation>
                <emma:interpretation id="interp38" emma:lang="ko-KR" emma:confidence="0">
                  <emma:literal>f</emma:literal>
                </emma:interpretation>
                <emma:interpretation id="interp39" emma:lang="ko-KR" emma:confidence="0">
                  <emma:literal>ㅜ</emma:literal>
                </emma:interpretation>
              </emma:one-of>
            </emma:emma>
          </inkml:annotationXML>
          <inkml:trace contextRef="#ctx0" brushRef="#br0" timeOffset="3447.6061">879 1950 14,'13'-8'87,"-13"8"-1,6-8-5,-6 8-4,0 0 0,7-23-27,-7 23-39,21-2-2,-2 0-4,8 2-1,3 0 1,6 0 0,2 0-5,3-3 0,-5 0 0,-4 3-7,-8-2-13,-4 1-24,-4 1-35,-16 0 0,0 0-7,0-13-3,-6 5 1</inkml:trace>
          <inkml:trace contextRef="#ctx0" brushRef="#br0" timeOffset="3666.0064">1083 1745 46,'-8'9'81,"-3"6"1,1 6-2,-1 6-1,1 8-36,2 8-8,1 10-5,1-2-12,1 2-7,1 0-5,4-4-6,0-6 0,1-8-4,4-11-18,1-13-55,6-7-3,-1-12-3,1-11-5,-3-15-2</inkml:trace>
        </inkml:traceGroup>
        <inkml:traceGroup>
          <inkml:annotationXML>
            <emma:emma xmlns:emma="http://www.w3.org/2003/04/emma" version="1.0">
              <emma:interpretation id="{B76F870D-96DC-422B-BD6D-4FF53AD4B1F7}" emma:medium="tactile" emma:mode="ink">
                <msink:context xmlns:msink="http://schemas.microsoft.com/ink/2010/main" type="inkWord" rotatedBoundingBox="25221,15719 25277,16398 24999,16421 24943,15742"/>
              </emma:interpretation>
              <emma:one-of disjunction-type="recognition" id="oneOf8">
                <emma:interpretation id="interp40" emma:lang="ko-KR" emma:confidence="0">
                  <emma:literal>b</emma:literal>
                </emma:interpretation>
                <emma:interpretation id="interp41" emma:lang="ko-KR" emma:confidence="0">
                  <emma:literal>3</emma:literal>
                </emma:interpretation>
                <emma:interpretation id="interp42" emma:lang="ko-KR" emma:confidence="0">
                  <emma:literal>5</emma:literal>
                </emma:interpretation>
                <emma:interpretation id="interp43" emma:lang="ko-KR" emma:confidence="0">
                  <emma:literal>h</emma:literal>
                </emma:interpretation>
                <emma:interpretation id="interp4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118.4072">1243 1604 3,'22'-12'67,"-6"8"10,-1 4 1,-4 12 1,-5 10-79,-4 12 80,-2 13-47,-4 10-2,-6 5-5,4 4-4,-4-1-7,5-6-15,0-10 0,3-9 0,2-6 0,0-14 0,2-10 0,-2-10 0,9 0 0,-5-12 0,2-4 0,-3-4 0,3-4 0,3-3 0,2-3 0,1 6 0,3-3-6,5 8 1,0 4 1,5 3 2,0 7 1,-1 5 1,-1 7 2,-5 9 1,0 4 1,-4 6 1,-8 3-1,-6 2-4,-7 3 0,-10-2 0,-4-2 0,-6-2 0,-2-3 0,-2-5 0,-1-5 0,6-2-7,3-5-72,2-11 23,7 2-27,3-13-2,7-3-7,4-6 0</inkml:trace>
        </inkml:traceGroup>
        <inkml:traceGroup>
          <inkml:annotationXML>
            <emma:emma xmlns:emma="http://www.w3.org/2003/04/emma" version="1.0">
              <emma:interpretation id="{D54A61CC-18F0-41DB-BB03-48CE901C5714}" emma:medium="tactile" emma:mode="ink">
                <msink:context xmlns:msink="http://schemas.microsoft.com/ink/2010/main" type="inkWord" rotatedBoundingBox="25582,16091 25648,16415 25367,16471 25302,16147"/>
              </emma:interpretation>
              <emma:one-of disjunction-type="recognition" id="oneOf9">
                <emma:interpretation id="interp45" emma:lang="ko-KR" emma:confidence="0">
                  <emma:literal>2</emma:literal>
                </emma:interpretation>
                <emma:interpretation id="interp46" emma:lang="ko-KR" emma:confidence="0">
                  <emma:literal>乙</emma:literal>
                </emma:interpretation>
                <emma:interpretation id="interp47" emma:lang="ko-KR" emma:confidence="0">
                  <emma:literal>z</emma:literal>
                </emma:interpretation>
                <emma:interpretation id="interp48" emma:lang="ko-KR" emma:confidence="0">
                  <emma:literal>그</emma:literal>
                </emma:interpretation>
                <emma:interpretation id="interp4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4648.8082">1629 2012 36,'0'0'61,"6"-5"7,-6 5-1,13-11-1,-13 11-38,16-11-8,0 7-4,-3-1-2,6 2-2,-4 3-5,4 0-2,-4 0-2,3 4-1,-6 1-1,-2 1 1,-3 2 2,-4 1 1,-3 4 2,-3 1 1,-8 5 2,-5 0 0,-3 3 2,-5-1 0,2 6-2,0-4-1,3-1-3,2-4-1,5-1 0,6-4-5,3 1 0,4-4 0,8-4 0,5-1 0,2-1 0,5 1 0,2-4 0,1 2 0,1-2 0,-2-1 0,-3 0 0,-3 0 0,0 0 0,-4-6 0,-1 3-19,10-3-62,-17-5 0,2-1-4,-2-7-4,3-1-4</inkml:trace>
        </inkml:traceGroup>
        <inkml:traceGroup>
          <inkml:annotationXML>
            <emma:emma xmlns:emma="http://www.w3.org/2003/04/emma" version="1.0">
              <emma:interpretation id="{01D56914-4E35-4928-AE3E-76533EA40B4A}" emma:medium="tactile" emma:mode="ink">
                <msink:context xmlns:msink="http://schemas.microsoft.com/ink/2010/main" type="inkWord" rotatedBoundingBox="25594,16133 25772,15795 26058,15946 25880,16284"/>
              </emma:interpretation>
              <emma:one-of disjunction-type="recognition" id="oneOf10">
                <emma:interpretation id="interp50" emma:lang="ko-KR" emma:confidence="0">
                  <emma:literal>t</emma:literal>
                </emma:interpretation>
                <emma:interpretation id="interp51" emma:lang="ko-KR" emma:confidence="0">
                  <emma:literal>f</emma:literal>
                </emma:interpretation>
                <emma:interpretation id="interp52" emma:lang="ko-KR" emma:confidence="0">
                  <emma:literal>七</emma:literal>
                </emma:interpretation>
                <emma:interpretation id="interp53" emma:lang="ko-KR" emma:confidence="0">
                  <emma:literal>+</emma:literal>
                </emma:interpretation>
                <emma:interpretation id="interp5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4945.2086">1936 1930 25,'-8'0'84,"8"0"-1,-10-10-3,10 10-3,2-17 1,12 0-45,5 6-14,4 0-6,7 1-5,3-3-2,8 9-1,1-3-5,1 6 0,-3 1 0,-5 0 0,-5 0 0,-8 1 0,-4 3 0,-8-3-8,-10-1-16,0 0-25,-3 8-30,-9-10-1,1-1-6,-6-8-4,5 2 3</inkml:trace>
          <inkml:trace contextRef="#ctx0" brushRef="#br0" timeOffset="5194.8091">2108 1673 43,'0'0'78,"-10"0"1,4 6-79,3 5 83,3 4-3,6 8 0,-6 7-57,2 10-4,-1 3 0,0 1-12,2 1-7,-2-4 0,-1 0 0,1-7 0,2-6 0,-3-9 0,3-6 0,-3-13-14,5-33-41,2 46 55,-2-21 0,4-8-83,-4-12-1,5-1-4,-3-10-3,7 1 2</inkml:trace>
        </inkml:traceGroup>
        <inkml:traceGroup>
          <inkml:annotationXML>
            <emma:emma xmlns:emma="http://www.w3.org/2003/04/emma" version="1.0">
              <emma:interpretation id="{55DAB52F-6891-4F9A-B617-F4EA5B04E2E3}" emma:medium="tactile" emma:mode="ink">
                <msink:context xmlns:msink="http://schemas.microsoft.com/ink/2010/main" type="inkWord" rotatedBoundingBox="26362,15717 26401,16394 26104,16411 26065,15734"/>
              </emma:interpretation>
              <emma:one-of disjunction-type="recognition" id="oneOf11">
                <emma:interpretation id="interp55" emma:lang="ko-KR" emma:confidence="0">
                  <emma:literal>b</emma:literal>
                </emma:interpretation>
                <emma:interpretation id="interp56" emma:lang="ko-KR" emma:confidence="0">
                  <emma:literal>6</emma:literal>
                </emma:interpretation>
                <emma:interpretation id="interp57" emma:lang="ko-KR" emma:confidence="0">
                  <emma:literal>5</emma:literal>
                </emma:interpretation>
                <emma:interpretation id="interp58" emma:lang="ko-KR" emma:confidence="0">
                  <emma:literal>S</emma:literal>
                </emma:interpretation>
                <emma:interpretation id="interp5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5662.8099">2412 1599 30,'19'-15'80,"-4"10"3,-6 5-2,-4 8-2,-4 10 1,-8 10-80,0 10 32,1 8-9,-5 6 0,6 6-23,-5 1 0,5 0 0,2-3 0,0-9 0,3-3 0,0-11 0,2-5 0,1-10 0,0-6 0,-3-12 0,8 3 0,-8-3 0,7-15 0,-2 3 0,-1-8 0,3 1 0,4-4 0,2 1 0,4 1 0,3 3 0,1 2 0,4 4 0,0 6 0,-1 5 0,-1 1 0,-3 10 0,-5 2 0,-3 4 0,-7 7 0,-5 1 0,-3-3 0,-12 4 0,-6-2 0,-6-2 0,-4 2 0,-1-4 0,-5-5 0,4-1 0,1-5 0,8-2-35,7-4-45,5-2-2,12 0-3,-4-20-4,14 4-5</inkml:trace>
        </inkml:traceGroup>
        <inkml:traceGroup>
          <inkml:annotationXML>
            <emma:emma xmlns:emma="http://www.w3.org/2003/04/emma" version="1.0">
              <emma:interpretation id="{C946C3D1-D01C-43FF-BB4A-7854BB0DBB3C}" emma:medium="tactile" emma:mode="ink">
                <msink:context xmlns:msink="http://schemas.microsoft.com/ink/2010/main" type="inkWord" rotatedBoundingBox="26421,16430 26511,16005 26796,16065 26706,16490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3</emma:literal>
                </emma:interpretation>
                <emma:interpretation id="interp62" emma:lang="ko-KR" emma:confidence="0">
                  <emma:literal>)</emma:literal>
                </emma:interpretation>
                <emma:interpretation id="interp63" emma:lang="ko-KR" emma:confidence="0">
                  <emma:literal>]</emma:literal>
                </emma:interpretation>
                <emma:interpretation id="interp6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6193.2109">2788 1933 16,'-12'8'58,"12"-8"6,0 0 3,0 0-1,17-4-37,-17 4-3,13-7-2,-2 1-3,4 0-3,4 2-7,3-3-1,2 3-3,2 1-1,0 2 0,-1 0-1,-4 1 1,-1 5 1,-6 3 1,-9 5 0,-5 2 0,-4 1-1,-6 2 1,-2-1 0,1 0-1,0-2-2,5-1-2,4-2-1,3 3-2,8-3 0,3 3 0,0-3 0,0 5 0,-7 1 0,-5 0 0,-6 1 0,-12 2 0,-8 1 0,-5-5 0,-2 2 0,0-4 0,-1-3 0,10-1-18,-7-3-39,20-12 2,11 4-26,2-22-6,16 5-6,3-14 0</inkml:trace>
        </inkml:traceGroup>
      </inkml:traceGroup>
    </inkml:traceGroup>
  </inkml:traceGroup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4:26.4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95BF2D1-F059-414A-9AB0-67673DBFF67E}" emma:medium="tactile" emma:mode="ink">
          <msink:context xmlns:msink="http://schemas.microsoft.com/ink/2010/main" type="inkDrawing" rotatedBoundingBox="26888,12564 27329,16481 26771,16544 26330,12627" semanticType="verticalRange" shapeName="Other">
            <msink:sourceLink direction="with" ref="{CE74C115-C8C4-400F-B0D9-BA989F928F1D}"/>
          </msink:context>
        </emma:interpretation>
      </emma:emma>
    </inkml:annotationXML>
    <inkml:trace contextRef="#ctx0" brushRef="#br0">69 122 27,'-15'-7'46,"4"-1"5,-1-3-23,5 2 2,2-6 3,-2 5 2,3-2-2,-1 5-4,3-4-6,2 11-8,-1-9-5,1 9-4,11 0-3,4 0-3,3 1-3,9 0 2,7 0 1,6 0 1,2-1 1,2 0-1,-2 0 0,-2 0-1,0 0 1,-9 0-1,-1 0 0,-7 0 0,-8 0 1,1 0-1,-3 0 0,-5 1 0,0-1 0,-1 2 0,-7-2-1,10 2 0,-10-2-1,7 8-1,-3 0 0,-4-8 1,10 21 0,-4-11 0,0 9 2,1-3-1,0 11 2,2 1 0,-2 6 2,0 6 2,0 5 1,1 9 1,0 7 3,-1 12-10,6 25 15,-6 4-2,10 17 3,-6 7 1,7 15-1,-9 4-2,6 17-1,-5 0-3,-1-11-6,1 5 1,-6-9-5,-1-3 0,0-12 0,-2-5 0,1-18 0,0-7 0,-2-15 0,0-9 0,0-8 0,-2-7 0,1-9 0,0-4 0,-2-5 0,1-7 0,-2-1 0,0-1 0,-1-3 0,-1-4 0,1 1 0,-1-5 0,3 1 0,-3-3 0,3-2 0,0-2 0,2-2 0,1-2 0,0 4 0,0-1 0,0-1 0,2 0 0,2 2 0,-1-2 0,-1-2 0,2 3 0,-1 0 0,0-2 0,0 0 0,2 1 0,1-2 0,-1 1 0,-1-2 0,0 0 0,3-1 0,-4-2 0,1-1 0,-3 0 0,0-2 0,0 1 0,1 1 0,-2 1 0,1-3 0,1 1 0,2 0 0,-1-2 0,2 0 0,-5-7 0,9 12 0,-9-12 0,3 12 0,-3-12 0,-4 13 0,-7-5 0,-4 2 0,-2 0 0,-3 5 0,-5-1 0,1 1-20,2 0-59,1-8 11,7 0-17,0-10-5,8-7-6</inkml:trace>
  </inkml:traceGroup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36.1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C455E63-E98C-43EF-8170-8F7E9C0BD9FA}" emma:medium="tactile" emma:mode="ink">
          <msink:context xmlns:msink="http://schemas.microsoft.com/ink/2010/main" type="inkDrawing" rotatedBoundingBox="7244,7019 7365,2772 7958,2789 7837,7036" semanticType="verticalRange" shapeName="Other">
            <msink:sourceLink direction="with" ref="{149A1BF2-86CC-45E2-AD36-9980AA599973}"/>
            <msink:sourceLink direction="with" ref="{0A67ED9B-6723-4EA8-84E7-F65AF70B5594}"/>
            <msink:sourceLink direction="with" ref="{C6D1AB32-FB45-477E-B088-359F562AA1AF}"/>
            <msink:destinationLink direction="with" ref="{C856F405-CC34-444F-B6C2-5A7C498444CA}"/>
          </msink:context>
        </emma:interpretation>
      </emma:emma>
    </inkml:annotationXML>
    <inkml:trace contextRef="#ctx0" brushRef="#br0">526 97 0,'21'-13'71,"-4"-4"4,-5 6-2,-2 1-6,-4 3-3,-9-1-48,3 8-3,0-8-4,0 8-6,-6-7-1,-6 6-1,-1-3 1,-9 1 0,-3 0 1,-7 1-1,-3 2 0,-8 0 0,-3 1 1,2-1-1,-2 1 0,4-1 0,1 0-1,4 0 0,6 0-1,-1-4 1,12 3-1,0 0-1,7 1 1,1 0-2,12 0 1,-13 6-1,13-6 1,-5 18 0,5-4 0,0 6 2,0 7 0,0 6 2,2 19 2,1 14 2,-1 17 1,3 13-1,-1 22 1,0 14-8,-2 13 11,-2 12-2,3 5-1,3 4-1,0-1-2,-1-1 0,0-7-1,-3-10 0,6-6-4,-1-5 1,-6-8 0,-1-8-1,-2-6 0,-7-7 1,2-2-1,-1-1 1,-3-6 0,1-2 0,2-8-1,0-2 2,6-4-2,2 0 0,2-4 0,1-8 0,2-2 0,1-8 0,1-3 0,-2-6 0,1-12 0,-4-1 0,3-8 0,1-4 0,-1-2 0,3-5 0,1-1 0,2 0 0,-3 3 0,4-3 0,3-2 0,-2 2 0,3-1 0,2 1 0,3-3 0,0 0 0,4-2 0,0 0 0,-3 2 0,1-6 0,-3 5 0,-4-5 0,1 1 0,-6 1-69,-11-11 12,1 8-27,-9-8-4,-12-2-4,-15-16-2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4:32:26.0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356-2 26,'-9'5'71,"-2"6"3,-7 14-3,-5 14-4,-3 6-2,21 10-53,-21 4-7,-1 10 0,-1 1-1,2-1-4,1-14 4,-1-9-2,6-9 1,-1-10 0,4-5-1,-3-6-4,9-9-24,3-5-39,1-2-3,7-10-4,-1-6-3,4-3 75,0-11-80</inkml:trace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39.0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856F405-CC34-444F-B6C2-5A7C498444CA}" emma:medium="tactile" emma:mode="ink">
          <msink:context xmlns:msink="http://schemas.microsoft.com/ink/2010/main" type="inkDrawing" rotatedBoundingBox="8427,3277 8466,3838 8457,3839 8418,3278" semanticType="callout" shapeName="Other">
            <msink:sourceLink direction="with" ref="{AC455E63-E98C-43EF-8170-8F7E9C0BD9FA}"/>
          </msink:context>
        </emma:interpretation>
      </emma:emma>
    </inkml:annotationXML>
    <inkml:trace contextRef="#ctx0" brushRef="#br0">-1 35 58,'0'-11'66,"0"-2"-3,0 4-1,-3 23-7,3-14-47,0-9-2,0 9-5,0 0 3,0 0 5,7 0 6,-7 11 3,4 8 3,-3 6-1,1 12 1,1 7-2,0 5-1,-1 10-6,0-1-12,2-3 6,-2-8-4,3 0-4,-2-13-5,2-5-10,-2-6-19,-6-13-39,3-1-2,0-9-5,0 0-2,-5-13 0</inkml:trace>
  </inkml:traceGroup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8:53.1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67D647D-02E5-422C-BCF7-03C163A4588D}" emma:medium="tactile" emma:mode="ink">
          <msink:context xmlns:msink="http://schemas.microsoft.com/ink/2010/main" type="inkDrawing"/>
        </emma:interpretation>
      </emma:emma>
    </inkml:annotationXML>
    <inkml:trace contextRef="#ctx0" brushRef="#br0">32 77 32,'-9'-6'68,"9"6"1,-13-13-5,8 3-4,5 10-39,-5-9-3,5 9-13,0 0-4,10-5-2,2 4 0,4 0 0,4 0 1,8-3 0,0 1 1,6 1 0,0 0-1,4-2 0,0 0 1,-1 3-1,0 1 0,-7 0 1,-1 1-1,-9 3 0,1-1 0,-8 7 0,-3 2 0,-4 1 3,-1 6 4,-3 9 3,1 8 4,-3 16 4,0 15-1,-5 23 2,1 16 0,-3 29-19,-4 14 19,3 27-4,-4 14-3,7 11-4,-1-1-2,3 3-1,1-7-5,2-13 0,5-6 0,0-21 0,3-16 0,-2-14 0,4-7 0,1-15 0,-3-7 0,2-10 0,1-6 0,-2-9 0,2-4 0,-4-5 0,0-10 0,-3-2 0,-2-6 0,-1-6 0,-1-4 0,-4-5 0,-4-4 0,-4-4 0,-7-3 0,-2-3 0,-7 0 0,-6-4 0,-5 0 0,-7 0 0,3 0 0,0-3 0,3-1 0,7-1-25,8 3-56,5-4-2,9-4-3,4-4-6,7 2-3</inkml:trace>
  </inkml:traceGroup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38.0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48FC18D-21BC-4207-95A0-6DA885747837}" emma:medium="tactile" emma:mode="ink">
          <msink:context xmlns:msink="http://schemas.microsoft.com/ink/2010/main" type="inkDrawing" rotatedBoundingBox="8938,8649 8990,11405 8508,11414 8455,8659" semanticType="verticalRange" shapeName="Other">
            <msink:sourceLink direction="with" ref="{9F4F7943-0C5C-442C-A919-EB52C88C833A}"/>
          </msink:context>
        </emma:interpretation>
      </emma:emma>
    </inkml:annotationXML>
    <inkml:trace contextRef="#ctx0" brushRef="#br0">342 68 31,'11'0'70,"-11"0"1,0 0-3,0 0-6,-5-11-2,5 11-49,-19 0-7,4-3-3,-5 1-1,-2-1 1,-6 0 1,2 1 1,-7-2 0,4-1 0,-1-3 0,4 4 0,3 0 0,4 0-2,2-1 1,5 1-1,3 2-1,9 2 0,-9-4 0,9 4-2,0 0 2,-1 8 1,1 11 2,0 6 3,0 28 2,-2 18 4,0 23 2,2 25 1,0 30-1,0 18-2,4 22 0,-1 9-4,7-5-3,-2-4-5,0-7 0,-6-13 0,0-22 0,-2-16 0,0-18 0,-4-13 0,-4-15 0,-1-12 0,1-11 0,4-10 0,1-6 0,3-10 0,0-10 0,9-5 0,4-6 0,5-5 0,7-3 0,3-5 0,6 0 0,7-2 0,2 0 0,0-2 0,3-2 0,-2 2 0,-2-2 0,-6 4-71,-8-3-12,-6 0-1,-11-1-5,-11 4-6,0-18 6</inkml:trace>
  </inkml:traceGroup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19:45.3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C9BCE23-4D6D-42F1-9C26-F369C53E1406}" emma:medium="tactile" emma:mode="ink">
          <msink:context xmlns:msink="http://schemas.microsoft.com/ink/2010/main" type="inkDrawing" rotatedBoundingBox="14368,8359 14710,11168 13506,11315 13164,8506" semanticType="enclosure" shapeName="Other"/>
        </emma:interpretation>
      </emma:emma>
    </inkml:annotationXML>
    <inkml:trace contextRef="#ctx0" brushRef="#br0">57 74 35,'-11'-1'63,"-2"-3"4,5-1-3,-4-3-4,6 0-35,6 8-5,-8-12-10,8 12-4,5-11-3,-5 11-3,16-7 1,5 4-2,1 1 1,10 1 0,0 0 0,8 1-1,-4 0 2,5 1-1,-6 0 0,-3 1 1,-4 1-2,-5-1 1,-5 1-1,-5 1 0,-2 3 0,-5 2 2,0 7 5,-3 11 3,-1 10 5,0 12 3,1 19 1,-1 19 3,2 20 0,2 20-2,4 18-4,3 10-2,4 11-6,3 2-7,6-6 0,2-10 0,2-10 0,4-14 0,-2-18 0,1-11 0,-6-14 0,-2-11 0,-8-8 0,-4-5 0,-5-10 0,-7-4 0,-2-6 0,-10-6 0,-6-3 0,-4-4 0,-4-1 0,-4-8 0,-4 1 0,-1-6 0,-1 2 0,1-3 0,3 0 0,-1-4 0,7-2 0,0 1 0,-32 0-80,70-4-5,-13-4-2,0-4-3,5-11-5,15-1 95</inkml:trace>
    <inkml:trace contextRef="#ctx0" brushRef="#br0" timeOffset="14851.2261">1216 182 11,'10'-6'58,"-4"-2"4,-3 0 2,-3 0 0,0 8-34,-6-12-3,6 12-4,-14-15-4,3 9-2,-4-4 0,-4-1-4,-5 0-3,1-1-1,-4 0-1,2 4-2,-2 0-1,3 2-2,2 3-2,5 3-1,4 0 0,2 0 0,3 1 0,8-1-1,-10 1-1,10-1 0,0 0-1,0 11 2,0-3-2,1 7 3,3 9 0,3 13 3,-1 7 3,2 19 0,-1 13 1,0 12 1,0 16 1,0 18-2,2 6 0,-3 8-2,0 4-1,0 2-1,0 2-2,-1-6 1,0-5-2,-4-9 1,0-8 0,-1-11 0,0-5 0,-2-14-1,-3-11 1,1-8 0,1-8 1,1-9-2,0-9 0,2-3 0,0-5 0,0-2 0,1-5 0,3-5 0,-1 0 0,1-3 0,1-4 0,1-1 0,0-2 0,5-3 0,0-1 0,4-2 0,6-1 0,3-1 0,4-2 0,4 0 0,-1-1 0,-1 2 0,1-2 0,-5 2 0,-8 0-5,-2 5-29,-5 3-42,-11-10-4,0 12-2,-6-12-5,-3 0-3</inkml:trace>
  </inkml:traceGroup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0.7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B93C2A3-CC55-430D-B501-922170BAFDDC}" emma:medium="tactile" emma:mode="ink">
          <msink:context xmlns:msink="http://schemas.microsoft.com/ink/2010/main" type="inkDrawing" rotatedBoundingBox="15159,8668 15540,11407 14884,11498 14503,8759" semanticType="callout" shapeName="Other"/>
        </emma:interpretation>
      </emma:emma>
    </inkml:annotationXML>
    <inkml:trace contextRef="#ctx0" brushRef="#br0">-7 4 43,'0'0'63,"0"0"-4,5-8-1,-5 8 0,0 0-24,8 0-18,2 8-1,3 7 0,3 2 3,4 5 2,8 5 0,-1 0-1,3 0-6,4 0-3,0-2-3,-3-1-4,-3-4-3,-4-4-7,-5-6-7,-1-5-22,-7-5-37,-2-7-1,-6-12-4,2-4-4,-5-12 0</inkml:trace>
    <inkml:trace contextRef="#ctx0" brushRef="#br0" timeOffset="187.2003">356-97 73,'0'0'83,"-18"0"-4,3 19-3,-7 4-1,1 7-3,-3 3-63,0 16-4,-3 2-3,1 7 0,2-3 0,2-2-2,2-4-4,3-6-12,2-5-23,3-12-34,6-4-2,4-13-4,2-9-5,7 3-1</inkml:trace>
    <inkml:trace contextRef="#ctx0" brushRef="#br0" timeOffset="421.2007">603 242 54,'15'5'77,"-1"6"-1,-8 5-3,-2 7-4,-4 2 0,0 8-55,0 1-13,2 3 2,-2-3-3,2 2-25,2-3-42,-4-9-2,2-4-4,-2-20-3,0 8-5</inkml:trace>
    <inkml:trace contextRef="#ctx0" brushRef="#br0" timeOffset="1170.0021">481 1037 59,'-4'-16'83,"4"16"-3,-13-5-4,2 13-3,-5 9 1,-25 13-53,17 7-10,0 12-4,-3 4-2,2 6 1,-3 0-1,4-3-2,2-4-6,7-2-16,0-11-26,7-12-32,7-7 0,1-20-7,1 7-3,5-14-2</inkml:trace>
    <inkml:trace contextRef="#ctx0" brushRef="#br0" timeOffset="982.8017">169 1116 22,'-9'0'78,"-2"0"-1,11 0-3,-15 0-4,15 0-1,-7 7-39,7-7-18,4 16-1,4-4-5,4 2 2,0 7 1,4 0 0,4 0-1,3 1-1,0-2 0,4 3-3,-2-4-3,1 0-5,0-7-6,-3-5-12,-4-29-25,-2 21-29,-2-13-3,-3-4-6,-5-12-1,-1 0 4</inkml:trace>
    <inkml:trace contextRef="#ctx0" brushRef="#br0" timeOffset="1606.8028">569 1260 57,'0'0'77,"0"0"-4,5-9-2,3 4-4,-2-3-1,6 1-62,1-1-3,6 2-2,-4 0 2,3 6 1,-7 0 2,-4 16 1,-3 11 2,-5 3 0,-8 11 2,-5-2 2,-2 4 0,-3-6-1,3-5-1,2-8-1,4-8 0,9-7-4,1-9-4,17 0 0,2-7 0,5 1 0,2-2 0,6 4-10,0-2-37,-6 1-33,2 4-2,-11 1-5,-3 1-4,-14-1 1</inkml:trace>
    <inkml:trace contextRef="#ctx0" brushRef="#br0" timeOffset="2028.0036">242 2029 83,'0'0'88,"0"0"-6,0 0-5,4 4-2,-4-4-2,4 11-60,-4-11-7,12 16-1,-2-3 1,3 2-3,3 1-3,3 2 0,3 3 0,2 2 0,0-3 0,0-1 0,-1-4 0,1 2 0,-4-7 0,-6-35 0,-1 25-70,-13 0-13,10-12-1,-10-8-5,-2 2-5,-6-12 3</inkml:trace>
    <inkml:trace contextRef="#ctx0" brushRef="#br0" timeOffset="2215.2039">469 2013 71,'2'-6'86,"-2"6"-4,0 0-5,0 0 1,-10 14-2,19 5-59,-18 12-6,-6 9-2,-5 7-9,0 6 4,-2 5-4,0-6 0,5 0 0,-1-9 0,5-4 0,2-12-21,3-10-57,8-10-4,0-7-3,8-7-6,-1-12-4</inkml:trace>
    <inkml:trace contextRef="#ctx0" brushRef="#br0" timeOffset="2761.2045">636 2204 56,'0'0'66,"-8"-5"-3,8 5-3,-5-11 1,5 11-38,0 0-9,1-8-2,-1 8-2,14-11 0,-5 8 2,5-3 0,1 4-2,3 2-2,3 0-1,1 3 0,-1 6 1,-3 6 0,1 4 0,-11 7-8,-7 5 8,-3 0 0,-10 1 0,-4-2-1,-1-5-1,1 0-3,1-6-1,6-5 1,7-3-2,4 0 0,7 0 1,5 1 1,1 3 1,-3 1-4,-4 3 0,-8 2 0,0 0 0,-13 0 0,-4-2 0,-6-2 0,-5-6 0,5-4 0,2-7-70,3-8-13,7-10-3,0-10-5,11-4-7</inkml:trace>
  </inkml:traceGroup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4.6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492C69B-D3B9-4379-9F3A-C40B9BC9D880}" emma:medium="tactile" emma:mode="ink">
          <msink:context xmlns:msink="http://schemas.microsoft.com/ink/2010/main" type="inkDrawing" rotatedBoundingBox="15912,8528 16133,11487 15775,11514 15554,8555" semanticType="verticalRange" shapeName="Other">
            <msink:sourceLink direction="with" ref="{9F4F7943-0C5C-442C-A919-EB52C88C833A}"/>
            <msink:sourceLink direction="with" ref="{84B4330B-F46E-45C5-9C89-29A7BD7D81FA}"/>
            <msink:destinationLink direction="with" ref="{FE3D2FED-80E1-404A-A94F-D5B04FDA304A}"/>
          </msink:context>
        </emma:interpretation>
      </emma:emma>
    </inkml:annotationXML>
    <inkml:trace contextRef="#ctx0" brushRef="#br0">22 73 42,'0'0'65,"-13"-4"-2,13 4-3,-12-10-3,12 3-36,0 7-11,8-9-4,3 6-7,5 0-1,3-3 0,7 1 2,0-1-1,3 2 1,-2 0 0,4 0-2,-5 2-1,2 2 0,-2 1 0,-4 4-1,0 5 0,-9 3 5,3 9 6,-8 9 8,4 12 7,-9 17 5,-1 20 4,-2 24 1,0 21 1,0 26-4,-1 13-14,2 20-15,6 9 0,2 6 0,-1-3 0,4-9 0,3-9 0,2-18 0,0-16 0,-4-21 0,-2-16 0,-1-17 0,-3-16 0,-2-13 0,-3-10 0,-1-7 0,-3-6 0,-6-6 0,-5-6 0,0-5 0,-5-4 0,-5-2 0,-2-5 0,-3-6 0,-1-1 0,3-1 0,1-2 0,7-4 0,4-9-66,7-6-22,8-5-2,5-8-5,13-6-2</inkml:trace>
  </inkml:traceGroup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5.4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E3D2FED-80E1-404A-A94F-D5B04FDA304A}" emma:medium="tactile" emma:mode="ink">
          <msink:context xmlns:msink="http://schemas.microsoft.com/ink/2010/main" type="inkDrawing" rotatedBoundingBox="16534,8960 16937,9224 16730,9541 16327,9277" semanticType="callout" shapeName="Other">
            <msink:sourceLink direction="with" ref="{0492C69B-D3B9-4379-9F3A-C40B9BC9D880}"/>
            <msink:sourceLink direction="with" ref="{0AFC87FE-4C20-4134-B534-02984687C00F}"/>
          </msink:context>
        </emma:interpretation>
      </emma:emma>
    </inkml:annotationXML>
    <inkml:trace contextRef="#ctx0" brushRef="#br0">12 1 58,'-7'4'90,"7"-4"-5,-11 6-7,11-6-2,0 0-3,0 0-47,7 0-20,9 0-3,4 0-3,4-2 2,6 1 1,2-1 0,1 1 1,2 0 0,-2-1-4,1 2 0,-4 2-9,-2 3-13,-7 3-23,-1 2-33,-5-1-1,-10 0-4,-5 4-5,-11 2 0</inkml:trace>
    <inkml:trace contextRef="#ctx0" brushRef="#br0" timeOffset="156.0003">128 213 7,'-30'17'84,"7"-2"1,8 2-4,12-4-3,6-3-2,17-9-3,10 6-69,4-4-13,9 1-27,5 2-35,-2-6-4,1-3-3,-13-9-8,-3 2-3</inkml:trace>
  </inkml:traceGroup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14.9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F93DA19-DA26-45A9-B0FE-83F4B1BFF48A}" emma:medium="tactile" emma:mode="ink">
          <msink:context xmlns:msink="http://schemas.microsoft.com/ink/2010/main" type="inkDrawing" rotatedBoundingBox="18573,11126 22212,7497 24364,9654 20725,13283" semanticType="callout" shapeName="Other">
            <msink:sourceLink direction="with" ref="{800CAF7D-687C-49DC-B386-B35046C3173E}"/>
            <msink:sourceLink direction="with" ref="{E4B387EE-E9FA-40FC-A691-B419445A7C8A}"/>
          </msink:context>
        </emma:interpretation>
      </emma:emma>
    </inkml:annotationXML>
    <inkml:trace contextRef="#ctx0" brushRef="#br0">1940 1323 70,'16'4'80,"-4"2"0,-7 7-4,-5 2 2,-5 6-2,-13 6-63,-1 3-3,-3 3 1,-2 4 1,-3 2-7,-1-3-5,3-1 0,-1-5 0,5-2 0,1-7 0,4 1 0,0-3-39,2-11-38,3-6-5,-4-4-2,5-6-7,-3-15-2</inkml:trace>
    <inkml:trace contextRef="#ctx0" brushRef="#br0" timeOffset="3198.0056">-237 3043 3,'-8'0'77,"-1"0"2,9 0 1,-14-3-6,14 3 0,-10 4-30,10-4-28,0 0-5,0 0-3,6 0-3,5 0-1,1 0 0,4 0 1,2 0 1,6 0 0,-1 0-1,3 0-1,-3-3-4,2 2-9,-5-1-14,0-16-24,2 18-30,-6-6-1,1 3-5,-4-7-5,1 3 2</inkml:trace>
    <inkml:trace contextRef="#ctx0" brushRef="#br0" timeOffset="3744.0065">373 2874 33,'0'0'65,"-8"5"4,8-5 4,1 14-2,4-5 3,3 2-49,6 8-6,4 4 2,2 1 1,5 4-3,2 4-5,5-1-8,1 2-6,-3-1 0,-1-2 0,-4-9-22,-3 0-54,2-5-2,-8-9-4,1-6-6,-6-6-4</inkml:trace>
    <inkml:trace contextRef="#ctx0" brushRef="#br0" timeOffset="4929.6086">1679 2811 14,'-5'-10'66,"5"10"6,0 0 4,-2 14-76,2 2 79,-5 9-1,7 9-48,1 3-7,-3 7-1,2 5 1,-2-4-5,2 1-8,1-7-14,1-3-31,0-6-39,0-12-3,4-7-3,-8-11-9,14-10-2</inkml:trace>
    <inkml:trace contextRef="#ctx0" brushRef="#br0" timeOffset="5475.6096">1979 2816 17,'0'0'74,"1"-8"5,-1 8 0,10 0-3,0 9-76,-2 8 80,9-2-25,2 6-41,8 2 0,3 3 4,4 1-13,1 0-5,5-2 0,-2 2 0,0 2 0,-3-1-69,-7-6-12,0-3-1,-4-12-5,0-2-9,-5-7 5</inkml:trace>
    <inkml:trace contextRef="#ctx0" brushRef="#br0" timeOffset="5241.6092">2279 2706 50,'18'0'74,"-4"2"3,-6 7-1,-4 3-1,-4 4 3,-6 7-78,-8 5 19,-5 8-5,-3 5 5,-7-2 0,2 3-9,-2-3-10,2-3 0,2-9 0,5 1 0,-2-9 0,-34-7-79,60 0-2,-16-12-2,2 0-6,-4-11-6</inkml:trace>
    <inkml:trace contextRef="#ctx0" brushRef="#br0" timeOffset="7706.4135">2770-244 43,'-12'-6'55,"12"6"8,-17-12 1,5 5-30,5 3-1,7 4-4,-9-9-4,9 9-2,0 0-4,5-6-6,9 4-5,3 1-3,10-2-2,8 0 0,9-3 0,9 1 0,2-3 0,14-1 0,3 0-1,1 4 0,1-2 0,-4 5-2,-2 2 1,-9 3-2,-2 5 1,-12 2-3,-8 2 0,-3 0-1,-11 3 1,-2-4-1,-9-1 0,0 1 1,-6 1 0,0 1 1,-3 4 1,-1 5 0,-2 3 1,-2 13 3,0 5 3,-5 19 3,1 14-9,-3 17 13,-2 9 3,2 22-1,-2 10 1,7 12-2,1 13-2,3 2-12,2-2 0,5 1 0,4-3 0,0-13 0,5-5 0,-4-15 0,0-7 0,0-4 0,0-9 0,-1-8 0,0-3 0,0-7 0,-2-9 0,1-6 0,0-7 0,-4-12 0,1-7 0,-1-8 0,-2-8 0,1-5 0,-4-5 0,-1-4 0,0-5 0,-6-2 0,-7-5 0,-6-3 0,0 2 0,-4-2 0,-1 0 0,0-2 0,1-1 0,2 2 0,4-1 0,7 2 0,0 0-70,-3 0-14,13 0-2,-15-1-6,15 1-4</inkml:trace>
  </inkml:traceGroup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09.2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AFC87FE-4C20-4134-B534-02984687C00F}" emma:medium="tactile" emma:mode="ink">
          <msink:context xmlns:msink="http://schemas.microsoft.com/ink/2010/main" type="inkDrawing" rotatedBoundingBox="17533,11577 17636,8293 18211,8311 18109,11596" shapeName="Other">
            <msink:destinationLink direction="with" ref="{FE3D2FED-80E1-404A-A94F-D5B04FDA304A}"/>
          </msink:context>
        </emma:interpretation>
      </emma:emma>
    </inkml:annotationXML>
    <inkml:trace contextRef="#ctx0" brushRef="#br0">585 21 13,'8'0'57,"-8"0"2,11 0 0,-11 0 4,-6-6-36,6 6-4,0 0-2,-10 0-5,1 1-1,-4 2 2,-5-3 0,-6 2-6,-3 1-2,-3-1 0,-5-2-2,-1 0-1,-2 0 0,2 0-2,1 0-2,6 0 1,0-2 0,5-2-1,3-1 0,5 1 0,3 2-2,5-2-2,8 4 0,-8-5-2,8 5 1,0 0-1,0 9 0,3 1 0,0 10 3,-1 14 1,-2 27 6,0 30 3,-7 15 0,1 26 1,-3 15 1,3 25 0,-6 10 0,3 11-1,4-12-7,0-1-1,-1-10-2,0-3 0,2-6 0,-7-14 0,3-8 0,0-15 0,-1-7 0,1-13 0,-2-8 0,4-13 0,-1-15 0,5-4 0,0-10 0,2-7 0,0-8 0,8-8 0,2-7 0,5-2 0,3-4 0,4-3 0,3-3 0,8-1 0,3-2 0,4-1 0,4-2 0,1 1 0,-2-1 0,1 1 0,-2-1 0,-4 0 0,-6-3 0,-5 3 0,-9-6 0,-2 3-76,-5 0-5,-11-3-2,0 0-6,-9-19-3,-3 5 2</inkml:trace>
  </inkml:traceGroup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04T15:20:15.7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53CEA7A-733B-4638-9290-36BC99904252}" emma:medium="tactile" emma:mode="ink">
          <msink:context xmlns:msink="http://schemas.microsoft.com/ink/2010/main" type="inkDrawing" rotatedBoundingBox="19671,10988 21284,9795 22289,11153 20675,12346" semanticType="callout" shapeName="Other">
            <msink:sourceLink direction="to" ref="{800CAF7D-687C-49DC-B386-B35046C3173E}"/>
            <msink:sourceLink direction="from" ref="{BA689459-26E6-4162-88FB-052DC1B4D35E}"/>
          </msink:context>
        </emma:interpretation>
      </emma:emma>
    </inkml:annotationXML>
    <inkml:trace contextRef="#ctx0" brushRef="#br0">2119 1645 17,'0'0'64,"0"0"1,0 0-1,11-7-2,-2 0-1,-1 4-50,10 0-5,-3 0 2,7 0 2,-5 2-1,4 1 2,-6 4-1,-3 1 2,1 6 1,-5 2 2,-4 6-4,-4 3 2,-3 2 0,-8 4-2,0-5 0,-5 2-2,3-6-4,1-1-5,1-2 0,2-7 0,9 1 0,0-10 0,8 10 0,5-5 0,5 0 0,4-3 0,6 2 0,0-3 0,3 0 0,1-1 0,-1 0-5,-1 0-77,-8-4-2,-3-1-3,-11-5-5,-3 2-5</inkml:trace>
    <inkml:trace contextRef="#ctx0" brushRef="#br0" timeOffset="5382.0095">2539 2937 8,'-8'0'55,"8"0"8,0 0 3,-8 0 0,8 0-32,0 0-4,-2-8-2,2 8-3,0 0-3,6-10-7,-6 10-3,11-9-3,-3 4-1,2 0 0,1 1-1,4-2-2,-1 2 0,2 1-1,2-1-1,3 1-1,0 3 1,-1 0-1,-1 3 1,-2 5 0,-2 3 0,-7 5 2,-1 2-1,-7 6 1,-8-2-1,-4 5 0,-4-3-4,-1-4 0,1-2 0,2-2 0,4-3 0,8-4 0,3-1 0,10 1 0,6 0 0,2 5 0,2 2 0,0 0 0,-2 2 0,-10 5 0,-9-2 0,-11 0 0,-12 1 0,-7-1 0,-5-5 0,-4 4 0,-3-3 0,3-8-66,11-1-21,1-8-1,11-10-4,3-10-8</inkml:trace>
    <inkml:trace contextRef="#ctx0" brushRef="#br0" timeOffset="3494.4062">909 3060 26,'16'-9'55,"-7"2"8,4-3 2,-3 0-2,5-1-38,-1 1-4,4 3 1,1 2-1,2 2-3,3 1-8,-4 2-4,3 0 0,-6 0-1,1 4 0,-4 2 1,-2 6 1,-7 2 1,-4 2 0,-1 5 3,-9 3 1,-1 6-1,-7-3 0,0 4-2,-1-7-1,2 0-1,3-2-5,2-5-2,3-2 0,7-6 0,2-1 0,9-3 0,5-1 0,6-4 0,5-2 0,5-2 0,3-7-25,5 0-52,8 1-3,-5-5-3,2-1-5,-7-4-2</inkml:trace>
  </inkml:traceGroup>
</inkml:ink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4538"/>
            <a:ext cx="5373687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3288"/>
            <a:ext cx="5438775" cy="4468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747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B43AEA6-70FD-43A0-9B15-EAC69834F4F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854187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1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3597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A7BDEE-B96B-4745-9369-C487A45D1935}" type="slidenum">
              <a:rPr lang="en-US" altLang="ko-KR" smtClean="0">
                <a:latin typeface="굴림" charset="-127"/>
                <a:ea typeface="굴림" charset="-127"/>
              </a:rPr>
              <a:pPr/>
              <a:t>22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459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2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0285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3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5525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4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4221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5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9846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6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2439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7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8897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8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2427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9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1827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906469"/>
            <a:ext cx="4567237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906469"/>
            <a:ext cx="4568825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54875" y="147638"/>
            <a:ext cx="2378075" cy="6234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17475" y="147638"/>
            <a:ext cx="6985000" cy="6234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2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5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7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4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4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7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1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1" y="1268420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8" y="1268420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20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0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3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5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3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3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3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5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0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0" y="1268418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7" y="1268418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8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9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1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38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8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37" y="1268414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4" y="1268414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4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4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9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latin typeface="Arial" pitchFamily="34" charset="0"/>
              </a:rPr>
              <a:t> </a:t>
            </a:r>
            <a:r>
              <a:rPr lang="en-US" altLang="ko-KR" sz="1100" dirty="0" smtClean="0">
                <a:latin typeface="Arial" pitchFamily="34" charset="0"/>
              </a:rPr>
              <a:t>/ 21</a:t>
            </a:r>
            <a:endParaRPr lang="en-US" altLang="ko-KR" sz="1100" dirty="0">
              <a:latin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5" r:id="rId2"/>
    <p:sldLayoutId id="2147483714" r:id="rId3"/>
    <p:sldLayoutId id="2147483713" r:id="rId4"/>
    <p:sldLayoutId id="2147483712" r:id="rId5"/>
    <p:sldLayoutId id="2147483711" r:id="rId6"/>
    <p:sldLayoutId id="2147483710" r:id="rId7"/>
    <p:sldLayoutId id="2147483709" r:id="rId8"/>
    <p:sldLayoutId id="2147483708" r:id="rId9"/>
    <p:sldLayoutId id="2147483707" r:id="rId10"/>
    <p:sldLayoutId id="2147483706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906463"/>
            <a:ext cx="9288462" cy="547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</p:txBody>
      </p:sp>
      <p:sp>
        <p:nvSpPr>
          <p:cNvPr id="3161091" name="Rectangle 3"/>
          <p:cNvSpPr>
            <a:spLocks noChangeArrowheads="1"/>
          </p:cNvSpPr>
          <p:nvPr/>
        </p:nvSpPr>
        <p:spPr bwMode="auto">
          <a:xfrm>
            <a:off x="4640263" y="6591300"/>
            <a:ext cx="6254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32" tIns="45715" rIns="91432" bIns="45715">
            <a:spAutoFit/>
          </a:bodyPr>
          <a:lstStyle/>
          <a:p>
            <a:pPr algn="ctr">
              <a:defRPr/>
            </a:pPr>
            <a:fld id="{7685E3AF-A40A-447F-87B2-C7B615703A44}" type="slidenum">
              <a:rPr lang="en-US" altLang="ko-KR" sz="1100"/>
              <a:pPr algn="ctr">
                <a:defRPr/>
              </a:pPr>
              <a:t>‹#›</a:t>
            </a:fld>
            <a:r>
              <a:rPr lang="en-US" altLang="ko-KR" sz="1100"/>
              <a:t>/ 22</a:t>
            </a:r>
          </a:p>
        </p:txBody>
      </p:sp>
      <p:sp>
        <p:nvSpPr>
          <p:cNvPr id="3161092" name="Line 4"/>
          <p:cNvSpPr>
            <a:spLocks noChangeShapeType="1"/>
          </p:cNvSpPr>
          <p:nvPr/>
        </p:nvSpPr>
        <p:spPr bwMode="auto">
          <a:xfrm>
            <a:off x="0" y="549275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7475" y="147638"/>
            <a:ext cx="5392738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lnSpc>
          <a:spcPct val="130000"/>
        </a:lnSpc>
        <a:spcBef>
          <a:spcPct val="120000"/>
        </a:spcBef>
        <a:spcAft>
          <a:spcPct val="0"/>
        </a:spcAft>
        <a:buFont typeface="Wingdings" pitchFamily="2" charset="2"/>
        <a:buChar char="q"/>
        <a:defRPr kumimoji="1"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lnSpc>
          <a:spcPct val="120000"/>
        </a:lnSpc>
        <a:spcBef>
          <a:spcPct val="40000"/>
        </a:spcBef>
        <a:spcAft>
          <a:spcPct val="0"/>
        </a:spcAft>
        <a:buFont typeface="Wingdings" pitchFamily="2" charset="2"/>
        <a:buChar char="l"/>
        <a:defRPr kumimoji="1" sz="1600" b="1">
          <a:solidFill>
            <a:schemeClr val="tx1"/>
          </a:solidFill>
          <a:latin typeface="+mn-lt"/>
          <a:ea typeface="+mn-ea"/>
        </a:defRPr>
      </a:lvl2pPr>
      <a:lvl3pPr marL="1141413" indent="-227013" algn="l" rtl="0" eaLnBrk="0" fontAlgn="base" latinLnBrk="1" hangingPunct="0">
        <a:spcBef>
          <a:spcPct val="20000"/>
        </a:spcBef>
        <a:spcAft>
          <a:spcPct val="0"/>
        </a:spcAft>
        <a:buFont typeface="Wingdings" pitchFamily="2" charset="2"/>
        <a:buChar char="Ü"/>
        <a:defRPr kumimoji="1" sz="1400">
          <a:solidFill>
            <a:schemeClr val="tx1"/>
          </a:solidFill>
          <a:latin typeface="+mn-lt"/>
          <a:ea typeface="+mn-ea"/>
        </a:defRPr>
      </a:lvl3pPr>
      <a:lvl4pPr marL="1600200" indent="-230188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25603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E6930326-FB70-4BB6-AFB2-A5357A3E1D0E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25607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4198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DB0AB393-D370-42CC-9D07-D49BE679BA5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41991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58371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AFD404AB-6C4D-498C-9CC0-C0ED1673F4E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58375" name="Picture 13"/>
          <p:cNvPicPr>
            <a:picLocks noChangeAspect="1" noChangeArrowheads="1"/>
          </p:cNvPicPr>
          <p:nvPr/>
        </p:nvPicPr>
        <p:blipFill>
          <a:blip r:embed="rId18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791.xml"/><Relationship Id="rId299" Type="http://schemas.openxmlformats.org/officeDocument/2006/relationships/customXml" Target="../ink/ink882.xml"/><Relationship Id="rId21" Type="http://schemas.openxmlformats.org/officeDocument/2006/relationships/customXml" Target="../ink/ink743.xml"/><Relationship Id="rId63" Type="http://schemas.openxmlformats.org/officeDocument/2006/relationships/customXml" Target="../ink/ink764.xml"/><Relationship Id="rId159" Type="http://schemas.openxmlformats.org/officeDocument/2006/relationships/customXml" Target="../ink/ink812.xml"/><Relationship Id="rId324" Type="http://schemas.openxmlformats.org/officeDocument/2006/relationships/image" Target="../media/image896.emf"/><Relationship Id="rId366" Type="http://schemas.openxmlformats.org/officeDocument/2006/relationships/image" Target="../media/image917.emf"/><Relationship Id="rId170" Type="http://schemas.openxmlformats.org/officeDocument/2006/relationships/image" Target="../media/image819.emf"/><Relationship Id="rId226" Type="http://schemas.openxmlformats.org/officeDocument/2006/relationships/image" Target="../media/image847.emf"/><Relationship Id="rId268" Type="http://schemas.openxmlformats.org/officeDocument/2006/relationships/image" Target="../media/image868.emf"/><Relationship Id="rId11" Type="http://schemas.openxmlformats.org/officeDocument/2006/relationships/customXml" Target="../ink/ink738.xml"/><Relationship Id="rId32" Type="http://schemas.openxmlformats.org/officeDocument/2006/relationships/image" Target="../media/image750.emf"/><Relationship Id="rId53" Type="http://schemas.openxmlformats.org/officeDocument/2006/relationships/customXml" Target="../ink/ink759.xml"/><Relationship Id="rId74" Type="http://schemas.openxmlformats.org/officeDocument/2006/relationships/image" Target="../media/image771.emf"/><Relationship Id="rId128" Type="http://schemas.openxmlformats.org/officeDocument/2006/relationships/image" Target="../media/image798.emf"/><Relationship Id="rId149" Type="http://schemas.openxmlformats.org/officeDocument/2006/relationships/customXml" Target="../ink/ink807.xml"/><Relationship Id="rId314" Type="http://schemas.openxmlformats.org/officeDocument/2006/relationships/image" Target="../media/image891.emf"/><Relationship Id="rId335" Type="http://schemas.openxmlformats.org/officeDocument/2006/relationships/customXml" Target="../ink/ink900.xml"/><Relationship Id="rId356" Type="http://schemas.openxmlformats.org/officeDocument/2006/relationships/image" Target="../media/image912.emf"/><Relationship Id="rId377" Type="http://schemas.openxmlformats.org/officeDocument/2006/relationships/customXml" Target="../ink/ink921.xml"/><Relationship Id="rId398" Type="http://schemas.openxmlformats.org/officeDocument/2006/relationships/image" Target="../media/image933.emf"/><Relationship Id="rId5" Type="http://schemas.openxmlformats.org/officeDocument/2006/relationships/customXml" Target="../ink/ink735.xml"/><Relationship Id="rId95" Type="http://schemas.openxmlformats.org/officeDocument/2006/relationships/customXml" Target="../ink/ink780.xml"/><Relationship Id="rId160" Type="http://schemas.openxmlformats.org/officeDocument/2006/relationships/image" Target="../media/image814.emf"/><Relationship Id="rId181" Type="http://schemas.openxmlformats.org/officeDocument/2006/relationships/customXml" Target="../ink/ink823.xml"/><Relationship Id="rId216" Type="http://schemas.openxmlformats.org/officeDocument/2006/relationships/image" Target="../media/image842.emf"/><Relationship Id="rId237" Type="http://schemas.openxmlformats.org/officeDocument/2006/relationships/customXml" Target="../ink/ink851.xml"/><Relationship Id="rId402" Type="http://schemas.openxmlformats.org/officeDocument/2006/relationships/image" Target="../media/image935.emf"/><Relationship Id="rId258" Type="http://schemas.openxmlformats.org/officeDocument/2006/relationships/image" Target="../media/image863.emf"/><Relationship Id="rId279" Type="http://schemas.openxmlformats.org/officeDocument/2006/relationships/customXml" Target="../ink/ink872.xml"/><Relationship Id="rId22" Type="http://schemas.openxmlformats.org/officeDocument/2006/relationships/image" Target="../media/image745.emf"/><Relationship Id="rId43" Type="http://schemas.openxmlformats.org/officeDocument/2006/relationships/customXml" Target="../ink/ink754.xml"/><Relationship Id="rId64" Type="http://schemas.openxmlformats.org/officeDocument/2006/relationships/image" Target="../media/image766.emf"/><Relationship Id="rId118" Type="http://schemas.openxmlformats.org/officeDocument/2006/relationships/image" Target="../media/image793.emf"/><Relationship Id="rId139" Type="http://schemas.openxmlformats.org/officeDocument/2006/relationships/customXml" Target="../ink/ink802.xml"/><Relationship Id="rId290" Type="http://schemas.openxmlformats.org/officeDocument/2006/relationships/image" Target="../media/image879.emf"/><Relationship Id="rId304" Type="http://schemas.openxmlformats.org/officeDocument/2006/relationships/image" Target="../media/image886.emf"/><Relationship Id="rId325" Type="http://schemas.openxmlformats.org/officeDocument/2006/relationships/customXml" Target="../ink/ink895.xml"/><Relationship Id="rId346" Type="http://schemas.openxmlformats.org/officeDocument/2006/relationships/image" Target="../media/image907.emf"/><Relationship Id="rId367" Type="http://schemas.openxmlformats.org/officeDocument/2006/relationships/customXml" Target="../ink/ink916.xml"/><Relationship Id="rId388" Type="http://schemas.openxmlformats.org/officeDocument/2006/relationships/image" Target="../media/image928.emf"/><Relationship Id="rId85" Type="http://schemas.openxmlformats.org/officeDocument/2006/relationships/customXml" Target="../ink/ink775.xml"/><Relationship Id="rId150" Type="http://schemas.openxmlformats.org/officeDocument/2006/relationships/image" Target="../media/image809.emf"/><Relationship Id="rId171" Type="http://schemas.openxmlformats.org/officeDocument/2006/relationships/customXml" Target="../ink/ink818.xml"/><Relationship Id="rId192" Type="http://schemas.openxmlformats.org/officeDocument/2006/relationships/image" Target="../media/image830.emf"/><Relationship Id="rId206" Type="http://schemas.openxmlformats.org/officeDocument/2006/relationships/image" Target="../media/image837.emf"/><Relationship Id="rId227" Type="http://schemas.openxmlformats.org/officeDocument/2006/relationships/customXml" Target="../ink/ink846.xml"/><Relationship Id="rId248" Type="http://schemas.openxmlformats.org/officeDocument/2006/relationships/image" Target="../media/image858.emf"/><Relationship Id="rId269" Type="http://schemas.openxmlformats.org/officeDocument/2006/relationships/customXml" Target="../ink/ink867.xml"/><Relationship Id="rId12" Type="http://schemas.openxmlformats.org/officeDocument/2006/relationships/image" Target="../media/image740.emf"/><Relationship Id="rId33" Type="http://schemas.openxmlformats.org/officeDocument/2006/relationships/customXml" Target="../ink/ink749.xml"/><Relationship Id="rId108" Type="http://schemas.openxmlformats.org/officeDocument/2006/relationships/image" Target="../media/image788.emf"/><Relationship Id="rId129" Type="http://schemas.openxmlformats.org/officeDocument/2006/relationships/customXml" Target="../ink/ink797.xml"/><Relationship Id="rId280" Type="http://schemas.openxmlformats.org/officeDocument/2006/relationships/image" Target="../media/image874.emf"/><Relationship Id="rId315" Type="http://schemas.openxmlformats.org/officeDocument/2006/relationships/customXml" Target="../ink/ink890.xml"/><Relationship Id="rId336" Type="http://schemas.openxmlformats.org/officeDocument/2006/relationships/image" Target="../media/image902.emf"/><Relationship Id="rId357" Type="http://schemas.openxmlformats.org/officeDocument/2006/relationships/customXml" Target="../ink/ink911.xml"/><Relationship Id="rId54" Type="http://schemas.openxmlformats.org/officeDocument/2006/relationships/image" Target="../media/image761.emf"/><Relationship Id="rId75" Type="http://schemas.openxmlformats.org/officeDocument/2006/relationships/customXml" Target="../ink/ink770.xml"/><Relationship Id="rId96" Type="http://schemas.openxmlformats.org/officeDocument/2006/relationships/image" Target="../media/image782.emf"/><Relationship Id="rId140" Type="http://schemas.openxmlformats.org/officeDocument/2006/relationships/image" Target="../media/image804.emf"/><Relationship Id="rId161" Type="http://schemas.openxmlformats.org/officeDocument/2006/relationships/customXml" Target="../ink/ink813.xml"/><Relationship Id="rId182" Type="http://schemas.openxmlformats.org/officeDocument/2006/relationships/image" Target="../media/image825.emf"/><Relationship Id="rId217" Type="http://schemas.openxmlformats.org/officeDocument/2006/relationships/customXml" Target="../ink/ink841.xml"/><Relationship Id="rId378" Type="http://schemas.openxmlformats.org/officeDocument/2006/relationships/image" Target="../media/image923.emf"/><Relationship Id="rId399" Type="http://schemas.openxmlformats.org/officeDocument/2006/relationships/customXml" Target="../ink/ink932.xml"/><Relationship Id="rId403" Type="http://schemas.openxmlformats.org/officeDocument/2006/relationships/customXml" Target="../ink/ink934.xml"/><Relationship Id="rId6" Type="http://schemas.openxmlformats.org/officeDocument/2006/relationships/image" Target="../media/image737.emf"/><Relationship Id="rId238" Type="http://schemas.openxmlformats.org/officeDocument/2006/relationships/image" Target="../media/image853.emf"/><Relationship Id="rId259" Type="http://schemas.openxmlformats.org/officeDocument/2006/relationships/customXml" Target="../ink/ink862.xml"/><Relationship Id="rId23" Type="http://schemas.openxmlformats.org/officeDocument/2006/relationships/customXml" Target="../ink/ink744.xml"/><Relationship Id="rId119" Type="http://schemas.openxmlformats.org/officeDocument/2006/relationships/customXml" Target="../ink/ink792.xml"/><Relationship Id="rId270" Type="http://schemas.openxmlformats.org/officeDocument/2006/relationships/image" Target="../media/image869.emf"/><Relationship Id="rId291" Type="http://schemas.openxmlformats.org/officeDocument/2006/relationships/customXml" Target="../ink/ink878.xml"/><Relationship Id="rId305" Type="http://schemas.openxmlformats.org/officeDocument/2006/relationships/customXml" Target="../ink/ink885.xml"/><Relationship Id="rId326" Type="http://schemas.openxmlformats.org/officeDocument/2006/relationships/image" Target="../media/image897.emf"/><Relationship Id="rId347" Type="http://schemas.openxmlformats.org/officeDocument/2006/relationships/customXml" Target="../ink/ink906.xml"/><Relationship Id="rId44" Type="http://schemas.openxmlformats.org/officeDocument/2006/relationships/image" Target="../media/image756.emf"/><Relationship Id="rId65" Type="http://schemas.openxmlformats.org/officeDocument/2006/relationships/customXml" Target="../ink/ink765.xml"/><Relationship Id="rId86" Type="http://schemas.openxmlformats.org/officeDocument/2006/relationships/image" Target="../media/image777.emf"/><Relationship Id="rId130" Type="http://schemas.openxmlformats.org/officeDocument/2006/relationships/image" Target="../media/image799.emf"/><Relationship Id="rId151" Type="http://schemas.openxmlformats.org/officeDocument/2006/relationships/customXml" Target="../ink/ink808.xml"/><Relationship Id="rId368" Type="http://schemas.openxmlformats.org/officeDocument/2006/relationships/image" Target="../media/image918.emf"/><Relationship Id="rId389" Type="http://schemas.openxmlformats.org/officeDocument/2006/relationships/customXml" Target="../ink/ink927.xml"/><Relationship Id="rId172" Type="http://schemas.openxmlformats.org/officeDocument/2006/relationships/image" Target="../media/image820.emf"/><Relationship Id="rId193" Type="http://schemas.openxmlformats.org/officeDocument/2006/relationships/customXml" Target="../ink/ink829.xml"/><Relationship Id="rId207" Type="http://schemas.openxmlformats.org/officeDocument/2006/relationships/customXml" Target="../ink/ink836.xml"/><Relationship Id="rId228" Type="http://schemas.openxmlformats.org/officeDocument/2006/relationships/image" Target="../media/image848.emf"/><Relationship Id="rId249" Type="http://schemas.openxmlformats.org/officeDocument/2006/relationships/customXml" Target="../ink/ink857.xml"/><Relationship Id="rId13" Type="http://schemas.openxmlformats.org/officeDocument/2006/relationships/customXml" Target="../ink/ink739.xml"/><Relationship Id="rId109" Type="http://schemas.openxmlformats.org/officeDocument/2006/relationships/customXml" Target="../ink/ink787.xml"/><Relationship Id="rId260" Type="http://schemas.openxmlformats.org/officeDocument/2006/relationships/image" Target="../media/image864.emf"/><Relationship Id="rId281" Type="http://schemas.openxmlformats.org/officeDocument/2006/relationships/customXml" Target="../ink/ink873.xml"/><Relationship Id="rId316" Type="http://schemas.openxmlformats.org/officeDocument/2006/relationships/image" Target="../media/image892.emf"/><Relationship Id="rId337" Type="http://schemas.openxmlformats.org/officeDocument/2006/relationships/customXml" Target="../ink/ink901.xml"/><Relationship Id="rId34" Type="http://schemas.openxmlformats.org/officeDocument/2006/relationships/image" Target="../media/image751.emf"/><Relationship Id="rId55" Type="http://schemas.openxmlformats.org/officeDocument/2006/relationships/customXml" Target="../ink/ink760.xml"/><Relationship Id="rId76" Type="http://schemas.openxmlformats.org/officeDocument/2006/relationships/image" Target="../media/image772.emf"/><Relationship Id="rId97" Type="http://schemas.openxmlformats.org/officeDocument/2006/relationships/customXml" Target="../ink/ink781.xml"/><Relationship Id="rId120" Type="http://schemas.openxmlformats.org/officeDocument/2006/relationships/image" Target="../media/image794.emf"/><Relationship Id="rId141" Type="http://schemas.openxmlformats.org/officeDocument/2006/relationships/customXml" Target="../ink/ink803.xml"/><Relationship Id="rId358" Type="http://schemas.openxmlformats.org/officeDocument/2006/relationships/image" Target="../media/image913.emf"/><Relationship Id="rId379" Type="http://schemas.openxmlformats.org/officeDocument/2006/relationships/customXml" Target="../ink/ink922.xml"/><Relationship Id="rId7" Type="http://schemas.openxmlformats.org/officeDocument/2006/relationships/customXml" Target="../ink/ink736.xml"/><Relationship Id="rId162" Type="http://schemas.openxmlformats.org/officeDocument/2006/relationships/image" Target="../media/image815.emf"/><Relationship Id="rId183" Type="http://schemas.openxmlformats.org/officeDocument/2006/relationships/customXml" Target="../ink/ink824.xml"/><Relationship Id="rId218" Type="http://schemas.openxmlformats.org/officeDocument/2006/relationships/image" Target="../media/image843.emf"/><Relationship Id="rId239" Type="http://schemas.openxmlformats.org/officeDocument/2006/relationships/customXml" Target="../ink/ink852.xml"/><Relationship Id="rId390" Type="http://schemas.openxmlformats.org/officeDocument/2006/relationships/image" Target="../media/image929.emf"/><Relationship Id="rId404" Type="http://schemas.openxmlformats.org/officeDocument/2006/relationships/image" Target="../media/image936.emf"/><Relationship Id="rId250" Type="http://schemas.openxmlformats.org/officeDocument/2006/relationships/image" Target="../media/image859.emf"/><Relationship Id="rId271" Type="http://schemas.openxmlformats.org/officeDocument/2006/relationships/customXml" Target="../ink/ink868.xml"/><Relationship Id="rId292" Type="http://schemas.openxmlformats.org/officeDocument/2006/relationships/image" Target="../media/image880.emf"/><Relationship Id="rId306" Type="http://schemas.openxmlformats.org/officeDocument/2006/relationships/image" Target="../media/image887.emf"/><Relationship Id="rId24" Type="http://schemas.openxmlformats.org/officeDocument/2006/relationships/image" Target="../media/image746.emf"/><Relationship Id="rId45" Type="http://schemas.openxmlformats.org/officeDocument/2006/relationships/customXml" Target="../ink/ink755.xml"/><Relationship Id="rId66" Type="http://schemas.openxmlformats.org/officeDocument/2006/relationships/image" Target="../media/image767.emf"/><Relationship Id="rId87" Type="http://schemas.openxmlformats.org/officeDocument/2006/relationships/customXml" Target="../ink/ink776.xml"/><Relationship Id="rId110" Type="http://schemas.openxmlformats.org/officeDocument/2006/relationships/image" Target="../media/image789.emf"/><Relationship Id="rId131" Type="http://schemas.openxmlformats.org/officeDocument/2006/relationships/customXml" Target="../ink/ink798.xml"/><Relationship Id="rId327" Type="http://schemas.openxmlformats.org/officeDocument/2006/relationships/customXml" Target="../ink/ink896.xml"/><Relationship Id="rId348" Type="http://schemas.openxmlformats.org/officeDocument/2006/relationships/image" Target="../media/image908.emf"/><Relationship Id="rId369" Type="http://schemas.openxmlformats.org/officeDocument/2006/relationships/customXml" Target="../ink/ink917.xml"/><Relationship Id="rId152" Type="http://schemas.openxmlformats.org/officeDocument/2006/relationships/image" Target="../media/image810.emf"/><Relationship Id="rId173" Type="http://schemas.openxmlformats.org/officeDocument/2006/relationships/customXml" Target="../ink/ink819.xml"/><Relationship Id="rId194" Type="http://schemas.openxmlformats.org/officeDocument/2006/relationships/image" Target="../media/image831.emf"/><Relationship Id="rId208" Type="http://schemas.openxmlformats.org/officeDocument/2006/relationships/image" Target="../media/image838.emf"/><Relationship Id="rId229" Type="http://schemas.openxmlformats.org/officeDocument/2006/relationships/customXml" Target="../ink/ink847.xml"/><Relationship Id="rId380" Type="http://schemas.openxmlformats.org/officeDocument/2006/relationships/image" Target="../media/image924.emf"/><Relationship Id="rId240" Type="http://schemas.openxmlformats.org/officeDocument/2006/relationships/image" Target="../media/image854.emf"/><Relationship Id="rId261" Type="http://schemas.openxmlformats.org/officeDocument/2006/relationships/customXml" Target="../ink/ink863.xml"/><Relationship Id="rId14" Type="http://schemas.openxmlformats.org/officeDocument/2006/relationships/image" Target="../media/image741.emf"/><Relationship Id="rId35" Type="http://schemas.openxmlformats.org/officeDocument/2006/relationships/customXml" Target="../ink/ink750.xml"/><Relationship Id="rId56" Type="http://schemas.openxmlformats.org/officeDocument/2006/relationships/image" Target="../media/image762.emf"/><Relationship Id="rId77" Type="http://schemas.openxmlformats.org/officeDocument/2006/relationships/customXml" Target="../ink/ink771.xml"/><Relationship Id="rId100" Type="http://schemas.openxmlformats.org/officeDocument/2006/relationships/image" Target="../media/image784.emf"/><Relationship Id="rId282" Type="http://schemas.openxmlformats.org/officeDocument/2006/relationships/image" Target="../media/image875.emf"/><Relationship Id="rId317" Type="http://schemas.openxmlformats.org/officeDocument/2006/relationships/customXml" Target="../ink/ink891.xml"/><Relationship Id="rId338" Type="http://schemas.openxmlformats.org/officeDocument/2006/relationships/image" Target="../media/image903.emf"/><Relationship Id="rId359" Type="http://schemas.openxmlformats.org/officeDocument/2006/relationships/customXml" Target="../ink/ink912.xml"/><Relationship Id="rId8" Type="http://schemas.openxmlformats.org/officeDocument/2006/relationships/image" Target="../media/image738.emf"/><Relationship Id="rId98" Type="http://schemas.openxmlformats.org/officeDocument/2006/relationships/image" Target="../media/image783.emf"/><Relationship Id="rId121" Type="http://schemas.openxmlformats.org/officeDocument/2006/relationships/customXml" Target="../ink/ink793.xml"/><Relationship Id="rId142" Type="http://schemas.openxmlformats.org/officeDocument/2006/relationships/image" Target="../media/image805.emf"/><Relationship Id="rId163" Type="http://schemas.openxmlformats.org/officeDocument/2006/relationships/customXml" Target="../ink/ink814.xml"/><Relationship Id="rId184" Type="http://schemas.openxmlformats.org/officeDocument/2006/relationships/image" Target="../media/image826.emf"/><Relationship Id="rId219" Type="http://schemas.openxmlformats.org/officeDocument/2006/relationships/customXml" Target="../ink/ink842.xml"/><Relationship Id="rId370" Type="http://schemas.openxmlformats.org/officeDocument/2006/relationships/image" Target="../media/image919.emf"/><Relationship Id="rId391" Type="http://schemas.openxmlformats.org/officeDocument/2006/relationships/customXml" Target="../ink/ink928.xml"/><Relationship Id="rId405" Type="http://schemas.openxmlformats.org/officeDocument/2006/relationships/customXml" Target="../ink/ink935.xml"/><Relationship Id="rId230" Type="http://schemas.openxmlformats.org/officeDocument/2006/relationships/image" Target="../media/image849.emf"/><Relationship Id="rId251" Type="http://schemas.openxmlformats.org/officeDocument/2006/relationships/customXml" Target="../ink/ink858.xml"/><Relationship Id="rId25" Type="http://schemas.openxmlformats.org/officeDocument/2006/relationships/customXml" Target="../ink/ink745.xml"/><Relationship Id="rId46" Type="http://schemas.openxmlformats.org/officeDocument/2006/relationships/image" Target="../media/image757.emf"/><Relationship Id="rId67" Type="http://schemas.openxmlformats.org/officeDocument/2006/relationships/customXml" Target="../ink/ink766.xml"/><Relationship Id="rId272" Type="http://schemas.openxmlformats.org/officeDocument/2006/relationships/image" Target="../media/image870.emf"/><Relationship Id="rId293" Type="http://schemas.openxmlformats.org/officeDocument/2006/relationships/customXml" Target="../ink/ink879.xml"/><Relationship Id="rId307" Type="http://schemas.openxmlformats.org/officeDocument/2006/relationships/customXml" Target="../ink/ink886.xml"/><Relationship Id="rId328" Type="http://schemas.openxmlformats.org/officeDocument/2006/relationships/image" Target="../media/image898.emf"/><Relationship Id="rId349" Type="http://schemas.openxmlformats.org/officeDocument/2006/relationships/customXml" Target="../ink/ink907.xml"/><Relationship Id="rId88" Type="http://schemas.openxmlformats.org/officeDocument/2006/relationships/image" Target="../media/image778.emf"/><Relationship Id="rId111" Type="http://schemas.openxmlformats.org/officeDocument/2006/relationships/customXml" Target="../ink/ink788.xml"/><Relationship Id="rId132" Type="http://schemas.openxmlformats.org/officeDocument/2006/relationships/image" Target="../media/image800.emf"/><Relationship Id="rId153" Type="http://schemas.openxmlformats.org/officeDocument/2006/relationships/customXml" Target="../ink/ink809.xml"/><Relationship Id="rId174" Type="http://schemas.openxmlformats.org/officeDocument/2006/relationships/image" Target="../media/image821.emf"/><Relationship Id="rId195" Type="http://schemas.openxmlformats.org/officeDocument/2006/relationships/customXml" Target="../ink/ink830.xml"/><Relationship Id="rId209" Type="http://schemas.openxmlformats.org/officeDocument/2006/relationships/customXml" Target="../ink/ink837.xml"/><Relationship Id="rId360" Type="http://schemas.openxmlformats.org/officeDocument/2006/relationships/image" Target="../media/image914.emf"/><Relationship Id="rId381" Type="http://schemas.openxmlformats.org/officeDocument/2006/relationships/customXml" Target="../ink/ink923.xml"/><Relationship Id="rId220" Type="http://schemas.openxmlformats.org/officeDocument/2006/relationships/image" Target="../media/image844.emf"/><Relationship Id="rId241" Type="http://schemas.openxmlformats.org/officeDocument/2006/relationships/customXml" Target="../ink/ink853.xml"/><Relationship Id="rId15" Type="http://schemas.openxmlformats.org/officeDocument/2006/relationships/customXml" Target="../ink/ink740.xml"/><Relationship Id="rId36" Type="http://schemas.openxmlformats.org/officeDocument/2006/relationships/image" Target="../media/image752.emf"/><Relationship Id="rId57" Type="http://schemas.openxmlformats.org/officeDocument/2006/relationships/customXml" Target="../ink/ink761.xml"/><Relationship Id="rId262" Type="http://schemas.openxmlformats.org/officeDocument/2006/relationships/image" Target="../media/image865.emf"/><Relationship Id="rId283" Type="http://schemas.openxmlformats.org/officeDocument/2006/relationships/customXml" Target="../ink/ink874.xml"/><Relationship Id="rId318" Type="http://schemas.openxmlformats.org/officeDocument/2006/relationships/image" Target="../media/image893.emf"/><Relationship Id="rId339" Type="http://schemas.openxmlformats.org/officeDocument/2006/relationships/customXml" Target="../ink/ink902.xml"/><Relationship Id="rId78" Type="http://schemas.openxmlformats.org/officeDocument/2006/relationships/image" Target="../media/image773.emf"/><Relationship Id="rId99" Type="http://schemas.openxmlformats.org/officeDocument/2006/relationships/customXml" Target="../ink/ink782.xml"/><Relationship Id="rId101" Type="http://schemas.openxmlformats.org/officeDocument/2006/relationships/customXml" Target="../ink/ink783.xml"/><Relationship Id="rId122" Type="http://schemas.openxmlformats.org/officeDocument/2006/relationships/image" Target="../media/image795.emf"/><Relationship Id="rId143" Type="http://schemas.openxmlformats.org/officeDocument/2006/relationships/customXml" Target="../ink/ink804.xml"/><Relationship Id="rId164" Type="http://schemas.openxmlformats.org/officeDocument/2006/relationships/image" Target="../media/image816.emf"/><Relationship Id="rId185" Type="http://schemas.openxmlformats.org/officeDocument/2006/relationships/customXml" Target="../ink/ink825.xml"/><Relationship Id="rId350" Type="http://schemas.openxmlformats.org/officeDocument/2006/relationships/image" Target="../media/image909.emf"/><Relationship Id="rId371" Type="http://schemas.openxmlformats.org/officeDocument/2006/relationships/customXml" Target="../ink/ink918.xml"/><Relationship Id="rId406" Type="http://schemas.openxmlformats.org/officeDocument/2006/relationships/image" Target="../media/image937.emf"/><Relationship Id="rId9" Type="http://schemas.openxmlformats.org/officeDocument/2006/relationships/customXml" Target="../ink/ink737.xml"/><Relationship Id="rId210" Type="http://schemas.openxmlformats.org/officeDocument/2006/relationships/image" Target="../media/image839.emf"/><Relationship Id="rId392" Type="http://schemas.openxmlformats.org/officeDocument/2006/relationships/image" Target="../media/image930.emf"/><Relationship Id="rId26" Type="http://schemas.openxmlformats.org/officeDocument/2006/relationships/image" Target="../media/image747.emf"/><Relationship Id="rId231" Type="http://schemas.openxmlformats.org/officeDocument/2006/relationships/customXml" Target="../ink/ink848.xml"/><Relationship Id="rId252" Type="http://schemas.openxmlformats.org/officeDocument/2006/relationships/image" Target="../media/image860.emf"/><Relationship Id="rId273" Type="http://schemas.openxmlformats.org/officeDocument/2006/relationships/customXml" Target="../ink/ink869.xml"/><Relationship Id="rId294" Type="http://schemas.openxmlformats.org/officeDocument/2006/relationships/image" Target="../media/image881.emf"/><Relationship Id="rId308" Type="http://schemas.openxmlformats.org/officeDocument/2006/relationships/image" Target="../media/image888.emf"/><Relationship Id="rId329" Type="http://schemas.openxmlformats.org/officeDocument/2006/relationships/customXml" Target="../ink/ink897.xml"/><Relationship Id="rId47" Type="http://schemas.openxmlformats.org/officeDocument/2006/relationships/customXml" Target="../ink/ink756.xml"/><Relationship Id="rId68" Type="http://schemas.openxmlformats.org/officeDocument/2006/relationships/image" Target="../media/image768.emf"/><Relationship Id="rId89" Type="http://schemas.openxmlformats.org/officeDocument/2006/relationships/customXml" Target="../ink/ink777.xml"/><Relationship Id="rId112" Type="http://schemas.openxmlformats.org/officeDocument/2006/relationships/image" Target="../media/image790.emf"/><Relationship Id="rId133" Type="http://schemas.openxmlformats.org/officeDocument/2006/relationships/customXml" Target="../ink/ink799.xml"/><Relationship Id="rId154" Type="http://schemas.openxmlformats.org/officeDocument/2006/relationships/image" Target="../media/image811.emf"/><Relationship Id="rId175" Type="http://schemas.openxmlformats.org/officeDocument/2006/relationships/customXml" Target="../ink/ink820.xml"/><Relationship Id="rId340" Type="http://schemas.openxmlformats.org/officeDocument/2006/relationships/image" Target="../media/image904.emf"/><Relationship Id="rId361" Type="http://schemas.openxmlformats.org/officeDocument/2006/relationships/customXml" Target="../ink/ink913.xml"/><Relationship Id="rId196" Type="http://schemas.openxmlformats.org/officeDocument/2006/relationships/image" Target="../media/image832.emf"/><Relationship Id="rId200" Type="http://schemas.openxmlformats.org/officeDocument/2006/relationships/image" Target="../media/image834.emf"/><Relationship Id="rId382" Type="http://schemas.openxmlformats.org/officeDocument/2006/relationships/image" Target="../media/image925.emf"/><Relationship Id="rId16" Type="http://schemas.openxmlformats.org/officeDocument/2006/relationships/image" Target="../media/image742.emf"/><Relationship Id="rId221" Type="http://schemas.openxmlformats.org/officeDocument/2006/relationships/customXml" Target="../ink/ink843.xml"/><Relationship Id="rId242" Type="http://schemas.openxmlformats.org/officeDocument/2006/relationships/image" Target="../media/image855.emf"/><Relationship Id="rId263" Type="http://schemas.openxmlformats.org/officeDocument/2006/relationships/customXml" Target="../ink/ink864.xml"/><Relationship Id="rId284" Type="http://schemas.openxmlformats.org/officeDocument/2006/relationships/image" Target="../media/image876.emf"/><Relationship Id="rId319" Type="http://schemas.openxmlformats.org/officeDocument/2006/relationships/customXml" Target="../ink/ink892.xml"/><Relationship Id="rId37" Type="http://schemas.openxmlformats.org/officeDocument/2006/relationships/customXml" Target="../ink/ink751.xml"/><Relationship Id="rId58" Type="http://schemas.openxmlformats.org/officeDocument/2006/relationships/image" Target="../media/image763.emf"/><Relationship Id="rId79" Type="http://schemas.openxmlformats.org/officeDocument/2006/relationships/customXml" Target="../ink/ink772.xml"/><Relationship Id="rId102" Type="http://schemas.openxmlformats.org/officeDocument/2006/relationships/image" Target="../media/image785.emf"/><Relationship Id="rId123" Type="http://schemas.openxmlformats.org/officeDocument/2006/relationships/customXml" Target="../ink/ink794.xml"/><Relationship Id="rId144" Type="http://schemas.openxmlformats.org/officeDocument/2006/relationships/image" Target="../media/image806.emf"/><Relationship Id="rId330" Type="http://schemas.openxmlformats.org/officeDocument/2006/relationships/image" Target="../media/image899.emf"/><Relationship Id="rId90" Type="http://schemas.openxmlformats.org/officeDocument/2006/relationships/image" Target="../media/image779.emf"/><Relationship Id="rId165" Type="http://schemas.openxmlformats.org/officeDocument/2006/relationships/customXml" Target="../ink/ink815.xml"/><Relationship Id="rId186" Type="http://schemas.openxmlformats.org/officeDocument/2006/relationships/image" Target="../media/image827.emf"/><Relationship Id="rId351" Type="http://schemas.openxmlformats.org/officeDocument/2006/relationships/customXml" Target="../ink/ink908.xml"/><Relationship Id="rId372" Type="http://schemas.openxmlformats.org/officeDocument/2006/relationships/image" Target="../media/image920.emf"/><Relationship Id="rId393" Type="http://schemas.openxmlformats.org/officeDocument/2006/relationships/customXml" Target="../ink/ink929.xml"/><Relationship Id="rId407" Type="http://schemas.openxmlformats.org/officeDocument/2006/relationships/customXml" Target="../ink/ink936.xml"/><Relationship Id="rId211" Type="http://schemas.openxmlformats.org/officeDocument/2006/relationships/customXml" Target="../ink/ink838.xml"/><Relationship Id="rId232" Type="http://schemas.openxmlformats.org/officeDocument/2006/relationships/image" Target="../media/image850.emf"/><Relationship Id="rId253" Type="http://schemas.openxmlformats.org/officeDocument/2006/relationships/customXml" Target="../ink/ink859.xml"/><Relationship Id="rId274" Type="http://schemas.openxmlformats.org/officeDocument/2006/relationships/image" Target="../media/image871.emf"/><Relationship Id="rId295" Type="http://schemas.openxmlformats.org/officeDocument/2006/relationships/customXml" Target="../ink/ink880.xml"/><Relationship Id="rId309" Type="http://schemas.openxmlformats.org/officeDocument/2006/relationships/customXml" Target="../ink/ink887.xml"/><Relationship Id="rId27" Type="http://schemas.openxmlformats.org/officeDocument/2006/relationships/customXml" Target="../ink/ink746.xml"/><Relationship Id="rId48" Type="http://schemas.openxmlformats.org/officeDocument/2006/relationships/image" Target="../media/image758.emf"/><Relationship Id="rId69" Type="http://schemas.openxmlformats.org/officeDocument/2006/relationships/customXml" Target="../ink/ink767.xml"/><Relationship Id="rId113" Type="http://schemas.openxmlformats.org/officeDocument/2006/relationships/customXml" Target="../ink/ink789.xml"/><Relationship Id="rId134" Type="http://schemas.openxmlformats.org/officeDocument/2006/relationships/image" Target="../media/image801.emf"/><Relationship Id="rId320" Type="http://schemas.openxmlformats.org/officeDocument/2006/relationships/image" Target="../media/image894.emf"/><Relationship Id="rId80" Type="http://schemas.openxmlformats.org/officeDocument/2006/relationships/image" Target="../media/image774.emf"/><Relationship Id="rId155" Type="http://schemas.openxmlformats.org/officeDocument/2006/relationships/customXml" Target="../ink/ink810.xml"/><Relationship Id="rId176" Type="http://schemas.openxmlformats.org/officeDocument/2006/relationships/image" Target="../media/image822.emf"/><Relationship Id="rId197" Type="http://schemas.openxmlformats.org/officeDocument/2006/relationships/customXml" Target="../ink/ink831.xml"/><Relationship Id="rId341" Type="http://schemas.openxmlformats.org/officeDocument/2006/relationships/customXml" Target="../ink/ink903.xml"/><Relationship Id="rId362" Type="http://schemas.openxmlformats.org/officeDocument/2006/relationships/image" Target="../media/image915.emf"/><Relationship Id="rId383" Type="http://schemas.openxmlformats.org/officeDocument/2006/relationships/customXml" Target="../ink/ink924.xml"/><Relationship Id="rId201" Type="http://schemas.openxmlformats.org/officeDocument/2006/relationships/customXml" Target="../ink/ink833.xml"/><Relationship Id="rId222" Type="http://schemas.openxmlformats.org/officeDocument/2006/relationships/image" Target="../media/image845.emf"/><Relationship Id="rId243" Type="http://schemas.openxmlformats.org/officeDocument/2006/relationships/customXml" Target="../ink/ink854.xml"/><Relationship Id="rId264" Type="http://schemas.openxmlformats.org/officeDocument/2006/relationships/image" Target="../media/image866.emf"/><Relationship Id="rId285" Type="http://schemas.openxmlformats.org/officeDocument/2006/relationships/customXml" Target="../ink/ink875.xml"/><Relationship Id="rId17" Type="http://schemas.openxmlformats.org/officeDocument/2006/relationships/customXml" Target="../ink/ink741.xml"/><Relationship Id="rId38" Type="http://schemas.openxmlformats.org/officeDocument/2006/relationships/image" Target="../media/image753.emf"/><Relationship Id="rId59" Type="http://schemas.openxmlformats.org/officeDocument/2006/relationships/customXml" Target="../ink/ink762.xml"/><Relationship Id="rId103" Type="http://schemas.openxmlformats.org/officeDocument/2006/relationships/customXml" Target="../ink/ink784.xml"/><Relationship Id="rId124" Type="http://schemas.openxmlformats.org/officeDocument/2006/relationships/image" Target="../media/image796.emf"/><Relationship Id="rId310" Type="http://schemas.openxmlformats.org/officeDocument/2006/relationships/image" Target="../media/image889.emf"/><Relationship Id="rId70" Type="http://schemas.openxmlformats.org/officeDocument/2006/relationships/image" Target="../media/image769.emf"/><Relationship Id="rId91" Type="http://schemas.openxmlformats.org/officeDocument/2006/relationships/customXml" Target="../ink/ink778.xml"/><Relationship Id="rId145" Type="http://schemas.openxmlformats.org/officeDocument/2006/relationships/customXml" Target="../ink/ink805.xml"/><Relationship Id="rId166" Type="http://schemas.openxmlformats.org/officeDocument/2006/relationships/image" Target="../media/image817.emf"/><Relationship Id="rId187" Type="http://schemas.openxmlformats.org/officeDocument/2006/relationships/customXml" Target="../ink/ink826.xml"/><Relationship Id="rId331" Type="http://schemas.openxmlformats.org/officeDocument/2006/relationships/customXml" Target="../ink/ink898.xml"/><Relationship Id="rId352" Type="http://schemas.openxmlformats.org/officeDocument/2006/relationships/image" Target="../media/image910.emf"/><Relationship Id="rId373" Type="http://schemas.openxmlformats.org/officeDocument/2006/relationships/customXml" Target="../ink/ink919.xml"/><Relationship Id="rId394" Type="http://schemas.openxmlformats.org/officeDocument/2006/relationships/image" Target="../media/image931.emf"/><Relationship Id="rId408" Type="http://schemas.openxmlformats.org/officeDocument/2006/relationships/image" Target="../media/image938.emf"/><Relationship Id="rId1" Type="http://schemas.openxmlformats.org/officeDocument/2006/relationships/slideLayout" Target="../slideLayouts/slideLayout2.xml"/><Relationship Id="rId212" Type="http://schemas.openxmlformats.org/officeDocument/2006/relationships/image" Target="../media/image840.emf"/><Relationship Id="rId233" Type="http://schemas.openxmlformats.org/officeDocument/2006/relationships/customXml" Target="../ink/ink849.xml"/><Relationship Id="rId254" Type="http://schemas.openxmlformats.org/officeDocument/2006/relationships/image" Target="../media/image861.emf"/><Relationship Id="rId28" Type="http://schemas.openxmlformats.org/officeDocument/2006/relationships/image" Target="../media/image748.emf"/><Relationship Id="rId49" Type="http://schemas.openxmlformats.org/officeDocument/2006/relationships/customXml" Target="../ink/ink757.xml"/><Relationship Id="rId114" Type="http://schemas.openxmlformats.org/officeDocument/2006/relationships/image" Target="../media/image791.emf"/><Relationship Id="rId275" Type="http://schemas.openxmlformats.org/officeDocument/2006/relationships/customXml" Target="../ink/ink870.xml"/><Relationship Id="rId296" Type="http://schemas.openxmlformats.org/officeDocument/2006/relationships/image" Target="../media/image882.emf"/><Relationship Id="rId300" Type="http://schemas.openxmlformats.org/officeDocument/2006/relationships/image" Target="../media/image884.emf"/><Relationship Id="rId60" Type="http://schemas.openxmlformats.org/officeDocument/2006/relationships/image" Target="../media/image764.emf"/><Relationship Id="rId81" Type="http://schemas.openxmlformats.org/officeDocument/2006/relationships/customXml" Target="../ink/ink773.xml"/><Relationship Id="rId135" Type="http://schemas.openxmlformats.org/officeDocument/2006/relationships/customXml" Target="../ink/ink800.xml"/><Relationship Id="rId156" Type="http://schemas.openxmlformats.org/officeDocument/2006/relationships/image" Target="../media/image812.emf"/><Relationship Id="rId177" Type="http://schemas.openxmlformats.org/officeDocument/2006/relationships/customXml" Target="../ink/ink821.xml"/><Relationship Id="rId198" Type="http://schemas.openxmlformats.org/officeDocument/2006/relationships/image" Target="../media/image833.emf"/><Relationship Id="rId321" Type="http://schemas.openxmlformats.org/officeDocument/2006/relationships/customXml" Target="../ink/ink893.xml"/><Relationship Id="rId342" Type="http://schemas.openxmlformats.org/officeDocument/2006/relationships/image" Target="../media/image905.emf"/><Relationship Id="rId363" Type="http://schemas.openxmlformats.org/officeDocument/2006/relationships/customXml" Target="../ink/ink914.xml"/><Relationship Id="rId384" Type="http://schemas.openxmlformats.org/officeDocument/2006/relationships/image" Target="../media/image926.emf"/><Relationship Id="rId202" Type="http://schemas.openxmlformats.org/officeDocument/2006/relationships/image" Target="../media/image835.emf"/><Relationship Id="rId223" Type="http://schemas.openxmlformats.org/officeDocument/2006/relationships/customXml" Target="../ink/ink844.xml"/><Relationship Id="rId244" Type="http://schemas.openxmlformats.org/officeDocument/2006/relationships/image" Target="../media/image856.emf"/><Relationship Id="rId18" Type="http://schemas.openxmlformats.org/officeDocument/2006/relationships/image" Target="../media/image743.emf"/><Relationship Id="rId39" Type="http://schemas.openxmlformats.org/officeDocument/2006/relationships/customXml" Target="../ink/ink752.xml"/><Relationship Id="rId265" Type="http://schemas.openxmlformats.org/officeDocument/2006/relationships/customXml" Target="../ink/ink865.xml"/><Relationship Id="rId286" Type="http://schemas.openxmlformats.org/officeDocument/2006/relationships/image" Target="../media/image877.emf"/><Relationship Id="rId50" Type="http://schemas.openxmlformats.org/officeDocument/2006/relationships/image" Target="../media/image759.emf"/><Relationship Id="rId104" Type="http://schemas.openxmlformats.org/officeDocument/2006/relationships/image" Target="../media/image786.emf"/><Relationship Id="rId125" Type="http://schemas.openxmlformats.org/officeDocument/2006/relationships/customXml" Target="../ink/ink795.xml"/><Relationship Id="rId146" Type="http://schemas.openxmlformats.org/officeDocument/2006/relationships/image" Target="../media/image807.emf"/><Relationship Id="rId167" Type="http://schemas.openxmlformats.org/officeDocument/2006/relationships/customXml" Target="../ink/ink816.xml"/><Relationship Id="rId188" Type="http://schemas.openxmlformats.org/officeDocument/2006/relationships/image" Target="../media/image828.emf"/><Relationship Id="rId311" Type="http://schemas.openxmlformats.org/officeDocument/2006/relationships/customXml" Target="../ink/ink888.xml"/><Relationship Id="rId332" Type="http://schemas.openxmlformats.org/officeDocument/2006/relationships/image" Target="../media/image900.emf"/><Relationship Id="rId353" Type="http://schemas.openxmlformats.org/officeDocument/2006/relationships/customXml" Target="../ink/ink909.xml"/><Relationship Id="rId374" Type="http://schemas.openxmlformats.org/officeDocument/2006/relationships/image" Target="../media/image921.emf"/><Relationship Id="rId395" Type="http://schemas.openxmlformats.org/officeDocument/2006/relationships/customXml" Target="../ink/ink930.xml"/><Relationship Id="rId71" Type="http://schemas.openxmlformats.org/officeDocument/2006/relationships/customXml" Target="../ink/ink768.xml"/><Relationship Id="rId92" Type="http://schemas.openxmlformats.org/officeDocument/2006/relationships/image" Target="../media/image780.emf"/><Relationship Id="rId213" Type="http://schemas.openxmlformats.org/officeDocument/2006/relationships/customXml" Target="../ink/ink839.xml"/><Relationship Id="rId234" Type="http://schemas.openxmlformats.org/officeDocument/2006/relationships/image" Target="../media/image851.emf"/><Relationship Id="rId2" Type="http://schemas.openxmlformats.org/officeDocument/2006/relationships/notesSlide" Target="../notesSlides/notesSlide9.xml"/><Relationship Id="rId29" Type="http://schemas.openxmlformats.org/officeDocument/2006/relationships/customXml" Target="../ink/ink747.xml"/><Relationship Id="rId255" Type="http://schemas.openxmlformats.org/officeDocument/2006/relationships/customXml" Target="../ink/ink860.xml"/><Relationship Id="rId276" Type="http://schemas.openxmlformats.org/officeDocument/2006/relationships/image" Target="../media/image872.emf"/><Relationship Id="rId297" Type="http://schemas.openxmlformats.org/officeDocument/2006/relationships/customXml" Target="../ink/ink881.xml"/><Relationship Id="rId40" Type="http://schemas.openxmlformats.org/officeDocument/2006/relationships/image" Target="../media/image754.emf"/><Relationship Id="rId115" Type="http://schemas.openxmlformats.org/officeDocument/2006/relationships/customXml" Target="../ink/ink790.xml"/><Relationship Id="rId136" Type="http://schemas.openxmlformats.org/officeDocument/2006/relationships/image" Target="../media/image802.emf"/><Relationship Id="rId157" Type="http://schemas.openxmlformats.org/officeDocument/2006/relationships/customXml" Target="../ink/ink811.xml"/><Relationship Id="rId178" Type="http://schemas.openxmlformats.org/officeDocument/2006/relationships/image" Target="../media/image823.emf"/><Relationship Id="rId301" Type="http://schemas.openxmlformats.org/officeDocument/2006/relationships/customXml" Target="../ink/ink883.xml"/><Relationship Id="rId322" Type="http://schemas.openxmlformats.org/officeDocument/2006/relationships/image" Target="../media/image895.emf"/><Relationship Id="rId343" Type="http://schemas.openxmlformats.org/officeDocument/2006/relationships/customXml" Target="../ink/ink904.xml"/><Relationship Id="rId364" Type="http://schemas.openxmlformats.org/officeDocument/2006/relationships/image" Target="../media/image916.emf"/><Relationship Id="rId61" Type="http://schemas.openxmlformats.org/officeDocument/2006/relationships/customXml" Target="../ink/ink763.xml"/><Relationship Id="rId82" Type="http://schemas.openxmlformats.org/officeDocument/2006/relationships/image" Target="../media/image775.emf"/><Relationship Id="rId199" Type="http://schemas.openxmlformats.org/officeDocument/2006/relationships/customXml" Target="../ink/ink832.xml"/><Relationship Id="rId203" Type="http://schemas.openxmlformats.org/officeDocument/2006/relationships/customXml" Target="../ink/ink834.xml"/><Relationship Id="rId385" Type="http://schemas.openxmlformats.org/officeDocument/2006/relationships/customXml" Target="../ink/ink925.xml"/><Relationship Id="rId19" Type="http://schemas.openxmlformats.org/officeDocument/2006/relationships/customXml" Target="../ink/ink742.xml"/><Relationship Id="rId224" Type="http://schemas.openxmlformats.org/officeDocument/2006/relationships/image" Target="../media/image846.emf"/><Relationship Id="rId245" Type="http://schemas.openxmlformats.org/officeDocument/2006/relationships/customXml" Target="../ink/ink855.xml"/><Relationship Id="rId266" Type="http://schemas.openxmlformats.org/officeDocument/2006/relationships/image" Target="../media/image867.emf"/><Relationship Id="rId287" Type="http://schemas.openxmlformats.org/officeDocument/2006/relationships/customXml" Target="../ink/ink876.xml"/><Relationship Id="rId30" Type="http://schemas.openxmlformats.org/officeDocument/2006/relationships/image" Target="../media/image749.emf"/><Relationship Id="rId105" Type="http://schemas.openxmlformats.org/officeDocument/2006/relationships/customXml" Target="../ink/ink785.xml"/><Relationship Id="rId126" Type="http://schemas.openxmlformats.org/officeDocument/2006/relationships/image" Target="../media/image797.emf"/><Relationship Id="rId147" Type="http://schemas.openxmlformats.org/officeDocument/2006/relationships/customXml" Target="../ink/ink806.xml"/><Relationship Id="rId168" Type="http://schemas.openxmlformats.org/officeDocument/2006/relationships/image" Target="../media/image818.emf"/><Relationship Id="rId312" Type="http://schemas.openxmlformats.org/officeDocument/2006/relationships/image" Target="../media/image890.emf"/><Relationship Id="rId333" Type="http://schemas.openxmlformats.org/officeDocument/2006/relationships/customXml" Target="../ink/ink899.xml"/><Relationship Id="rId354" Type="http://schemas.openxmlformats.org/officeDocument/2006/relationships/image" Target="../media/image911.emf"/><Relationship Id="rId51" Type="http://schemas.openxmlformats.org/officeDocument/2006/relationships/customXml" Target="../ink/ink758.xml"/><Relationship Id="rId72" Type="http://schemas.openxmlformats.org/officeDocument/2006/relationships/image" Target="../media/image770.emf"/><Relationship Id="rId93" Type="http://schemas.openxmlformats.org/officeDocument/2006/relationships/customXml" Target="../ink/ink779.xml"/><Relationship Id="rId189" Type="http://schemas.openxmlformats.org/officeDocument/2006/relationships/customXml" Target="../ink/ink827.xml"/><Relationship Id="rId375" Type="http://schemas.openxmlformats.org/officeDocument/2006/relationships/customXml" Target="../ink/ink920.xml"/><Relationship Id="rId396" Type="http://schemas.openxmlformats.org/officeDocument/2006/relationships/image" Target="../media/image932.emf"/><Relationship Id="rId3" Type="http://schemas.openxmlformats.org/officeDocument/2006/relationships/customXml" Target="../ink/ink734.xml"/><Relationship Id="rId214" Type="http://schemas.openxmlformats.org/officeDocument/2006/relationships/image" Target="../media/image841.emf"/><Relationship Id="rId235" Type="http://schemas.openxmlformats.org/officeDocument/2006/relationships/customXml" Target="../ink/ink850.xml"/><Relationship Id="rId256" Type="http://schemas.openxmlformats.org/officeDocument/2006/relationships/image" Target="../media/image862.emf"/><Relationship Id="rId277" Type="http://schemas.openxmlformats.org/officeDocument/2006/relationships/customXml" Target="../ink/ink871.xml"/><Relationship Id="rId298" Type="http://schemas.openxmlformats.org/officeDocument/2006/relationships/image" Target="../media/image883.emf"/><Relationship Id="rId400" Type="http://schemas.openxmlformats.org/officeDocument/2006/relationships/image" Target="../media/image934.emf"/><Relationship Id="rId116" Type="http://schemas.openxmlformats.org/officeDocument/2006/relationships/image" Target="../media/image792.emf"/><Relationship Id="rId137" Type="http://schemas.openxmlformats.org/officeDocument/2006/relationships/customXml" Target="../ink/ink801.xml"/><Relationship Id="rId158" Type="http://schemas.openxmlformats.org/officeDocument/2006/relationships/image" Target="../media/image813.emf"/><Relationship Id="rId302" Type="http://schemas.openxmlformats.org/officeDocument/2006/relationships/image" Target="../media/image885.emf"/><Relationship Id="rId323" Type="http://schemas.openxmlformats.org/officeDocument/2006/relationships/customXml" Target="../ink/ink894.xml"/><Relationship Id="rId344" Type="http://schemas.openxmlformats.org/officeDocument/2006/relationships/image" Target="../media/image906.emf"/><Relationship Id="rId20" Type="http://schemas.openxmlformats.org/officeDocument/2006/relationships/image" Target="../media/image744.emf"/><Relationship Id="rId41" Type="http://schemas.openxmlformats.org/officeDocument/2006/relationships/customXml" Target="../ink/ink753.xml"/><Relationship Id="rId62" Type="http://schemas.openxmlformats.org/officeDocument/2006/relationships/image" Target="../media/image765.emf"/><Relationship Id="rId83" Type="http://schemas.openxmlformats.org/officeDocument/2006/relationships/customXml" Target="../ink/ink774.xml"/><Relationship Id="rId179" Type="http://schemas.openxmlformats.org/officeDocument/2006/relationships/customXml" Target="../ink/ink822.xml"/><Relationship Id="rId365" Type="http://schemas.openxmlformats.org/officeDocument/2006/relationships/customXml" Target="../ink/ink915.xml"/><Relationship Id="rId386" Type="http://schemas.openxmlformats.org/officeDocument/2006/relationships/image" Target="../media/image927.emf"/><Relationship Id="rId190" Type="http://schemas.openxmlformats.org/officeDocument/2006/relationships/image" Target="../media/image829.emf"/><Relationship Id="rId204" Type="http://schemas.openxmlformats.org/officeDocument/2006/relationships/image" Target="../media/image836.emf"/><Relationship Id="rId225" Type="http://schemas.openxmlformats.org/officeDocument/2006/relationships/customXml" Target="../ink/ink845.xml"/><Relationship Id="rId246" Type="http://schemas.openxmlformats.org/officeDocument/2006/relationships/image" Target="../media/image857.emf"/><Relationship Id="rId267" Type="http://schemas.openxmlformats.org/officeDocument/2006/relationships/customXml" Target="../ink/ink866.xml"/><Relationship Id="rId288" Type="http://schemas.openxmlformats.org/officeDocument/2006/relationships/image" Target="../media/image878.emf"/><Relationship Id="rId106" Type="http://schemas.openxmlformats.org/officeDocument/2006/relationships/image" Target="../media/image787.emf"/><Relationship Id="rId127" Type="http://schemas.openxmlformats.org/officeDocument/2006/relationships/customXml" Target="../ink/ink796.xml"/><Relationship Id="rId313" Type="http://schemas.openxmlformats.org/officeDocument/2006/relationships/customXml" Target="../ink/ink889.xml"/><Relationship Id="rId10" Type="http://schemas.openxmlformats.org/officeDocument/2006/relationships/image" Target="../media/image739.emf"/><Relationship Id="rId31" Type="http://schemas.openxmlformats.org/officeDocument/2006/relationships/customXml" Target="../ink/ink748.xml"/><Relationship Id="rId52" Type="http://schemas.openxmlformats.org/officeDocument/2006/relationships/image" Target="../media/image760.emf"/><Relationship Id="rId73" Type="http://schemas.openxmlformats.org/officeDocument/2006/relationships/customXml" Target="../ink/ink769.xml"/><Relationship Id="rId94" Type="http://schemas.openxmlformats.org/officeDocument/2006/relationships/image" Target="../media/image781.emf"/><Relationship Id="rId148" Type="http://schemas.openxmlformats.org/officeDocument/2006/relationships/image" Target="../media/image808.emf"/><Relationship Id="rId169" Type="http://schemas.openxmlformats.org/officeDocument/2006/relationships/customXml" Target="../ink/ink817.xml"/><Relationship Id="rId334" Type="http://schemas.openxmlformats.org/officeDocument/2006/relationships/image" Target="../media/image901.emf"/><Relationship Id="rId355" Type="http://schemas.openxmlformats.org/officeDocument/2006/relationships/customXml" Target="../ink/ink910.xml"/><Relationship Id="rId376" Type="http://schemas.openxmlformats.org/officeDocument/2006/relationships/image" Target="../media/image922.emf"/><Relationship Id="rId397" Type="http://schemas.openxmlformats.org/officeDocument/2006/relationships/customXml" Target="../ink/ink931.xml"/><Relationship Id="rId4" Type="http://schemas.openxmlformats.org/officeDocument/2006/relationships/image" Target="../media/image736.emf"/><Relationship Id="rId180" Type="http://schemas.openxmlformats.org/officeDocument/2006/relationships/image" Target="../media/image824.emf"/><Relationship Id="rId215" Type="http://schemas.openxmlformats.org/officeDocument/2006/relationships/customXml" Target="../ink/ink840.xml"/><Relationship Id="rId236" Type="http://schemas.openxmlformats.org/officeDocument/2006/relationships/image" Target="../media/image852.emf"/><Relationship Id="rId257" Type="http://schemas.openxmlformats.org/officeDocument/2006/relationships/customXml" Target="../ink/ink861.xml"/><Relationship Id="rId278" Type="http://schemas.openxmlformats.org/officeDocument/2006/relationships/image" Target="../media/image873.emf"/><Relationship Id="rId401" Type="http://schemas.openxmlformats.org/officeDocument/2006/relationships/customXml" Target="../ink/ink933.xml"/><Relationship Id="rId303" Type="http://schemas.openxmlformats.org/officeDocument/2006/relationships/customXml" Target="../ink/ink884.xml"/><Relationship Id="rId42" Type="http://schemas.openxmlformats.org/officeDocument/2006/relationships/image" Target="../media/image755.emf"/><Relationship Id="rId84" Type="http://schemas.openxmlformats.org/officeDocument/2006/relationships/image" Target="../media/image776.emf"/><Relationship Id="rId138" Type="http://schemas.openxmlformats.org/officeDocument/2006/relationships/image" Target="../media/image803.emf"/><Relationship Id="rId345" Type="http://schemas.openxmlformats.org/officeDocument/2006/relationships/customXml" Target="../ink/ink905.xml"/><Relationship Id="rId387" Type="http://schemas.openxmlformats.org/officeDocument/2006/relationships/customXml" Target="../ink/ink926.xml"/><Relationship Id="rId191" Type="http://schemas.openxmlformats.org/officeDocument/2006/relationships/customXml" Target="../ink/ink828.xml"/><Relationship Id="rId205" Type="http://schemas.openxmlformats.org/officeDocument/2006/relationships/customXml" Target="../ink/ink835.xml"/><Relationship Id="rId247" Type="http://schemas.openxmlformats.org/officeDocument/2006/relationships/customXml" Target="../ink/ink856.xml"/><Relationship Id="rId107" Type="http://schemas.openxmlformats.org/officeDocument/2006/relationships/customXml" Target="../ink/ink786.xml"/><Relationship Id="rId289" Type="http://schemas.openxmlformats.org/officeDocument/2006/relationships/customXml" Target="../ink/ink877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44.emf"/><Relationship Id="rId18" Type="http://schemas.openxmlformats.org/officeDocument/2006/relationships/customXml" Target="../ink/ink945.xml"/><Relationship Id="rId26" Type="http://schemas.openxmlformats.org/officeDocument/2006/relationships/customXml" Target="../ink/ink949.xml"/><Relationship Id="rId39" Type="http://schemas.openxmlformats.org/officeDocument/2006/relationships/image" Target="../media/image957.emf"/><Relationship Id="rId3" Type="http://schemas.openxmlformats.org/officeDocument/2006/relationships/image" Target="../media/image939.emf"/><Relationship Id="rId21" Type="http://schemas.openxmlformats.org/officeDocument/2006/relationships/image" Target="../media/image948.emf"/><Relationship Id="rId34" Type="http://schemas.openxmlformats.org/officeDocument/2006/relationships/customXml" Target="../ink/ink953.xml"/><Relationship Id="rId42" Type="http://schemas.openxmlformats.org/officeDocument/2006/relationships/customXml" Target="../ink/ink957.xml"/><Relationship Id="rId47" Type="http://schemas.openxmlformats.org/officeDocument/2006/relationships/image" Target="../media/image961.emf"/><Relationship Id="rId7" Type="http://schemas.openxmlformats.org/officeDocument/2006/relationships/image" Target="../media/image941.emf"/><Relationship Id="rId12" Type="http://schemas.openxmlformats.org/officeDocument/2006/relationships/customXml" Target="../ink/ink942.xml"/><Relationship Id="rId17" Type="http://schemas.openxmlformats.org/officeDocument/2006/relationships/image" Target="../media/image946.emf"/><Relationship Id="rId25" Type="http://schemas.openxmlformats.org/officeDocument/2006/relationships/image" Target="../media/image950.emf"/><Relationship Id="rId33" Type="http://schemas.openxmlformats.org/officeDocument/2006/relationships/image" Target="../media/image954.emf"/><Relationship Id="rId38" Type="http://schemas.openxmlformats.org/officeDocument/2006/relationships/customXml" Target="../ink/ink955.xml"/><Relationship Id="rId46" Type="http://schemas.openxmlformats.org/officeDocument/2006/relationships/customXml" Target="../ink/ink959.xml"/><Relationship Id="rId2" Type="http://schemas.openxmlformats.org/officeDocument/2006/relationships/customXml" Target="../ink/ink937.xml"/><Relationship Id="rId16" Type="http://schemas.openxmlformats.org/officeDocument/2006/relationships/customXml" Target="../ink/ink944.xml"/><Relationship Id="rId20" Type="http://schemas.openxmlformats.org/officeDocument/2006/relationships/customXml" Target="../ink/ink946.xml"/><Relationship Id="rId29" Type="http://schemas.openxmlformats.org/officeDocument/2006/relationships/image" Target="../media/image952.emf"/><Relationship Id="rId41" Type="http://schemas.openxmlformats.org/officeDocument/2006/relationships/image" Target="../media/image95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39.xml"/><Relationship Id="rId11" Type="http://schemas.openxmlformats.org/officeDocument/2006/relationships/image" Target="../media/image943.emf"/><Relationship Id="rId24" Type="http://schemas.openxmlformats.org/officeDocument/2006/relationships/customXml" Target="../ink/ink948.xml"/><Relationship Id="rId32" Type="http://schemas.openxmlformats.org/officeDocument/2006/relationships/customXml" Target="../ink/ink952.xml"/><Relationship Id="rId37" Type="http://schemas.openxmlformats.org/officeDocument/2006/relationships/image" Target="../media/image956.emf"/><Relationship Id="rId40" Type="http://schemas.openxmlformats.org/officeDocument/2006/relationships/customXml" Target="../ink/ink956.xml"/><Relationship Id="rId45" Type="http://schemas.openxmlformats.org/officeDocument/2006/relationships/image" Target="../media/image960.emf"/><Relationship Id="rId5" Type="http://schemas.openxmlformats.org/officeDocument/2006/relationships/image" Target="../media/image940.emf"/><Relationship Id="rId15" Type="http://schemas.openxmlformats.org/officeDocument/2006/relationships/image" Target="../media/image945.emf"/><Relationship Id="rId23" Type="http://schemas.openxmlformats.org/officeDocument/2006/relationships/image" Target="../media/image949.emf"/><Relationship Id="rId28" Type="http://schemas.openxmlformats.org/officeDocument/2006/relationships/customXml" Target="../ink/ink950.xml"/><Relationship Id="rId36" Type="http://schemas.openxmlformats.org/officeDocument/2006/relationships/customXml" Target="../ink/ink954.xml"/><Relationship Id="rId49" Type="http://schemas.openxmlformats.org/officeDocument/2006/relationships/image" Target="../media/image962.emf"/><Relationship Id="rId10" Type="http://schemas.openxmlformats.org/officeDocument/2006/relationships/customXml" Target="../ink/ink941.xml"/><Relationship Id="rId19" Type="http://schemas.openxmlformats.org/officeDocument/2006/relationships/image" Target="../media/image947.emf"/><Relationship Id="rId31" Type="http://schemas.openxmlformats.org/officeDocument/2006/relationships/image" Target="../media/image953.emf"/><Relationship Id="rId44" Type="http://schemas.openxmlformats.org/officeDocument/2006/relationships/customXml" Target="../ink/ink958.xml"/><Relationship Id="rId4" Type="http://schemas.openxmlformats.org/officeDocument/2006/relationships/customXml" Target="../ink/ink938.xml"/><Relationship Id="rId9" Type="http://schemas.openxmlformats.org/officeDocument/2006/relationships/image" Target="../media/image942.emf"/><Relationship Id="rId14" Type="http://schemas.openxmlformats.org/officeDocument/2006/relationships/customXml" Target="../ink/ink943.xml"/><Relationship Id="rId22" Type="http://schemas.openxmlformats.org/officeDocument/2006/relationships/customXml" Target="../ink/ink947.xml"/><Relationship Id="rId27" Type="http://schemas.openxmlformats.org/officeDocument/2006/relationships/image" Target="../media/image951.emf"/><Relationship Id="rId30" Type="http://schemas.openxmlformats.org/officeDocument/2006/relationships/customXml" Target="../ink/ink951.xml"/><Relationship Id="rId35" Type="http://schemas.openxmlformats.org/officeDocument/2006/relationships/image" Target="../media/image955.emf"/><Relationship Id="rId43" Type="http://schemas.openxmlformats.org/officeDocument/2006/relationships/image" Target="../media/image959.emf"/><Relationship Id="rId48" Type="http://schemas.openxmlformats.org/officeDocument/2006/relationships/customXml" Target="../ink/ink960.xml"/><Relationship Id="rId8" Type="http://schemas.openxmlformats.org/officeDocument/2006/relationships/customXml" Target="../ink/ink940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44.emf"/><Relationship Id="rId18" Type="http://schemas.openxmlformats.org/officeDocument/2006/relationships/customXml" Target="../ink/ink969.xml"/><Relationship Id="rId26" Type="http://schemas.openxmlformats.org/officeDocument/2006/relationships/customXml" Target="../ink/ink973.xml"/><Relationship Id="rId39" Type="http://schemas.openxmlformats.org/officeDocument/2006/relationships/image" Target="../media/image968.emf"/><Relationship Id="rId21" Type="http://schemas.openxmlformats.org/officeDocument/2006/relationships/image" Target="../media/image948.emf"/><Relationship Id="rId34" Type="http://schemas.openxmlformats.org/officeDocument/2006/relationships/customXml" Target="../ink/ink977.xml"/><Relationship Id="rId42" Type="http://schemas.openxmlformats.org/officeDocument/2006/relationships/customXml" Target="../ink/ink981.xml"/><Relationship Id="rId47" Type="http://schemas.openxmlformats.org/officeDocument/2006/relationships/image" Target="../media/image972.emf"/><Relationship Id="rId50" Type="http://schemas.openxmlformats.org/officeDocument/2006/relationships/customXml" Target="../ink/ink985.xml"/><Relationship Id="rId55" Type="http://schemas.openxmlformats.org/officeDocument/2006/relationships/image" Target="../media/image976.emf"/><Relationship Id="rId7" Type="http://schemas.openxmlformats.org/officeDocument/2006/relationships/image" Target="../media/image941.emf"/><Relationship Id="rId12" Type="http://schemas.openxmlformats.org/officeDocument/2006/relationships/customXml" Target="../ink/ink966.xml"/><Relationship Id="rId17" Type="http://schemas.openxmlformats.org/officeDocument/2006/relationships/image" Target="../media/image946.emf"/><Relationship Id="rId25" Type="http://schemas.openxmlformats.org/officeDocument/2006/relationships/image" Target="../media/image950.emf"/><Relationship Id="rId33" Type="http://schemas.openxmlformats.org/officeDocument/2006/relationships/image" Target="../media/image965.emf"/><Relationship Id="rId38" Type="http://schemas.openxmlformats.org/officeDocument/2006/relationships/customXml" Target="../ink/ink979.xml"/><Relationship Id="rId46" Type="http://schemas.openxmlformats.org/officeDocument/2006/relationships/customXml" Target="../ink/ink983.xml"/><Relationship Id="rId2" Type="http://schemas.openxmlformats.org/officeDocument/2006/relationships/customXml" Target="../ink/ink961.xml"/><Relationship Id="rId16" Type="http://schemas.openxmlformats.org/officeDocument/2006/relationships/customXml" Target="../ink/ink968.xml"/><Relationship Id="rId20" Type="http://schemas.openxmlformats.org/officeDocument/2006/relationships/customXml" Target="../ink/ink970.xml"/><Relationship Id="rId29" Type="http://schemas.openxmlformats.org/officeDocument/2006/relationships/image" Target="../media/image952.emf"/><Relationship Id="rId41" Type="http://schemas.openxmlformats.org/officeDocument/2006/relationships/image" Target="../media/image969.emf"/><Relationship Id="rId54" Type="http://schemas.openxmlformats.org/officeDocument/2006/relationships/customXml" Target="../ink/ink98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63.xml"/><Relationship Id="rId11" Type="http://schemas.openxmlformats.org/officeDocument/2006/relationships/image" Target="../media/image943.emf"/><Relationship Id="rId24" Type="http://schemas.openxmlformats.org/officeDocument/2006/relationships/customXml" Target="../ink/ink972.xml"/><Relationship Id="rId32" Type="http://schemas.openxmlformats.org/officeDocument/2006/relationships/customXml" Target="../ink/ink976.xml"/><Relationship Id="rId37" Type="http://schemas.openxmlformats.org/officeDocument/2006/relationships/image" Target="../media/image967.emf"/><Relationship Id="rId40" Type="http://schemas.openxmlformats.org/officeDocument/2006/relationships/customXml" Target="../ink/ink980.xml"/><Relationship Id="rId45" Type="http://schemas.openxmlformats.org/officeDocument/2006/relationships/image" Target="../media/image971.emf"/><Relationship Id="rId53" Type="http://schemas.openxmlformats.org/officeDocument/2006/relationships/image" Target="../media/image975.emf"/><Relationship Id="rId5" Type="http://schemas.openxmlformats.org/officeDocument/2006/relationships/image" Target="../media/image940.emf"/><Relationship Id="rId15" Type="http://schemas.openxmlformats.org/officeDocument/2006/relationships/image" Target="../media/image945.emf"/><Relationship Id="rId23" Type="http://schemas.openxmlformats.org/officeDocument/2006/relationships/image" Target="../media/image949.emf"/><Relationship Id="rId28" Type="http://schemas.openxmlformats.org/officeDocument/2006/relationships/customXml" Target="../ink/ink974.xml"/><Relationship Id="rId36" Type="http://schemas.openxmlformats.org/officeDocument/2006/relationships/customXml" Target="../ink/ink978.xml"/><Relationship Id="rId49" Type="http://schemas.openxmlformats.org/officeDocument/2006/relationships/image" Target="../media/image973.emf"/><Relationship Id="rId57" Type="http://schemas.openxmlformats.org/officeDocument/2006/relationships/image" Target="../media/image977.emf"/><Relationship Id="rId10" Type="http://schemas.openxmlformats.org/officeDocument/2006/relationships/customXml" Target="../ink/ink965.xml"/><Relationship Id="rId19" Type="http://schemas.openxmlformats.org/officeDocument/2006/relationships/image" Target="../media/image947.emf"/><Relationship Id="rId31" Type="http://schemas.openxmlformats.org/officeDocument/2006/relationships/image" Target="../media/image964.emf"/><Relationship Id="rId44" Type="http://schemas.openxmlformats.org/officeDocument/2006/relationships/customXml" Target="../ink/ink982.xml"/><Relationship Id="rId52" Type="http://schemas.openxmlformats.org/officeDocument/2006/relationships/customXml" Target="../ink/ink986.xml"/><Relationship Id="rId4" Type="http://schemas.openxmlformats.org/officeDocument/2006/relationships/customXml" Target="../ink/ink962.xml"/><Relationship Id="rId9" Type="http://schemas.openxmlformats.org/officeDocument/2006/relationships/image" Target="../media/image942.emf"/><Relationship Id="rId14" Type="http://schemas.openxmlformats.org/officeDocument/2006/relationships/customXml" Target="../ink/ink967.xml"/><Relationship Id="rId22" Type="http://schemas.openxmlformats.org/officeDocument/2006/relationships/customXml" Target="../ink/ink971.xml"/><Relationship Id="rId27" Type="http://schemas.openxmlformats.org/officeDocument/2006/relationships/image" Target="../media/image963.emf"/><Relationship Id="rId30" Type="http://schemas.openxmlformats.org/officeDocument/2006/relationships/customXml" Target="../ink/ink975.xml"/><Relationship Id="rId35" Type="http://schemas.openxmlformats.org/officeDocument/2006/relationships/image" Target="../media/image966.emf"/><Relationship Id="rId43" Type="http://schemas.openxmlformats.org/officeDocument/2006/relationships/image" Target="../media/image970.emf"/><Relationship Id="rId48" Type="http://schemas.openxmlformats.org/officeDocument/2006/relationships/customXml" Target="../ink/ink984.xml"/><Relationship Id="rId56" Type="http://schemas.openxmlformats.org/officeDocument/2006/relationships/customXml" Target="../ink/ink988.xml"/><Relationship Id="rId8" Type="http://schemas.openxmlformats.org/officeDocument/2006/relationships/customXml" Target="../ink/ink964.xml"/><Relationship Id="rId51" Type="http://schemas.openxmlformats.org/officeDocument/2006/relationships/image" Target="../media/image974.emf"/><Relationship Id="rId3" Type="http://schemas.openxmlformats.org/officeDocument/2006/relationships/image" Target="../media/image939.emf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48.emf"/><Relationship Id="rId18" Type="http://schemas.openxmlformats.org/officeDocument/2006/relationships/customXml" Target="../ink/ink997.xml"/><Relationship Id="rId26" Type="http://schemas.openxmlformats.org/officeDocument/2006/relationships/customXml" Target="../ink/ink1001.xml"/><Relationship Id="rId39" Type="http://schemas.openxmlformats.org/officeDocument/2006/relationships/image" Target="../media/image973.emf"/><Relationship Id="rId21" Type="http://schemas.openxmlformats.org/officeDocument/2006/relationships/image" Target="../media/image952.emf"/><Relationship Id="rId34" Type="http://schemas.openxmlformats.org/officeDocument/2006/relationships/customXml" Target="../ink/ink1005.xml"/><Relationship Id="rId42" Type="http://schemas.openxmlformats.org/officeDocument/2006/relationships/customXml" Target="../ink/ink1009.xml"/><Relationship Id="rId47" Type="http://schemas.openxmlformats.org/officeDocument/2006/relationships/image" Target="../media/image977.emf"/><Relationship Id="rId50" Type="http://schemas.openxmlformats.org/officeDocument/2006/relationships/customXml" Target="../ink/ink1013.xml"/><Relationship Id="rId55" Type="http://schemas.openxmlformats.org/officeDocument/2006/relationships/image" Target="../media/image944.emf"/><Relationship Id="rId63" Type="http://schemas.openxmlformats.org/officeDocument/2006/relationships/image" Target="../media/image987.emf"/><Relationship Id="rId68" Type="http://schemas.openxmlformats.org/officeDocument/2006/relationships/customXml" Target="../ink/ink1022.xml"/><Relationship Id="rId76" Type="http://schemas.openxmlformats.org/officeDocument/2006/relationships/customXml" Target="../ink/ink1026.xml"/><Relationship Id="rId84" Type="http://schemas.openxmlformats.org/officeDocument/2006/relationships/customXml" Target="../ink/ink1030.xml"/><Relationship Id="rId7" Type="http://schemas.openxmlformats.org/officeDocument/2006/relationships/image" Target="../media/image943.emf"/><Relationship Id="rId71" Type="http://schemas.openxmlformats.org/officeDocument/2006/relationships/image" Target="../media/image991.emf"/><Relationship Id="rId2" Type="http://schemas.openxmlformats.org/officeDocument/2006/relationships/customXml" Target="../ink/ink989.xml"/><Relationship Id="rId16" Type="http://schemas.openxmlformats.org/officeDocument/2006/relationships/customXml" Target="../ink/ink996.xml"/><Relationship Id="rId29" Type="http://schemas.openxmlformats.org/officeDocument/2006/relationships/image" Target="../media/image967.emf"/><Relationship Id="rId11" Type="http://schemas.openxmlformats.org/officeDocument/2006/relationships/image" Target="../media/image947.emf"/><Relationship Id="rId24" Type="http://schemas.openxmlformats.org/officeDocument/2006/relationships/customXml" Target="../ink/ink1000.xml"/><Relationship Id="rId32" Type="http://schemas.openxmlformats.org/officeDocument/2006/relationships/customXml" Target="../ink/ink1004.xml"/><Relationship Id="rId37" Type="http://schemas.openxmlformats.org/officeDocument/2006/relationships/image" Target="../media/image980.emf"/><Relationship Id="rId40" Type="http://schemas.openxmlformats.org/officeDocument/2006/relationships/customXml" Target="../ink/ink1008.xml"/><Relationship Id="rId45" Type="http://schemas.openxmlformats.org/officeDocument/2006/relationships/image" Target="../media/image976.emf"/><Relationship Id="rId53" Type="http://schemas.openxmlformats.org/officeDocument/2006/relationships/image" Target="../media/image983.emf"/><Relationship Id="rId58" Type="http://schemas.openxmlformats.org/officeDocument/2006/relationships/customXml" Target="../ink/ink1017.xml"/><Relationship Id="rId66" Type="http://schemas.openxmlformats.org/officeDocument/2006/relationships/customXml" Target="../ink/ink1021.xml"/><Relationship Id="rId74" Type="http://schemas.openxmlformats.org/officeDocument/2006/relationships/customXml" Target="../ink/ink1025.xml"/><Relationship Id="rId79" Type="http://schemas.openxmlformats.org/officeDocument/2006/relationships/image" Target="../media/image994.emf"/><Relationship Id="rId87" Type="http://schemas.openxmlformats.org/officeDocument/2006/relationships/image" Target="../media/image998.emf"/><Relationship Id="rId5" Type="http://schemas.openxmlformats.org/officeDocument/2006/relationships/image" Target="../media/image942.emf"/><Relationship Id="rId61" Type="http://schemas.openxmlformats.org/officeDocument/2006/relationships/image" Target="../media/image986.emf"/><Relationship Id="rId82" Type="http://schemas.openxmlformats.org/officeDocument/2006/relationships/customXml" Target="../ink/ink1029.xml"/><Relationship Id="rId19" Type="http://schemas.openxmlformats.org/officeDocument/2006/relationships/image" Target="../media/image963.emf"/><Relationship Id="rId4" Type="http://schemas.openxmlformats.org/officeDocument/2006/relationships/customXml" Target="../ink/ink990.xml"/><Relationship Id="rId9" Type="http://schemas.openxmlformats.org/officeDocument/2006/relationships/image" Target="../media/image945.emf"/><Relationship Id="rId14" Type="http://schemas.openxmlformats.org/officeDocument/2006/relationships/customXml" Target="../ink/ink995.xml"/><Relationship Id="rId22" Type="http://schemas.openxmlformats.org/officeDocument/2006/relationships/customXml" Target="../ink/ink999.xml"/><Relationship Id="rId27" Type="http://schemas.openxmlformats.org/officeDocument/2006/relationships/image" Target="../media/image978.emf"/><Relationship Id="rId30" Type="http://schemas.openxmlformats.org/officeDocument/2006/relationships/customXml" Target="../ink/ink1003.xml"/><Relationship Id="rId35" Type="http://schemas.openxmlformats.org/officeDocument/2006/relationships/image" Target="../media/image979.emf"/><Relationship Id="rId43" Type="http://schemas.openxmlformats.org/officeDocument/2006/relationships/image" Target="../media/image975.emf"/><Relationship Id="rId48" Type="http://schemas.openxmlformats.org/officeDocument/2006/relationships/customXml" Target="../ink/ink1012.xml"/><Relationship Id="rId56" Type="http://schemas.openxmlformats.org/officeDocument/2006/relationships/customXml" Target="../ink/ink1016.xml"/><Relationship Id="rId64" Type="http://schemas.openxmlformats.org/officeDocument/2006/relationships/customXml" Target="../ink/ink1020.xml"/><Relationship Id="rId69" Type="http://schemas.openxmlformats.org/officeDocument/2006/relationships/image" Target="../media/image990.emf"/><Relationship Id="rId77" Type="http://schemas.openxmlformats.org/officeDocument/2006/relationships/image" Target="../media/image993.emf"/><Relationship Id="rId8" Type="http://schemas.openxmlformats.org/officeDocument/2006/relationships/customXml" Target="../ink/ink992.xml"/><Relationship Id="rId51" Type="http://schemas.openxmlformats.org/officeDocument/2006/relationships/image" Target="../media/image982.emf"/><Relationship Id="rId72" Type="http://schemas.openxmlformats.org/officeDocument/2006/relationships/customXml" Target="../ink/ink1024.xml"/><Relationship Id="rId80" Type="http://schemas.openxmlformats.org/officeDocument/2006/relationships/customXml" Target="../ink/ink1028.xml"/><Relationship Id="rId85" Type="http://schemas.openxmlformats.org/officeDocument/2006/relationships/image" Target="../media/image997.emf"/><Relationship Id="rId3" Type="http://schemas.openxmlformats.org/officeDocument/2006/relationships/image" Target="../media/image940.emf"/><Relationship Id="rId12" Type="http://schemas.openxmlformats.org/officeDocument/2006/relationships/customXml" Target="../ink/ink994.xml"/><Relationship Id="rId17" Type="http://schemas.openxmlformats.org/officeDocument/2006/relationships/image" Target="../media/image950.emf"/><Relationship Id="rId25" Type="http://schemas.openxmlformats.org/officeDocument/2006/relationships/image" Target="../media/image965.emf"/><Relationship Id="rId33" Type="http://schemas.openxmlformats.org/officeDocument/2006/relationships/image" Target="../media/image969.emf"/><Relationship Id="rId38" Type="http://schemas.openxmlformats.org/officeDocument/2006/relationships/customXml" Target="../ink/ink1007.xml"/><Relationship Id="rId46" Type="http://schemas.openxmlformats.org/officeDocument/2006/relationships/customXml" Target="../ink/ink1011.xml"/><Relationship Id="rId59" Type="http://schemas.openxmlformats.org/officeDocument/2006/relationships/image" Target="../media/image985.emf"/><Relationship Id="rId67" Type="http://schemas.openxmlformats.org/officeDocument/2006/relationships/image" Target="../media/image989.emf"/><Relationship Id="rId20" Type="http://schemas.openxmlformats.org/officeDocument/2006/relationships/customXml" Target="../ink/ink998.xml"/><Relationship Id="rId41" Type="http://schemas.openxmlformats.org/officeDocument/2006/relationships/image" Target="../media/image974.emf"/><Relationship Id="rId54" Type="http://schemas.openxmlformats.org/officeDocument/2006/relationships/customXml" Target="../ink/ink1015.xml"/><Relationship Id="rId62" Type="http://schemas.openxmlformats.org/officeDocument/2006/relationships/customXml" Target="../ink/ink1019.xml"/><Relationship Id="rId70" Type="http://schemas.openxmlformats.org/officeDocument/2006/relationships/customXml" Target="../ink/ink1023.xml"/><Relationship Id="rId75" Type="http://schemas.openxmlformats.org/officeDocument/2006/relationships/image" Target="../media/image939.emf"/><Relationship Id="rId83" Type="http://schemas.openxmlformats.org/officeDocument/2006/relationships/image" Target="../media/image99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91.xml"/><Relationship Id="rId15" Type="http://schemas.openxmlformats.org/officeDocument/2006/relationships/image" Target="../media/image949.emf"/><Relationship Id="rId23" Type="http://schemas.openxmlformats.org/officeDocument/2006/relationships/image" Target="../media/image964.emf"/><Relationship Id="rId28" Type="http://schemas.openxmlformats.org/officeDocument/2006/relationships/customXml" Target="../ink/ink1002.xml"/><Relationship Id="rId36" Type="http://schemas.openxmlformats.org/officeDocument/2006/relationships/customXml" Target="../ink/ink1006.xml"/><Relationship Id="rId49" Type="http://schemas.openxmlformats.org/officeDocument/2006/relationships/image" Target="../media/image981.emf"/><Relationship Id="rId57" Type="http://schemas.openxmlformats.org/officeDocument/2006/relationships/image" Target="../media/image984.emf"/><Relationship Id="rId10" Type="http://schemas.openxmlformats.org/officeDocument/2006/relationships/customXml" Target="../ink/ink993.xml"/><Relationship Id="rId31" Type="http://schemas.openxmlformats.org/officeDocument/2006/relationships/image" Target="../media/image968.emf"/><Relationship Id="rId44" Type="http://schemas.openxmlformats.org/officeDocument/2006/relationships/customXml" Target="../ink/ink1010.xml"/><Relationship Id="rId52" Type="http://schemas.openxmlformats.org/officeDocument/2006/relationships/customXml" Target="../ink/ink1014.xml"/><Relationship Id="rId60" Type="http://schemas.openxmlformats.org/officeDocument/2006/relationships/customXml" Target="../ink/ink1018.xml"/><Relationship Id="rId65" Type="http://schemas.openxmlformats.org/officeDocument/2006/relationships/image" Target="../media/image988.emf"/><Relationship Id="rId73" Type="http://schemas.openxmlformats.org/officeDocument/2006/relationships/image" Target="../media/image992.emf"/><Relationship Id="rId78" Type="http://schemas.openxmlformats.org/officeDocument/2006/relationships/customXml" Target="../ink/ink1027.xml"/><Relationship Id="rId81" Type="http://schemas.openxmlformats.org/officeDocument/2006/relationships/image" Target="../media/image995.emf"/><Relationship Id="rId86" Type="http://schemas.openxmlformats.org/officeDocument/2006/relationships/customXml" Target="../ink/ink1031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53.emf"/><Relationship Id="rId18" Type="http://schemas.openxmlformats.org/officeDocument/2006/relationships/customXml" Target="../ink/ink1040.xml"/><Relationship Id="rId26" Type="http://schemas.openxmlformats.org/officeDocument/2006/relationships/customXml" Target="../ink/ink1044.xml"/><Relationship Id="rId39" Type="http://schemas.openxmlformats.org/officeDocument/2006/relationships/image" Target="../media/image977.emf"/><Relationship Id="rId21" Type="http://schemas.openxmlformats.org/officeDocument/2006/relationships/image" Target="../media/image978.emf"/><Relationship Id="rId34" Type="http://schemas.openxmlformats.org/officeDocument/2006/relationships/customXml" Target="../ink/ink1048.xml"/><Relationship Id="rId42" Type="http://schemas.openxmlformats.org/officeDocument/2006/relationships/customXml" Target="../ink/ink1052.xml"/><Relationship Id="rId47" Type="http://schemas.openxmlformats.org/officeDocument/2006/relationships/image" Target="../media/image984.emf"/><Relationship Id="rId50" Type="http://schemas.openxmlformats.org/officeDocument/2006/relationships/customXml" Target="../ink/ink1056.xml"/><Relationship Id="rId55" Type="http://schemas.openxmlformats.org/officeDocument/2006/relationships/image" Target="../media/image988.emf"/><Relationship Id="rId63" Type="http://schemas.openxmlformats.org/officeDocument/2006/relationships/image" Target="../media/image997.emf"/><Relationship Id="rId68" Type="http://schemas.openxmlformats.org/officeDocument/2006/relationships/customXml" Target="../ink/ink1065.xml"/><Relationship Id="rId7" Type="http://schemas.openxmlformats.org/officeDocument/2006/relationships/image" Target="../media/image948.emf"/><Relationship Id="rId71" Type="http://schemas.openxmlformats.org/officeDocument/2006/relationships/image" Target="../media/image999.emf"/><Relationship Id="rId2" Type="http://schemas.openxmlformats.org/officeDocument/2006/relationships/customXml" Target="../ink/ink1032.xml"/><Relationship Id="rId16" Type="http://schemas.openxmlformats.org/officeDocument/2006/relationships/customXml" Target="../ink/ink1039.xml"/><Relationship Id="rId29" Type="http://schemas.openxmlformats.org/officeDocument/2006/relationships/image" Target="../media/image980.emf"/><Relationship Id="rId11" Type="http://schemas.openxmlformats.org/officeDocument/2006/relationships/image" Target="../media/image950.emf"/><Relationship Id="rId24" Type="http://schemas.openxmlformats.org/officeDocument/2006/relationships/customXml" Target="../ink/ink1043.xml"/><Relationship Id="rId32" Type="http://schemas.openxmlformats.org/officeDocument/2006/relationships/customXml" Target="../ink/ink1047.xml"/><Relationship Id="rId37" Type="http://schemas.openxmlformats.org/officeDocument/2006/relationships/image" Target="../media/image976.emf"/><Relationship Id="rId40" Type="http://schemas.openxmlformats.org/officeDocument/2006/relationships/customXml" Target="../ink/ink1051.xml"/><Relationship Id="rId45" Type="http://schemas.openxmlformats.org/officeDocument/2006/relationships/image" Target="../media/image944.emf"/><Relationship Id="rId53" Type="http://schemas.openxmlformats.org/officeDocument/2006/relationships/image" Target="../media/image987.emf"/><Relationship Id="rId58" Type="http://schemas.openxmlformats.org/officeDocument/2006/relationships/customXml" Target="../ink/ink1060.xml"/><Relationship Id="rId66" Type="http://schemas.openxmlformats.org/officeDocument/2006/relationships/customXml" Target="../ink/ink1064.xml"/><Relationship Id="rId74" Type="http://schemas.openxmlformats.org/officeDocument/2006/relationships/customXml" Target="../ink/ink1068.xml"/><Relationship Id="rId5" Type="http://schemas.openxmlformats.org/officeDocument/2006/relationships/image" Target="../media/image947.emf"/><Relationship Id="rId15" Type="http://schemas.openxmlformats.org/officeDocument/2006/relationships/image" Target="../media/image952.emf"/><Relationship Id="rId23" Type="http://schemas.openxmlformats.org/officeDocument/2006/relationships/image" Target="../media/image968.emf"/><Relationship Id="rId28" Type="http://schemas.openxmlformats.org/officeDocument/2006/relationships/customXml" Target="../ink/ink1045.xml"/><Relationship Id="rId36" Type="http://schemas.openxmlformats.org/officeDocument/2006/relationships/customXml" Target="../ink/ink1049.xml"/><Relationship Id="rId49" Type="http://schemas.openxmlformats.org/officeDocument/2006/relationships/image" Target="../media/image985.emf"/><Relationship Id="rId57" Type="http://schemas.openxmlformats.org/officeDocument/2006/relationships/image" Target="../media/image989.emf"/><Relationship Id="rId61" Type="http://schemas.openxmlformats.org/officeDocument/2006/relationships/image" Target="../media/image991.emf"/><Relationship Id="rId10" Type="http://schemas.openxmlformats.org/officeDocument/2006/relationships/customXml" Target="../ink/ink1036.xml"/><Relationship Id="rId19" Type="http://schemas.openxmlformats.org/officeDocument/2006/relationships/image" Target="../media/image965.emf"/><Relationship Id="rId31" Type="http://schemas.openxmlformats.org/officeDocument/2006/relationships/image" Target="../media/image973.emf"/><Relationship Id="rId44" Type="http://schemas.openxmlformats.org/officeDocument/2006/relationships/customXml" Target="../ink/ink1053.xml"/><Relationship Id="rId52" Type="http://schemas.openxmlformats.org/officeDocument/2006/relationships/customXml" Target="../ink/ink1057.xml"/><Relationship Id="rId60" Type="http://schemas.openxmlformats.org/officeDocument/2006/relationships/customXml" Target="../ink/ink1061.xml"/><Relationship Id="rId65" Type="http://schemas.openxmlformats.org/officeDocument/2006/relationships/image" Target="../media/image998.emf"/><Relationship Id="rId73" Type="http://schemas.openxmlformats.org/officeDocument/2006/relationships/image" Target="../media/image1000.emf"/><Relationship Id="rId4" Type="http://schemas.openxmlformats.org/officeDocument/2006/relationships/customXml" Target="../ink/ink1033.xml"/><Relationship Id="rId9" Type="http://schemas.openxmlformats.org/officeDocument/2006/relationships/image" Target="../media/image949.emf"/><Relationship Id="rId14" Type="http://schemas.openxmlformats.org/officeDocument/2006/relationships/customXml" Target="../ink/ink1038.xml"/><Relationship Id="rId22" Type="http://schemas.openxmlformats.org/officeDocument/2006/relationships/customXml" Target="../ink/ink1042.xml"/><Relationship Id="rId27" Type="http://schemas.openxmlformats.org/officeDocument/2006/relationships/image" Target="../media/image979.emf"/><Relationship Id="rId30" Type="http://schemas.openxmlformats.org/officeDocument/2006/relationships/customXml" Target="../ink/ink1046.xml"/><Relationship Id="rId35" Type="http://schemas.openxmlformats.org/officeDocument/2006/relationships/image" Target="../media/image975.emf"/><Relationship Id="rId43" Type="http://schemas.openxmlformats.org/officeDocument/2006/relationships/image" Target="../media/image982.emf"/><Relationship Id="rId48" Type="http://schemas.openxmlformats.org/officeDocument/2006/relationships/customXml" Target="../ink/ink1055.xml"/><Relationship Id="rId56" Type="http://schemas.openxmlformats.org/officeDocument/2006/relationships/customXml" Target="../ink/ink1059.xml"/><Relationship Id="rId64" Type="http://schemas.openxmlformats.org/officeDocument/2006/relationships/customXml" Target="../ink/ink1063.xml"/><Relationship Id="rId69" Type="http://schemas.openxmlformats.org/officeDocument/2006/relationships/image" Target="../media/image983.emf"/><Relationship Id="rId8" Type="http://schemas.openxmlformats.org/officeDocument/2006/relationships/customXml" Target="../ink/ink1035.xml"/><Relationship Id="rId51" Type="http://schemas.openxmlformats.org/officeDocument/2006/relationships/image" Target="../media/image986.emf"/><Relationship Id="rId72" Type="http://schemas.openxmlformats.org/officeDocument/2006/relationships/customXml" Target="../ink/ink1067.xml"/><Relationship Id="rId3" Type="http://schemas.openxmlformats.org/officeDocument/2006/relationships/image" Target="../media/image945.emf"/><Relationship Id="rId12" Type="http://schemas.openxmlformats.org/officeDocument/2006/relationships/customXml" Target="../ink/ink1037.xml"/><Relationship Id="rId17" Type="http://schemas.openxmlformats.org/officeDocument/2006/relationships/image" Target="../media/image964.emf"/><Relationship Id="rId25" Type="http://schemas.openxmlformats.org/officeDocument/2006/relationships/image" Target="../media/image969.emf"/><Relationship Id="rId33" Type="http://schemas.openxmlformats.org/officeDocument/2006/relationships/image" Target="../media/image974.emf"/><Relationship Id="rId38" Type="http://schemas.openxmlformats.org/officeDocument/2006/relationships/customXml" Target="../ink/ink1050.xml"/><Relationship Id="rId46" Type="http://schemas.openxmlformats.org/officeDocument/2006/relationships/customXml" Target="../ink/ink1054.xml"/><Relationship Id="rId59" Type="http://schemas.openxmlformats.org/officeDocument/2006/relationships/image" Target="../media/image990.emf"/><Relationship Id="rId67" Type="http://schemas.openxmlformats.org/officeDocument/2006/relationships/image" Target="../media/image992.emf"/><Relationship Id="rId20" Type="http://schemas.openxmlformats.org/officeDocument/2006/relationships/customXml" Target="../ink/ink1041.xml"/><Relationship Id="rId41" Type="http://schemas.openxmlformats.org/officeDocument/2006/relationships/image" Target="../media/image981.emf"/><Relationship Id="rId54" Type="http://schemas.openxmlformats.org/officeDocument/2006/relationships/customXml" Target="../ink/ink1058.xml"/><Relationship Id="rId62" Type="http://schemas.openxmlformats.org/officeDocument/2006/relationships/customXml" Target="../ink/ink1062.xml"/><Relationship Id="rId70" Type="http://schemas.openxmlformats.org/officeDocument/2006/relationships/customXml" Target="../ink/ink1066.xml"/><Relationship Id="rId75" Type="http://schemas.openxmlformats.org/officeDocument/2006/relationships/image" Target="../media/image100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3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72.xml"/><Relationship Id="rId13" Type="http://schemas.openxmlformats.org/officeDocument/2006/relationships/image" Target="../media/image1006.emf"/><Relationship Id="rId18" Type="http://schemas.openxmlformats.org/officeDocument/2006/relationships/customXml" Target="../ink/ink1077.xml"/><Relationship Id="rId3" Type="http://schemas.openxmlformats.org/officeDocument/2006/relationships/image" Target="../media/image992.emf"/><Relationship Id="rId21" Type="http://schemas.openxmlformats.org/officeDocument/2006/relationships/image" Target="../media/image1010.emf"/><Relationship Id="rId7" Type="http://schemas.openxmlformats.org/officeDocument/2006/relationships/image" Target="../media/image1003.emf"/><Relationship Id="rId12" Type="http://schemas.openxmlformats.org/officeDocument/2006/relationships/customXml" Target="../ink/ink1074.xml"/><Relationship Id="rId17" Type="http://schemas.openxmlformats.org/officeDocument/2006/relationships/image" Target="../media/image1008.emf"/><Relationship Id="rId2" Type="http://schemas.openxmlformats.org/officeDocument/2006/relationships/customXml" Target="../ink/ink1069.xml"/><Relationship Id="rId16" Type="http://schemas.openxmlformats.org/officeDocument/2006/relationships/customXml" Target="../ink/ink1076.xml"/><Relationship Id="rId20" Type="http://schemas.openxmlformats.org/officeDocument/2006/relationships/customXml" Target="../ink/ink107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71.xml"/><Relationship Id="rId11" Type="http://schemas.openxmlformats.org/officeDocument/2006/relationships/image" Target="../media/image1005.emf"/><Relationship Id="rId5" Type="http://schemas.openxmlformats.org/officeDocument/2006/relationships/image" Target="../media/image1002.emf"/><Relationship Id="rId15" Type="http://schemas.openxmlformats.org/officeDocument/2006/relationships/image" Target="../media/image1007.emf"/><Relationship Id="rId10" Type="http://schemas.openxmlformats.org/officeDocument/2006/relationships/customXml" Target="../ink/ink1073.xml"/><Relationship Id="rId19" Type="http://schemas.openxmlformats.org/officeDocument/2006/relationships/image" Target="../media/image1009.emf"/><Relationship Id="rId4" Type="http://schemas.openxmlformats.org/officeDocument/2006/relationships/customXml" Target="../ink/ink1070.xml"/><Relationship Id="rId9" Type="http://schemas.openxmlformats.org/officeDocument/2006/relationships/image" Target="../media/image1004.emf"/><Relationship Id="rId14" Type="http://schemas.openxmlformats.org/officeDocument/2006/relationships/customXml" Target="../ink/ink1075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16.emf"/><Relationship Id="rId18" Type="http://schemas.openxmlformats.org/officeDocument/2006/relationships/customXml" Target="../ink/ink1087.xml"/><Relationship Id="rId26" Type="http://schemas.openxmlformats.org/officeDocument/2006/relationships/customXml" Target="../ink/ink1091.xml"/><Relationship Id="rId39" Type="http://schemas.openxmlformats.org/officeDocument/2006/relationships/image" Target="../media/image1029.emf"/><Relationship Id="rId3" Type="http://schemas.openxmlformats.org/officeDocument/2006/relationships/image" Target="../media/image1011.emf"/><Relationship Id="rId21" Type="http://schemas.openxmlformats.org/officeDocument/2006/relationships/image" Target="../media/image1020.emf"/><Relationship Id="rId34" Type="http://schemas.openxmlformats.org/officeDocument/2006/relationships/customXml" Target="../ink/ink1095.xml"/><Relationship Id="rId42" Type="http://schemas.openxmlformats.org/officeDocument/2006/relationships/customXml" Target="../ink/ink1099.xml"/><Relationship Id="rId47" Type="http://schemas.openxmlformats.org/officeDocument/2006/relationships/image" Target="../media/image1033.emf"/><Relationship Id="rId50" Type="http://schemas.openxmlformats.org/officeDocument/2006/relationships/customXml" Target="../ink/ink1103.xml"/><Relationship Id="rId7" Type="http://schemas.openxmlformats.org/officeDocument/2006/relationships/image" Target="../media/image1013.emf"/><Relationship Id="rId12" Type="http://schemas.openxmlformats.org/officeDocument/2006/relationships/customXml" Target="../ink/ink1084.xml"/><Relationship Id="rId17" Type="http://schemas.openxmlformats.org/officeDocument/2006/relationships/image" Target="../media/image1018.emf"/><Relationship Id="rId25" Type="http://schemas.openxmlformats.org/officeDocument/2006/relationships/image" Target="../media/image1022.emf"/><Relationship Id="rId33" Type="http://schemas.openxmlformats.org/officeDocument/2006/relationships/image" Target="../media/image1026.emf"/><Relationship Id="rId38" Type="http://schemas.openxmlformats.org/officeDocument/2006/relationships/customXml" Target="../ink/ink1097.xml"/><Relationship Id="rId46" Type="http://schemas.openxmlformats.org/officeDocument/2006/relationships/customXml" Target="../ink/ink1101.xml"/><Relationship Id="rId2" Type="http://schemas.openxmlformats.org/officeDocument/2006/relationships/customXml" Target="../ink/ink1079.xml"/><Relationship Id="rId16" Type="http://schemas.openxmlformats.org/officeDocument/2006/relationships/customXml" Target="../ink/ink1086.xml"/><Relationship Id="rId20" Type="http://schemas.openxmlformats.org/officeDocument/2006/relationships/customXml" Target="../ink/ink1088.xml"/><Relationship Id="rId29" Type="http://schemas.openxmlformats.org/officeDocument/2006/relationships/image" Target="../media/image1024.emf"/><Relationship Id="rId41" Type="http://schemas.openxmlformats.org/officeDocument/2006/relationships/image" Target="../media/image103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81.xml"/><Relationship Id="rId11" Type="http://schemas.openxmlformats.org/officeDocument/2006/relationships/image" Target="../media/image1015.emf"/><Relationship Id="rId24" Type="http://schemas.openxmlformats.org/officeDocument/2006/relationships/customXml" Target="../ink/ink1090.xml"/><Relationship Id="rId32" Type="http://schemas.openxmlformats.org/officeDocument/2006/relationships/customXml" Target="../ink/ink1094.xml"/><Relationship Id="rId37" Type="http://schemas.openxmlformats.org/officeDocument/2006/relationships/image" Target="../media/image1028.emf"/><Relationship Id="rId40" Type="http://schemas.openxmlformats.org/officeDocument/2006/relationships/customXml" Target="../ink/ink1098.xml"/><Relationship Id="rId45" Type="http://schemas.openxmlformats.org/officeDocument/2006/relationships/image" Target="../media/image1032.emf"/><Relationship Id="rId53" Type="http://schemas.openxmlformats.org/officeDocument/2006/relationships/image" Target="../media/image1036.emf"/><Relationship Id="rId5" Type="http://schemas.openxmlformats.org/officeDocument/2006/relationships/image" Target="../media/image1012.emf"/><Relationship Id="rId15" Type="http://schemas.openxmlformats.org/officeDocument/2006/relationships/image" Target="../media/image1017.emf"/><Relationship Id="rId23" Type="http://schemas.openxmlformats.org/officeDocument/2006/relationships/image" Target="../media/image1021.emf"/><Relationship Id="rId28" Type="http://schemas.openxmlformats.org/officeDocument/2006/relationships/customXml" Target="../ink/ink1092.xml"/><Relationship Id="rId36" Type="http://schemas.openxmlformats.org/officeDocument/2006/relationships/customXml" Target="../ink/ink1096.xml"/><Relationship Id="rId49" Type="http://schemas.openxmlformats.org/officeDocument/2006/relationships/image" Target="../media/image1034.emf"/><Relationship Id="rId10" Type="http://schemas.openxmlformats.org/officeDocument/2006/relationships/customXml" Target="../ink/ink1083.xml"/><Relationship Id="rId19" Type="http://schemas.openxmlformats.org/officeDocument/2006/relationships/image" Target="../media/image1019.emf"/><Relationship Id="rId31" Type="http://schemas.openxmlformats.org/officeDocument/2006/relationships/image" Target="../media/image1025.emf"/><Relationship Id="rId44" Type="http://schemas.openxmlformats.org/officeDocument/2006/relationships/customXml" Target="../ink/ink1100.xml"/><Relationship Id="rId52" Type="http://schemas.openxmlformats.org/officeDocument/2006/relationships/customXml" Target="../ink/ink1104.xml"/><Relationship Id="rId4" Type="http://schemas.openxmlformats.org/officeDocument/2006/relationships/customXml" Target="../ink/ink1080.xml"/><Relationship Id="rId9" Type="http://schemas.openxmlformats.org/officeDocument/2006/relationships/image" Target="../media/image1014.emf"/><Relationship Id="rId14" Type="http://schemas.openxmlformats.org/officeDocument/2006/relationships/customXml" Target="../ink/ink1085.xml"/><Relationship Id="rId22" Type="http://schemas.openxmlformats.org/officeDocument/2006/relationships/customXml" Target="../ink/ink1089.xml"/><Relationship Id="rId27" Type="http://schemas.openxmlformats.org/officeDocument/2006/relationships/image" Target="../media/image1023.emf"/><Relationship Id="rId30" Type="http://schemas.openxmlformats.org/officeDocument/2006/relationships/customXml" Target="../ink/ink1093.xml"/><Relationship Id="rId35" Type="http://schemas.openxmlformats.org/officeDocument/2006/relationships/image" Target="../media/image1027.emf"/><Relationship Id="rId43" Type="http://schemas.openxmlformats.org/officeDocument/2006/relationships/image" Target="../media/image1031.emf"/><Relationship Id="rId48" Type="http://schemas.openxmlformats.org/officeDocument/2006/relationships/customXml" Target="../ink/ink1102.xml"/><Relationship Id="rId8" Type="http://schemas.openxmlformats.org/officeDocument/2006/relationships/customXml" Target="../ink/ink1082.xml"/><Relationship Id="rId51" Type="http://schemas.openxmlformats.org/officeDocument/2006/relationships/image" Target="../media/image1035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08.xml"/><Relationship Id="rId13" Type="http://schemas.openxmlformats.org/officeDocument/2006/relationships/image" Target="../media/image1016.emf"/><Relationship Id="rId18" Type="http://schemas.openxmlformats.org/officeDocument/2006/relationships/customXml" Target="../ink/ink1113.xml"/><Relationship Id="rId26" Type="http://schemas.openxmlformats.org/officeDocument/2006/relationships/customXml" Target="../ink/ink1117.xml"/><Relationship Id="rId39" Type="http://schemas.openxmlformats.org/officeDocument/2006/relationships/image" Target="../media/image1039.emf"/><Relationship Id="rId3" Type="http://schemas.openxmlformats.org/officeDocument/2006/relationships/image" Target="../media/image1011.emf"/><Relationship Id="rId21" Type="http://schemas.openxmlformats.org/officeDocument/2006/relationships/image" Target="../media/image1020.emf"/><Relationship Id="rId34" Type="http://schemas.openxmlformats.org/officeDocument/2006/relationships/customXml" Target="../ink/ink1121.xml"/><Relationship Id="rId42" Type="http://schemas.openxmlformats.org/officeDocument/2006/relationships/customXml" Target="../ink/ink1125.xml"/><Relationship Id="rId7" Type="http://schemas.openxmlformats.org/officeDocument/2006/relationships/image" Target="../media/image1013.emf"/><Relationship Id="rId12" Type="http://schemas.openxmlformats.org/officeDocument/2006/relationships/customXml" Target="../ink/ink1110.xml"/><Relationship Id="rId17" Type="http://schemas.openxmlformats.org/officeDocument/2006/relationships/image" Target="../media/image1037.emf"/><Relationship Id="rId25" Type="http://schemas.openxmlformats.org/officeDocument/2006/relationships/image" Target="../media/image1022.emf"/><Relationship Id="rId33" Type="http://schemas.openxmlformats.org/officeDocument/2006/relationships/image" Target="../media/image1026.emf"/><Relationship Id="rId38" Type="http://schemas.openxmlformats.org/officeDocument/2006/relationships/customXml" Target="../ink/ink1123.xml"/><Relationship Id="rId2" Type="http://schemas.openxmlformats.org/officeDocument/2006/relationships/customXml" Target="../ink/ink1105.xml"/><Relationship Id="rId16" Type="http://schemas.openxmlformats.org/officeDocument/2006/relationships/customXml" Target="../ink/ink1112.xml"/><Relationship Id="rId20" Type="http://schemas.openxmlformats.org/officeDocument/2006/relationships/customXml" Target="../ink/ink1114.xml"/><Relationship Id="rId29" Type="http://schemas.openxmlformats.org/officeDocument/2006/relationships/image" Target="../media/image1024.emf"/><Relationship Id="rId41" Type="http://schemas.openxmlformats.org/officeDocument/2006/relationships/image" Target="../media/image104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07.xml"/><Relationship Id="rId11" Type="http://schemas.openxmlformats.org/officeDocument/2006/relationships/image" Target="../media/image1015.emf"/><Relationship Id="rId24" Type="http://schemas.openxmlformats.org/officeDocument/2006/relationships/customXml" Target="../ink/ink1116.xml"/><Relationship Id="rId32" Type="http://schemas.openxmlformats.org/officeDocument/2006/relationships/customXml" Target="../ink/ink1120.xml"/><Relationship Id="rId37" Type="http://schemas.openxmlformats.org/officeDocument/2006/relationships/image" Target="../media/image1038.emf"/><Relationship Id="rId40" Type="http://schemas.openxmlformats.org/officeDocument/2006/relationships/customXml" Target="../ink/ink1124.xml"/><Relationship Id="rId5" Type="http://schemas.openxmlformats.org/officeDocument/2006/relationships/image" Target="../media/image1012.emf"/><Relationship Id="rId15" Type="http://schemas.openxmlformats.org/officeDocument/2006/relationships/image" Target="../media/image1017.emf"/><Relationship Id="rId23" Type="http://schemas.openxmlformats.org/officeDocument/2006/relationships/image" Target="../media/image1021.emf"/><Relationship Id="rId28" Type="http://schemas.openxmlformats.org/officeDocument/2006/relationships/customXml" Target="../ink/ink1118.xml"/><Relationship Id="rId36" Type="http://schemas.openxmlformats.org/officeDocument/2006/relationships/customXml" Target="../ink/ink1122.xml"/><Relationship Id="rId10" Type="http://schemas.openxmlformats.org/officeDocument/2006/relationships/customXml" Target="../ink/ink1109.xml"/><Relationship Id="rId19" Type="http://schemas.openxmlformats.org/officeDocument/2006/relationships/image" Target="../media/image1019.emf"/><Relationship Id="rId31" Type="http://schemas.openxmlformats.org/officeDocument/2006/relationships/image" Target="../media/image1025.emf"/><Relationship Id="rId4" Type="http://schemas.openxmlformats.org/officeDocument/2006/relationships/customXml" Target="../ink/ink1106.xml"/><Relationship Id="rId9" Type="http://schemas.openxmlformats.org/officeDocument/2006/relationships/image" Target="../media/image1014.emf"/><Relationship Id="rId14" Type="http://schemas.openxmlformats.org/officeDocument/2006/relationships/customXml" Target="../ink/ink1111.xml"/><Relationship Id="rId22" Type="http://schemas.openxmlformats.org/officeDocument/2006/relationships/customXml" Target="../ink/ink1115.xml"/><Relationship Id="rId27" Type="http://schemas.openxmlformats.org/officeDocument/2006/relationships/image" Target="../media/image1023.emf"/><Relationship Id="rId30" Type="http://schemas.openxmlformats.org/officeDocument/2006/relationships/customXml" Target="../ink/ink1119.xml"/><Relationship Id="rId35" Type="http://schemas.openxmlformats.org/officeDocument/2006/relationships/image" Target="../media/image1027.emf"/><Relationship Id="rId43" Type="http://schemas.openxmlformats.org/officeDocument/2006/relationships/image" Target="../media/image1041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29.xml"/><Relationship Id="rId13" Type="http://schemas.openxmlformats.org/officeDocument/2006/relationships/image" Target="../media/image1016.emf"/><Relationship Id="rId18" Type="http://schemas.openxmlformats.org/officeDocument/2006/relationships/customXml" Target="../ink/ink1134.xml"/><Relationship Id="rId26" Type="http://schemas.openxmlformats.org/officeDocument/2006/relationships/customXml" Target="../ink/ink1138.xml"/><Relationship Id="rId39" Type="http://schemas.openxmlformats.org/officeDocument/2006/relationships/image" Target="../media/image1045.emf"/><Relationship Id="rId3" Type="http://schemas.openxmlformats.org/officeDocument/2006/relationships/image" Target="../media/image1011.emf"/><Relationship Id="rId21" Type="http://schemas.openxmlformats.org/officeDocument/2006/relationships/image" Target="../media/image1021.emf"/><Relationship Id="rId34" Type="http://schemas.openxmlformats.org/officeDocument/2006/relationships/customXml" Target="../ink/ink1142.xml"/><Relationship Id="rId42" Type="http://schemas.openxmlformats.org/officeDocument/2006/relationships/customXml" Target="../ink/ink1146.xml"/><Relationship Id="rId47" Type="http://schemas.openxmlformats.org/officeDocument/2006/relationships/image" Target="../media/image1027.emf"/><Relationship Id="rId7" Type="http://schemas.openxmlformats.org/officeDocument/2006/relationships/image" Target="../media/image1013.emf"/><Relationship Id="rId12" Type="http://schemas.openxmlformats.org/officeDocument/2006/relationships/customXml" Target="../ink/ink1131.xml"/><Relationship Id="rId17" Type="http://schemas.openxmlformats.org/officeDocument/2006/relationships/image" Target="../media/image1042.emf"/><Relationship Id="rId25" Type="http://schemas.openxmlformats.org/officeDocument/2006/relationships/image" Target="../media/image1043.emf"/><Relationship Id="rId33" Type="http://schemas.openxmlformats.org/officeDocument/2006/relationships/image" Target="../media/image1040.emf"/><Relationship Id="rId38" Type="http://schemas.openxmlformats.org/officeDocument/2006/relationships/customXml" Target="../ink/ink1144.xml"/><Relationship Id="rId46" Type="http://schemas.openxmlformats.org/officeDocument/2006/relationships/customXml" Target="../ink/ink1148.xml"/><Relationship Id="rId2" Type="http://schemas.openxmlformats.org/officeDocument/2006/relationships/customXml" Target="../ink/ink1126.xml"/><Relationship Id="rId16" Type="http://schemas.openxmlformats.org/officeDocument/2006/relationships/customXml" Target="../ink/ink1133.xml"/><Relationship Id="rId20" Type="http://schemas.openxmlformats.org/officeDocument/2006/relationships/customXml" Target="../ink/ink1135.xml"/><Relationship Id="rId29" Type="http://schemas.openxmlformats.org/officeDocument/2006/relationships/image" Target="../media/image1038.emf"/><Relationship Id="rId41" Type="http://schemas.openxmlformats.org/officeDocument/2006/relationships/image" Target="../media/image104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28.xml"/><Relationship Id="rId11" Type="http://schemas.openxmlformats.org/officeDocument/2006/relationships/image" Target="../media/image1015.emf"/><Relationship Id="rId24" Type="http://schemas.openxmlformats.org/officeDocument/2006/relationships/customXml" Target="../ink/ink1137.xml"/><Relationship Id="rId32" Type="http://schemas.openxmlformats.org/officeDocument/2006/relationships/customXml" Target="../ink/ink1141.xml"/><Relationship Id="rId37" Type="http://schemas.openxmlformats.org/officeDocument/2006/relationships/image" Target="../media/image1044.emf"/><Relationship Id="rId40" Type="http://schemas.openxmlformats.org/officeDocument/2006/relationships/customXml" Target="../ink/ink1145.xml"/><Relationship Id="rId45" Type="http://schemas.openxmlformats.org/officeDocument/2006/relationships/image" Target="../media/image1047.emf"/><Relationship Id="rId5" Type="http://schemas.openxmlformats.org/officeDocument/2006/relationships/image" Target="../media/image1012.emf"/><Relationship Id="rId15" Type="http://schemas.openxmlformats.org/officeDocument/2006/relationships/image" Target="../media/image1017.emf"/><Relationship Id="rId23" Type="http://schemas.openxmlformats.org/officeDocument/2006/relationships/image" Target="../media/image1023.emf"/><Relationship Id="rId28" Type="http://schemas.openxmlformats.org/officeDocument/2006/relationships/customXml" Target="../ink/ink1139.xml"/><Relationship Id="rId36" Type="http://schemas.openxmlformats.org/officeDocument/2006/relationships/customXml" Target="../ink/ink1143.xml"/><Relationship Id="rId10" Type="http://schemas.openxmlformats.org/officeDocument/2006/relationships/customXml" Target="../ink/ink1130.xml"/><Relationship Id="rId19" Type="http://schemas.openxmlformats.org/officeDocument/2006/relationships/image" Target="../media/image1020.emf"/><Relationship Id="rId31" Type="http://schemas.openxmlformats.org/officeDocument/2006/relationships/image" Target="../media/image1039.emf"/><Relationship Id="rId44" Type="http://schemas.openxmlformats.org/officeDocument/2006/relationships/customXml" Target="../ink/ink1147.xml"/><Relationship Id="rId4" Type="http://schemas.openxmlformats.org/officeDocument/2006/relationships/customXml" Target="../ink/ink1127.xml"/><Relationship Id="rId9" Type="http://schemas.openxmlformats.org/officeDocument/2006/relationships/image" Target="../media/image1014.emf"/><Relationship Id="rId14" Type="http://schemas.openxmlformats.org/officeDocument/2006/relationships/customXml" Target="../ink/ink1132.xml"/><Relationship Id="rId22" Type="http://schemas.openxmlformats.org/officeDocument/2006/relationships/customXml" Target="../ink/ink1136.xml"/><Relationship Id="rId27" Type="http://schemas.openxmlformats.org/officeDocument/2006/relationships/image" Target="../media/image1025.emf"/><Relationship Id="rId30" Type="http://schemas.openxmlformats.org/officeDocument/2006/relationships/customXml" Target="../ink/ink1140.xml"/><Relationship Id="rId35" Type="http://schemas.openxmlformats.org/officeDocument/2006/relationships/image" Target="../media/image1041.emf"/><Relationship Id="rId43" Type="http://schemas.openxmlformats.org/officeDocument/2006/relationships/image" Target="../media/image1026.emf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53.emf"/><Relationship Id="rId18" Type="http://schemas.openxmlformats.org/officeDocument/2006/relationships/customXml" Target="../ink/ink1157.xml"/><Relationship Id="rId26" Type="http://schemas.openxmlformats.org/officeDocument/2006/relationships/customXml" Target="../ink/ink1161.xml"/><Relationship Id="rId39" Type="http://schemas.openxmlformats.org/officeDocument/2006/relationships/image" Target="../media/image1066.emf"/><Relationship Id="rId3" Type="http://schemas.openxmlformats.org/officeDocument/2006/relationships/image" Target="../media/image1048.emf"/><Relationship Id="rId21" Type="http://schemas.openxmlformats.org/officeDocument/2006/relationships/image" Target="../media/image1057.emf"/><Relationship Id="rId34" Type="http://schemas.openxmlformats.org/officeDocument/2006/relationships/customXml" Target="../ink/ink1165.xml"/><Relationship Id="rId42" Type="http://schemas.openxmlformats.org/officeDocument/2006/relationships/customXml" Target="../ink/ink1169.xml"/><Relationship Id="rId47" Type="http://schemas.openxmlformats.org/officeDocument/2006/relationships/image" Target="../media/image1070.emf"/><Relationship Id="rId50" Type="http://schemas.openxmlformats.org/officeDocument/2006/relationships/customXml" Target="../ink/ink1173.xml"/><Relationship Id="rId7" Type="http://schemas.openxmlformats.org/officeDocument/2006/relationships/image" Target="../media/image1050.emf"/><Relationship Id="rId12" Type="http://schemas.openxmlformats.org/officeDocument/2006/relationships/customXml" Target="../ink/ink1154.xml"/><Relationship Id="rId17" Type="http://schemas.openxmlformats.org/officeDocument/2006/relationships/image" Target="../media/image1055.emf"/><Relationship Id="rId25" Type="http://schemas.openxmlformats.org/officeDocument/2006/relationships/image" Target="../media/image1059.emf"/><Relationship Id="rId33" Type="http://schemas.openxmlformats.org/officeDocument/2006/relationships/image" Target="../media/image1063.emf"/><Relationship Id="rId38" Type="http://schemas.openxmlformats.org/officeDocument/2006/relationships/customXml" Target="../ink/ink1167.xml"/><Relationship Id="rId46" Type="http://schemas.openxmlformats.org/officeDocument/2006/relationships/customXml" Target="../ink/ink1171.xml"/><Relationship Id="rId2" Type="http://schemas.openxmlformats.org/officeDocument/2006/relationships/customXml" Target="../ink/ink1149.xml"/><Relationship Id="rId16" Type="http://schemas.openxmlformats.org/officeDocument/2006/relationships/customXml" Target="../ink/ink1156.xml"/><Relationship Id="rId20" Type="http://schemas.openxmlformats.org/officeDocument/2006/relationships/customXml" Target="../ink/ink1158.xml"/><Relationship Id="rId29" Type="http://schemas.openxmlformats.org/officeDocument/2006/relationships/image" Target="../media/image1061.emf"/><Relationship Id="rId41" Type="http://schemas.openxmlformats.org/officeDocument/2006/relationships/image" Target="../media/image106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51.xml"/><Relationship Id="rId11" Type="http://schemas.openxmlformats.org/officeDocument/2006/relationships/image" Target="../media/image1052.emf"/><Relationship Id="rId24" Type="http://schemas.openxmlformats.org/officeDocument/2006/relationships/customXml" Target="../ink/ink1160.xml"/><Relationship Id="rId32" Type="http://schemas.openxmlformats.org/officeDocument/2006/relationships/customXml" Target="../ink/ink1164.xml"/><Relationship Id="rId37" Type="http://schemas.openxmlformats.org/officeDocument/2006/relationships/image" Target="../media/image1065.emf"/><Relationship Id="rId40" Type="http://schemas.openxmlformats.org/officeDocument/2006/relationships/customXml" Target="../ink/ink1168.xml"/><Relationship Id="rId45" Type="http://schemas.openxmlformats.org/officeDocument/2006/relationships/image" Target="../media/image1069.emf"/><Relationship Id="rId5" Type="http://schemas.openxmlformats.org/officeDocument/2006/relationships/image" Target="../media/image1049.emf"/><Relationship Id="rId15" Type="http://schemas.openxmlformats.org/officeDocument/2006/relationships/image" Target="../media/image1054.emf"/><Relationship Id="rId23" Type="http://schemas.openxmlformats.org/officeDocument/2006/relationships/image" Target="../media/image1058.emf"/><Relationship Id="rId28" Type="http://schemas.openxmlformats.org/officeDocument/2006/relationships/customXml" Target="../ink/ink1162.xml"/><Relationship Id="rId36" Type="http://schemas.openxmlformats.org/officeDocument/2006/relationships/customXml" Target="../ink/ink1166.xml"/><Relationship Id="rId49" Type="http://schemas.openxmlformats.org/officeDocument/2006/relationships/image" Target="../media/image1071.emf"/><Relationship Id="rId10" Type="http://schemas.openxmlformats.org/officeDocument/2006/relationships/customXml" Target="../ink/ink1153.xml"/><Relationship Id="rId19" Type="http://schemas.openxmlformats.org/officeDocument/2006/relationships/image" Target="../media/image1056.emf"/><Relationship Id="rId31" Type="http://schemas.openxmlformats.org/officeDocument/2006/relationships/image" Target="../media/image1062.emf"/><Relationship Id="rId44" Type="http://schemas.openxmlformats.org/officeDocument/2006/relationships/customXml" Target="../ink/ink1170.xml"/><Relationship Id="rId4" Type="http://schemas.openxmlformats.org/officeDocument/2006/relationships/customXml" Target="../ink/ink1150.xml"/><Relationship Id="rId9" Type="http://schemas.openxmlformats.org/officeDocument/2006/relationships/image" Target="../media/image1051.emf"/><Relationship Id="rId14" Type="http://schemas.openxmlformats.org/officeDocument/2006/relationships/customXml" Target="../ink/ink1155.xml"/><Relationship Id="rId22" Type="http://schemas.openxmlformats.org/officeDocument/2006/relationships/customXml" Target="../ink/ink1159.xml"/><Relationship Id="rId27" Type="http://schemas.openxmlformats.org/officeDocument/2006/relationships/image" Target="../media/image1060.emf"/><Relationship Id="rId30" Type="http://schemas.openxmlformats.org/officeDocument/2006/relationships/customXml" Target="../ink/ink1163.xml"/><Relationship Id="rId35" Type="http://schemas.openxmlformats.org/officeDocument/2006/relationships/image" Target="../media/image1064.emf"/><Relationship Id="rId43" Type="http://schemas.openxmlformats.org/officeDocument/2006/relationships/image" Target="../media/image1068.emf"/><Relationship Id="rId48" Type="http://schemas.openxmlformats.org/officeDocument/2006/relationships/customXml" Target="../ink/ink1172.xml"/><Relationship Id="rId8" Type="http://schemas.openxmlformats.org/officeDocument/2006/relationships/customXml" Target="../ink/ink1152.xml"/><Relationship Id="rId51" Type="http://schemas.openxmlformats.org/officeDocument/2006/relationships/image" Target="../media/image1072.emf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customXml" Target="../ink/ink6.xml"/><Relationship Id="rId18" Type="http://schemas.openxmlformats.org/officeDocument/2006/relationships/image" Target="../media/image10.emf"/><Relationship Id="rId26" Type="http://schemas.openxmlformats.org/officeDocument/2006/relationships/image" Target="../media/image14.emf"/><Relationship Id="rId39" Type="http://schemas.openxmlformats.org/officeDocument/2006/relationships/customXml" Target="../ink/ink19.xml"/><Relationship Id="rId21" Type="http://schemas.openxmlformats.org/officeDocument/2006/relationships/customXml" Target="../ink/ink10.xml"/><Relationship Id="rId34" Type="http://schemas.openxmlformats.org/officeDocument/2006/relationships/image" Target="../media/image18.emf"/><Relationship Id="rId42" Type="http://schemas.openxmlformats.org/officeDocument/2006/relationships/image" Target="../media/image22.emf"/><Relationship Id="rId47" Type="http://schemas.openxmlformats.org/officeDocument/2006/relationships/customXml" Target="../ink/ink23.xml"/><Relationship Id="rId50" Type="http://schemas.openxmlformats.org/officeDocument/2006/relationships/image" Target="../media/image26.emf"/><Relationship Id="rId55" Type="http://schemas.openxmlformats.org/officeDocument/2006/relationships/customXml" Target="../ink/ink27.xml"/><Relationship Id="rId63" Type="http://schemas.openxmlformats.org/officeDocument/2006/relationships/customXml" Target="../ink/ink31.xml"/><Relationship Id="rId68" Type="http://schemas.openxmlformats.org/officeDocument/2006/relationships/image" Target="../media/image35.emf"/><Relationship Id="rId76" Type="http://schemas.openxmlformats.org/officeDocument/2006/relationships/image" Target="../media/image39.emf"/><Relationship Id="rId7" Type="http://schemas.openxmlformats.org/officeDocument/2006/relationships/customXml" Target="../ink/ink3.xml"/><Relationship Id="rId71" Type="http://schemas.openxmlformats.org/officeDocument/2006/relationships/customXml" Target="../ink/ink35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9.emf"/><Relationship Id="rId29" Type="http://schemas.openxmlformats.org/officeDocument/2006/relationships/customXml" Target="../ink/ink14.xml"/><Relationship Id="rId11" Type="http://schemas.openxmlformats.org/officeDocument/2006/relationships/customXml" Target="../ink/ink5.xml"/><Relationship Id="rId24" Type="http://schemas.openxmlformats.org/officeDocument/2006/relationships/image" Target="../media/image13.emf"/><Relationship Id="rId32" Type="http://schemas.openxmlformats.org/officeDocument/2006/relationships/image" Target="../media/image17.emf"/><Relationship Id="rId37" Type="http://schemas.openxmlformats.org/officeDocument/2006/relationships/customXml" Target="../ink/ink18.xml"/><Relationship Id="rId40" Type="http://schemas.openxmlformats.org/officeDocument/2006/relationships/image" Target="../media/image21.emf"/><Relationship Id="rId45" Type="http://schemas.openxmlformats.org/officeDocument/2006/relationships/customXml" Target="../ink/ink22.xml"/><Relationship Id="rId53" Type="http://schemas.openxmlformats.org/officeDocument/2006/relationships/customXml" Target="../ink/ink26.xml"/><Relationship Id="rId58" Type="http://schemas.openxmlformats.org/officeDocument/2006/relationships/image" Target="../media/image30.emf"/><Relationship Id="rId66" Type="http://schemas.openxmlformats.org/officeDocument/2006/relationships/image" Target="../media/image34.emf"/><Relationship Id="rId74" Type="http://schemas.openxmlformats.org/officeDocument/2006/relationships/image" Target="../media/image38.emf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15.emf"/><Relationship Id="rId36" Type="http://schemas.openxmlformats.org/officeDocument/2006/relationships/image" Target="../media/image19.emf"/><Relationship Id="rId49" Type="http://schemas.openxmlformats.org/officeDocument/2006/relationships/customXml" Target="../ink/ink24.xml"/><Relationship Id="rId57" Type="http://schemas.openxmlformats.org/officeDocument/2006/relationships/customXml" Target="../ink/ink28.xml"/><Relationship Id="rId61" Type="http://schemas.openxmlformats.org/officeDocument/2006/relationships/customXml" Target="../ink/ink30.xml"/><Relationship Id="rId10" Type="http://schemas.openxmlformats.org/officeDocument/2006/relationships/image" Target="../media/image6.emf"/><Relationship Id="rId19" Type="http://schemas.openxmlformats.org/officeDocument/2006/relationships/customXml" Target="../ink/ink9.xml"/><Relationship Id="rId31" Type="http://schemas.openxmlformats.org/officeDocument/2006/relationships/customXml" Target="../ink/ink15.xml"/><Relationship Id="rId44" Type="http://schemas.openxmlformats.org/officeDocument/2006/relationships/image" Target="../media/image23.emf"/><Relationship Id="rId52" Type="http://schemas.openxmlformats.org/officeDocument/2006/relationships/image" Target="../media/image27.emf"/><Relationship Id="rId60" Type="http://schemas.openxmlformats.org/officeDocument/2006/relationships/image" Target="../media/image31.emf"/><Relationship Id="rId65" Type="http://schemas.openxmlformats.org/officeDocument/2006/relationships/customXml" Target="../ink/ink32.xml"/><Relationship Id="rId73" Type="http://schemas.openxmlformats.org/officeDocument/2006/relationships/customXml" Target="../ink/ink36.xml"/><Relationship Id="rId4" Type="http://schemas.openxmlformats.org/officeDocument/2006/relationships/image" Target="../media/image3.emf"/><Relationship Id="rId9" Type="http://schemas.openxmlformats.org/officeDocument/2006/relationships/customXml" Target="../ink/ink4.xml"/><Relationship Id="rId14" Type="http://schemas.openxmlformats.org/officeDocument/2006/relationships/image" Target="../media/image8.emf"/><Relationship Id="rId22" Type="http://schemas.openxmlformats.org/officeDocument/2006/relationships/image" Target="../media/image12.emf"/><Relationship Id="rId27" Type="http://schemas.openxmlformats.org/officeDocument/2006/relationships/customXml" Target="../ink/ink13.xml"/><Relationship Id="rId30" Type="http://schemas.openxmlformats.org/officeDocument/2006/relationships/image" Target="../media/image16.emf"/><Relationship Id="rId35" Type="http://schemas.openxmlformats.org/officeDocument/2006/relationships/customXml" Target="../ink/ink17.xml"/><Relationship Id="rId43" Type="http://schemas.openxmlformats.org/officeDocument/2006/relationships/customXml" Target="../ink/ink21.xml"/><Relationship Id="rId48" Type="http://schemas.openxmlformats.org/officeDocument/2006/relationships/image" Target="../media/image25.emf"/><Relationship Id="rId56" Type="http://schemas.openxmlformats.org/officeDocument/2006/relationships/image" Target="../media/image29.emf"/><Relationship Id="rId64" Type="http://schemas.openxmlformats.org/officeDocument/2006/relationships/image" Target="../media/image33.emf"/><Relationship Id="rId69" Type="http://schemas.openxmlformats.org/officeDocument/2006/relationships/customXml" Target="../ink/ink34.xml"/><Relationship Id="rId8" Type="http://schemas.openxmlformats.org/officeDocument/2006/relationships/image" Target="../media/image5.emf"/><Relationship Id="rId51" Type="http://schemas.openxmlformats.org/officeDocument/2006/relationships/customXml" Target="../ink/ink25.xml"/><Relationship Id="rId72" Type="http://schemas.openxmlformats.org/officeDocument/2006/relationships/image" Target="../media/image37.emf"/><Relationship Id="rId3" Type="http://schemas.openxmlformats.org/officeDocument/2006/relationships/customXml" Target="../ink/ink1.xml"/><Relationship Id="rId12" Type="http://schemas.openxmlformats.org/officeDocument/2006/relationships/image" Target="../media/image7.emf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33" Type="http://schemas.openxmlformats.org/officeDocument/2006/relationships/customXml" Target="../ink/ink16.xml"/><Relationship Id="rId38" Type="http://schemas.openxmlformats.org/officeDocument/2006/relationships/image" Target="../media/image20.emf"/><Relationship Id="rId46" Type="http://schemas.openxmlformats.org/officeDocument/2006/relationships/image" Target="../media/image24.emf"/><Relationship Id="rId59" Type="http://schemas.openxmlformats.org/officeDocument/2006/relationships/customXml" Target="../ink/ink29.xml"/><Relationship Id="rId67" Type="http://schemas.openxmlformats.org/officeDocument/2006/relationships/customXml" Target="../ink/ink33.xml"/><Relationship Id="rId20" Type="http://schemas.openxmlformats.org/officeDocument/2006/relationships/image" Target="../media/image11.emf"/><Relationship Id="rId41" Type="http://schemas.openxmlformats.org/officeDocument/2006/relationships/customXml" Target="../ink/ink20.xml"/><Relationship Id="rId54" Type="http://schemas.openxmlformats.org/officeDocument/2006/relationships/image" Target="../media/image28.emf"/><Relationship Id="rId62" Type="http://schemas.openxmlformats.org/officeDocument/2006/relationships/image" Target="../media/image32.emf"/><Relationship Id="rId70" Type="http://schemas.openxmlformats.org/officeDocument/2006/relationships/image" Target="../media/image36.emf"/><Relationship Id="rId75" Type="http://schemas.openxmlformats.org/officeDocument/2006/relationships/customXml" Target="../ink/ink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77.xml"/><Relationship Id="rId13" Type="http://schemas.openxmlformats.org/officeDocument/2006/relationships/image" Target="../media/image1055.emf"/><Relationship Id="rId18" Type="http://schemas.openxmlformats.org/officeDocument/2006/relationships/customXml" Target="../ink/ink1182.xml"/><Relationship Id="rId26" Type="http://schemas.openxmlformats.org/officeDocument/2006/relationships/customXml" Target="../ink/ink1186.xml"/><Relationship Id="rId3" Type="http://schemas.openxmlformats.org/officeDocument/2006/relationships/image" Target="../media/image1049.emf"/><Relationship Id="rId21" Type="http://schemas.openxmlformats.org/officeDocument/2006/relationships/image" Target="../media/image1059.emf"/><Relationship Id="rId7" Type="http://schemas.openxmlformats.org/officeDocument/2006/relationships/image" Target="../media/image1052.emf"/><Relationship Id="rId12" Type="http://schemas.openxmlformats.org/officeDocument/2006/relationships/customXml" Target="../ink/ink1179.xml"/><Relationship Id="rId17" Type="http://schemas.openxmlformats.org/officeDocument/2006/relationships/image" Target="../media/image1057.emf"/><Relationship Id="rId25" Type="http://schemas.openxmlformats.org/officeDocument/2006/relationships/image" Target="../media/image1074.emf"/><Relationship Id="rId33" Type="http://schemas.openxmlformats.org/officeDocument/2006/relationships/image" Target="../media/image1076.emf"/><Relationship Id="rId2" Type="http://schemas.openxmlformats.org/officeDocument/2006/relationships/customXml" Target="../ink/ink1174.xml"/><Relationship Id="rId16" Type="http://schemas.openxmlformats.org/officeDocument/2006/relationships/customXml" Target="../ink/ink1181.xml"/><Relationship Id="rId20" Type="http://schemas.openxmlformats.org/officeDocument/2006/relationships/customXml" Target="../ink/ink1183.xml"/><Relationship Id="rId29" Type="http://schemas.openxmlformats.org/officeDocument/2006/relationships/image" Target="../media/image104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76.xml"/><Relationship Id="rId11" Type="http://schemas.openxmlformats.org/officeDocument/2006/relationships/image" Target="../media/image1054.emf"/><Relationship Id="rId24" Type="http://schemas.openxmlformats.org/officeDocument/2006/relationships/customXml" Target="../ink/ink1185.xml"/><Relationship Id="rId32" Type="http://schemas.openxmlformats.org/officeDocument/2006/relationships/customXml" Target="../ink/ink1189.xml"/><Relationship Id="rId5" Type="http://schemas.openxmlformats.org/officeDocument/2006/relationships/image" Target="../media/image1051.emf"/><Relationship Id="rId15" Type="http://schemas.openxmlformats.org/officeDocument/2006/relationships/image" Target="../media/image1056.emf"/><Relationship Id="rId23" Type="http://schemas.openxmlformats.org/officeDocument/2006/relationships/image" Target="../media/image1060.emf"/><Relationship Id="rId28" Type="http://schemas.openxmlformats.org/officeDocument/2006/relationships/customXml" Target="../ink/ink1187.xml"/><Relationship Id="rId10" Type="http://schemas.openxmlformats.org/officeDocument/2006/relationships/customXml" Target="../ink/ink1178.xml"/><Relationship Id="rId19" Type="http://schemas.openxmlformats.org/officeDocument/2006/relationships/image" Target="../media/image1058.emf"/><Relationship Id="rId31" Type="http://schemas.openxmlformats.org/officeDocument/2006/relationships/image" Target="../media/image1075.emf"/><Relationship Id="rId4" Type="http://schemas.openxmlformats.org/officeDocument/2006/relationships/customXml" Target="../ink/ink1175.xml"/><Relationship Id="rId9" Type="http://schemas.openxmlformats.org/officeDocument/2006/relationships/image" Target="../media/image1073.emf"/><Relationship Id="rId14" Type="http://schemas.openxmlformats.org/officeDocument/2006/relationships/customXml" Target="../ink/ink1180.xml"/><Relationship Id="rId22" Type="http://schemas.openxmlformats.org/officeDocument/2006/relationships/customXml" Target="../ink/ink1184.xml"/><Relationship Id="rId27" Type="http://schemas.openxmlformats.org/officeDocument/2006/relationships/image" Target="../media/image1050.emf"/><Relationship Id="rId30" Type="http://schemas.openxmlformats.org/officeDocument/2006/relationships/customXml" Target="../ink/ink118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93.xml"/><Relationship Id="rId13" Type="http://schemas.openxmlformats.org/officeDocument/2006/relationships/image" Target="../media/image1060.emf"/><Relationship Id="rId18" Type="http://schemas.openxmlformats.org/officeDocument/2006/relationships/customXml" Target="../ink/ink1198.xml"/><Relationship Id="rId26" Type="http://schemas.openxmlformats.org/officeDocument/2006/relationships/customXml" Target="../ink/ink1202.xml"/><Relationship Id="rId3" Type="http://schemas.openxmlformats.org/officeDocument/2006/relationships/image" Target="../media/image1049.emf"/><Relationship Id="rId21" Type="http://schemas.openxmlformats.org/officeDocument/2006/relationships/image" Target="../media/image1077.emf"/><Relationship Id="rId34" Type="http://schemas.openxmlformats.org/officeDocument/2006/relationships/customXml" Target="../ink/ink1206.xml"/><Relationship Id="rId7" Type="http://schemas.openxmlformats.org/officeDocument/2006/relationships/image" Target="../media/image1052.emf"/><Relationship Id="rId12" Type="http://schemas.openxmlformats.org/officeDocument/2006/relationships/customXml" Target="../ink/ink1195.xml"/><Relationship Id="rId17" Type="http://schemas.openxmlformats.org/officeDocument/2006/relationships/image" Target="../media/image1050.emf"/><Relationship Id="rId25" Type="http://schemas.openxmlformats.org/officeDocument/2006/relationships/image" Target="../media/image1056.emf"/><Relationship Id="rId33" Type="http://schemas.openxmlformats.org/officeDocument/2006/relationships/image" Target="../media/image1081.emf"/><Relationship Id="rId2" Type="http://schemas.openxmlformats.org/officeDocument/2006/relationships/customXml" Target="../ink/ink1190.xml"/><Relationship Id="rId16" Type="http://schemas.openxmlformats.org/officeDocument/2006/relationships/customXml" Target="../ink/ink1197.xml"/><Relationship Id="rId20" Type="http://schemas.openxmlformats.org/officeDocument/2006/relationships/customXml" Target="../ink/ink1199.xml"/><Relationship Id="rId29" Type="http://schemas.openxmlformats.org/officeDocument/2006/relationships/image" Target="../media/image107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92.xml"/><Relationship Id="rId11" Type="http://schemas.openxmlformats.org/officeDocument/2006/relationships/image" Target="../media/image1054.emf"/><Relationship Id="rId24" Type="http://schemas.openxmlformats.org/officeDocument/2006/relationships/customXml" Target="../ink/ink1201.xml"/><Relationship Id="rId32" Type="http://schemas.openxmlformats.org/officeDocument/2006/relationships/customXml" Target="../ink/ink1205.xml"/><Relationship Id="rId5" Type="http://schemas.openxmlformats.org/officeDocument/2006/relationships/image" Target="../media/image1051.emf"/><Relationship Id="rId15" Type="http://schemas.openxmlformats.org/officeDocument/2006/relationships/image" Target="../media/image1074.emf"/><Relationship Id="rId23" Type="http://schemas.openxmlformats.org/officeDocument/2006/relationships/image" Target="../media/image1076.emf"/><Relationship Id="rId28" Type="http://schemas.openxmlformats.org/officeDocument/2006/relationships/customXml" Target="../ink/ink1203.xml"/><Relationship Id="rId10" Type="http://schemas.openxmlformats.org/officeDocument/2006/relationships/customXml" Target="../ink/ink1194.xml"/><Relationship Id="rId19" Type="http://schemas.openxmlformats.org/officeDocument/2006/relationships/image" Target="../media/image1048.emf"/><Relationship Id="rId31" Type="http://schemas.openxmlformats.org/officeDocument/2006/relationships/image" Target="../media/image1080.emf"/><Relationship Id="rId4" Type="http://schemas.openxmlformats.org/officeDocument/2006/relationships/customXml" Target="../ink/ink1191.xml"/><Relationship Id="rId9" Type="http://schemas.openxmlformats.org/officeDocument/2006/relationships/image" Target="../media/image1073.emf"/><Relationship Id="rId14" Type="http://schemas.openxmlformats.org/officeDocument/2006/relationships/customXml" Target="../ink/ink1196.xml"/><Relationship Id="rId22" Type="http://schemas.openxmlformats.org/officeDocument/2006/relationships/customXml" Target="../ink/ink1200.xml"/><Relationship Id="rId27" Type="http://schemas.openxmlformats.org/officeDocument/2006/relationships/image" Target="../media/image1078.emf"/><Relationship Id="rId30" Type="http://schemas.openxmlformats.org/officeDocument/2006/relationships/customXml" Target="../ink/ink1204.xml"/><Relationship Id="rId35" Type="http://schemas.openxmlformats.org/officeDocument/2006/relationships/image" Target="../media/image108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image" Target="../media/image51.emf"/><Relationship Id="rId117" Type="http://schemas.openxmlformats.org/officeDocument/2006/relationships/customXml" Target="../ink/ink95.xml"/><Relationship Id="rId21" Type="http://schemas.openxmlformats.org/officeDocument/2006/relationships/customXml" Target="../ink/ink47.xml"/><Relationship Id="rId42" Type="http://schemas.openxmlformats.org/officeDocument/2006/relationships/image" Target="../media/image59.emf"/><Relationship Id="rId47" Type="http://schemas.openxmlformats.org/officeDocument/2006/relationships/customXml" Target="../ink/ink60.xml"/><Relationship Id="rId63" Type="http://schemas.openxmlformats.org/officeDocument/2006/relationships/customXml" Target="../ink/ink68.xml"/><Relationship Id="rId68" Type="http://schemas.openxmlformats.org/officeDocument/2006/relationships/image" Target="../media/image72.emf"/><Relationship Id="rId84" Type="http://schemas.openxmlformats.org/officeDocument/2006/relationships/image" Target="../media/image80.emf"/><Relationship Id="rId89" Type="http://schemas.openxmlformats.org/officeDocument/2006/relationships/customXml" Target="../ink/ink81.xml"/><Relationship Id="rId112" Type="http://schemas.openxmlformats.org/officeDocument/2006/relationships/image" Target="../media/image94.emf"/><Relationship Id="rId16" Type="http://schemas.openxmlformats.org/officeDocument/2006/relationships/image" Target="../media/image46.emf"/><Relationship Id="rId107" Type="http://schemas.openxmlformats.org/officeDocument/2006/relationships/customXml" Target="../ink/ink90.xml"/><Relationship Id="rId11" Type="http://schemas.openxmlformats.org/officeDocument/2006/relationships/customXml" Target="../ink/ink42.xml"/><Relationship Id="rId32" Type="http://schemas.openxmlformats.org/officeDocument/2006/relationships/image" Target="../media/image54.emf"/><Relationship Id="rId37" Type="http://schemas.openxmlformats.org/officeDocument/2006/relationships/customXml" Target="../ink/ink55.xml"/><Relationship Id="rId53" Type="http://schemas.openxmlformats.org/officeDocument/2006/relationships/customXml" Target="../ink/ink63.xml"/><Relationship Id="rId58" Type="http://schemas.openxmlformats.org/officeDocument/2006/relationships/image" Target="../media/image67.emf"/><Relationship Id="rId74" Type="http://schemas.openxmlformats.org/officeDocument/2006/relationships/image" Target="../media/image75.emf"/><Relationship Id="rId79" Type="http://schemas.openxmlformats.org/officeDocument/2006/relationships/customXml" Target="../ink/ink76.xml"/><Relationship Id="rId102" Type="http://schemas.openxmlformats.org/officeDocument/2006/relationships/image" Target="../media/image89.emf"/><Relationship Id="rId5" Type="http://schemas.openxmlformats.org/officeDocument/2006/relationships/customXml" Target="../ink/ink39.xml"/><Relationship Id="rId61" Type="http://schemas.openxmlformats.org/officeDocument/2006/relationships/customXml" Target="../ink/ink67.xml"/><Relationship Id="rId82" Type="http://schemas.openxmlformats.org/officeDocument/2006/relationships/image" Target="../media/image79.emf"/><Relationship Id="rId90" Type="http://schemas.openxmlformats.org/officeDocument/2006/relationships/image" Target="../media/image83.emf"/><Relationship Id="rId95" Type="http://schemas.openxmlformats.org/officeDocument/2006/relationships/customXml" Target="../ink/ink84.xml"/><Relationship Id="rId19" Type="http://schemas.openxmlformats.org/officeDocument/2006/relationships/customXml" Target="../ink/ink46.xml"/><Relationship Id="rId14" Type="http://schemas.openxmlformats.org/officeDocument/2006/relationships/image" Target="../media/image45.emf"/><Relationship Id="rId22" Type="http://schemas.openxmlformats.org/officeDocument/2006/relationships/image" Target="../media/image49.emf"/><Relationship Id="rId27" Type="http://schemas.openxmlformats.org/officeDocument/2006/relationships/customXml" Target="../ink/ink50.xml"/><Relationship Id="rId30" Type="http://schemas.openxmlformats.org/officeDocument/2006/relationships/image" Target="../media/image53.emf"/><Relationship Id="rId35" Type="http://schemas.openxmlformats.org/officeDocument/2006/relationships/customXml" Target="../ink/ink54.xml"/><Relationship Id="rId43" Type="http://schemas.openxmlformats.org/officeDocument/2006/relationships/customXml" Target="../ink/ink58.xml"/><Relationship Id="rId48" Type="http://schemas.openxmlformats.org/officeDocument/2006/relationships/image" Target="../media/image62.emf"/><Relationship Id="rId56" Type="http://schemas.openxmlformats.org/officeDocument/2006/relationships/image" Target="../media/image66.emf"/><Relationship Id="rId64" Type="http://schemas.openxmlformats.org/officeDocument/2006/relationships/image" Target="../media/image70.emf"/><Relationship Id="rId69" Type="http://schemas.openxmlformats.org/officeDocument/2006/relationships/customXml" Target="../ink/ink71.xml"/><Relationship Id="rId77" Type="http://schemas.openxmlformats.org/officeDocument/2006/relationships/customXml" Target="../ink/ink75.xml"/><Relationship Id="rId100" Type="http://schemas.openxmlformats.org/officeDocument/2006/relationships/image" Target="../media/image88.emf"/><Relationship Id="rId105" Type="http://schemas.openxmlformats.org/officeDocument/2006/relationships/customXml" Target="../ink/ink89.xml"/><Relationship Id="rId113" Type="http://schemas.openxmlformats.org/officeDocument/2006/relationships/customXml" Target="../ink/ink93.xml"/><Relationship Id="rId118" Type="http://schemas.openxmlformats.org/officeDocument/2006/relationships/image" Target="../media/image97.emf"/><Relationship Id="rId8" Type="http://schemas.openxmlformats.org/officeDocument/2006/relationships/image" Target="../media/image42.emf"/><Relationship Id="rId51" Type="http://schemas.openxmlformats.org/officeDocument/2006/relationships/customXml" Target="../ink/ink62.xml"/><Relationship Id="rId72" Type="http://schemas.openxmlformats.org/officeDocument/2006/relationships/image" Target="../media/image74.emf"/><Relationship Id="rId80" Type="http://schemas.openxmlformats.org/officeDocument/2006/relationships/image" Target="../media/image78.emf"/><Relationship Id="rId85" Type="http://schemas.openxmlformats.org/officeDocument/2006/relationships/customXml" Target="../ink/ink79.xml"/><Relationship Id="rId93" Type="http://schemas.openxmlformats.org/officeDocument/2006/relationships/customXml" Target="../ink/ink83.xml"/><Relationship Id="rId98" Type="http://schemas.openxmlformats.org/officeDocument/2006/relationships/image" Target="../media/image87.emf"/><Relationship Id="rId121" Type="http://schemas.openxmlformats.org/officeDocument/2006/relationships/customXml" Target="../ink/ink97.xml"/><Relationship Id="rId3" Type="http://schemas.openxmlformats.org/officeDocument/2006/relationships/customXml" Target="../ink/ink38.xml"/><Relationship Id="rId12" Type="http://schemas.openxmlformats.org/officeDocument/2006/relationships/image" Target="../media/image44.emf"/><Relationship Id="rId17" Type="http://schemas.openxmlformats.org/officeDocument/2006/relationships/customXml" Target="../ink/ink45.xml"/><Relationship Id="rId25" Type="http://schemas.openxmlformats.org/officeDocument/2006/relationships/customXml" Target="../ink/ink49.xml"/><Relationship Id="rId33" Type="http://schemas.openxmlformats.org/officeDocument/2006/relationships/customXml" Target="../ink/ink53.xml"/><Relationship Id="rId38" Type="http://schemas.openxmlformats.org/officeDocument/2006/relationships/image" Target="../media/image57.emf"/><Relationship Id="rId46" Type="http://schemas.openxmlformats.org/officeDocument/2006/relationships/image" Target="../media/image61.emf"/><Relationship Id="rId59" Type="http://schemas.openxmlformats.org/officeDocument/2006/relationships/customXml" Target="../ink/ink66.xml"/><Relationship Id="rId67" Type="http://schemas.openxmlformats.org/officeDocument/2006/relationships/customXml" Target="../ink/ink70.xml"/><Relationship Id="rId103" Type="http://schemas.openxmlformats.org/officeDocument/2006/relationships/customXml" Target="../ink/ink88.xml"/><Relationship Id="rId108" Type="http://schemas.openxmlformats.org/officeDocument/2006/relationships/image" Target="../media/image92.emf"/><Relationship Id="rId116" Type="http://schemas.openxmlformats.org/officeDocument/2006/relationships/image" Target="../media/image96.emf"/><Relationship Id="rId20" Type="http://schemas.openxmlformats.org/officeDocument/2006/relationships/image" Target="../media/image48.emf"/><Relationship Id="rId41" Type="http://schemas.openxmlformats.org/officeDocument/2006/relationships/customXml" Target="../ink/ink57.xml"/><Relationship Id="rId54" Type="http://schemas.openxmlformats.org/officeDocument/2006/relationships/image" Target="../media/image65.emf"/><Relationship Id="rId62" Type="http://schemas.openxmlformats.org/officeDocument/2006/relationships/image" Target="../media/image69.emf"/><Relationship Id="rId70" Type="http://schemas.openxmlformats.org/officeDocument/2006/relationships/image" Target="../media/image73.emf"/><Relationship Id="rId75" Type="http://schemas.openxmlformats.org/officeDocument/2006/relationships/customXml" Target="../ink/ink74.xml"/><Relationship Id="rId83" Type="http://schemas.openxmlformats.org/officeDocument/2006/relationships/customXml" Target="../ink/ink78.xml"/><Relationship Id="rId88" Type="http://schemas.openxmlformats.org/officeDocument/2006/relationships/image" Target="../media/image82.emf"/><Relationship Id="rId91" Type="http://schemas.openxmlformats.org/officeDocument/2006/relationships/customXml" Target="../ink/ink82.xml"/><Relationship Id="rId96" Type="http://schemas.openxmlformats.org/officeDocument/2006/relationships/image" Target="../media/image86.emf"/><Relationship Id="rId111" Type="http://schemas.openxmlformats.org/officeDocument/2006/relationships/customXml" Target="../ink/ink9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emf"/><Relationship Id="rId15" Type="http://schemas.openxmlformats.org/officeDocument/2006/relationships/customXml" Target="../ink/ink44.xml"/><Relationship Id="rId23" Type="http://schemas.openxmlformats.org/officeDocument/2006/relationships/customXml" Target="../ink/ink48.xml"/><Relationship Id="rId28" Type="http://schemas.openxmlformats.org/officeDocument/2006/relationships/image" Target="../media/image52.emf"/><Relationship Id="rId36" Type="http://schemas.openxmlformats.org/officeDocument/2006/relationships/image" Target="../media/image56.emf"/><Relationship Id="rId49" Type="http://schemas.openxmlformats.org/officeDocument/2006/relationships/customXml" Target="../ink/ink61.xml"/><Relationship Id="rId57" Type="http://schemas.openxmlformats.org/officeDocument/2006/relationships/customXml" Target="../ink/ink65.xml"/><Relationship Id="rId106" Type="http://schemas.openxmlformats.org/officeDocument/2006/relationships/image" Target="../media/image91.emf"/><Relationship Id="rId114" Type="http://schemas.openxmlformats.org/officeDocument/2006/relationships/image" Target="../media/image95.emf"/><Relationship Id="rId119" Type="http://schemas.openxmlformats.org/officeDocument/2006/relationships/customXml" Target="../ink/ink96.xml"/><Relationship Id="rId10" Type="http://schemas.openxmlformats.org/officeDocument/2006/relationships/image" Target="../media/image43.emf"/><Relationship Id="rId31" Type="http://schemas.openxmlformats.org/officeDocument/2006/relationships/customXml" Target="../ink/ink52.xml"/><Relationship Id="rId44" Type="http://schemas.openxmlformats.org/officeDocument/2006/relationships/image" Target="../media/image60.emf"/><Relationship Id="rId52" Type="http://schemas.openxmlformats.org/officeDocument/2006/relationships/image" Target="../media/image64.emf"/><Relationship Id="rId60" Type="http://schemas.openxmlformats.org/officeDocument/2006/relationships/image" Target="../media/image68.emf"/><Relationship Id="rId65" Type="http://schemas.openxmlformats.org/officeDocument/2006/relationships/customXml" Target="../ink/ink69.xml"/><Relationship Id="rId73" Type="http://schemas.openxmlformats.org/officeDocument/2006/relationships/customXml" Target="../ink/ink73.xml"/><Relationship Id="rId78" Type="http://schemas.openxmlformats.org/officeDocument/2006/relationships/image" Target="../media/image77.emf"/><Relationship Id="rId81" Type="http://schemas.openxmlformats.org/officeDocument/2006/relationships/customXml" Target="../ink/ink77.xml"/><Relationship Id="rId86" Type="http://schemas.openxmlformats.org/officeDocument/2006/relationships/image" Target="../media/image81.emf"/><Relationship Id="rId94" Type="http://schemas.openxmlformats.org/officeDocument/2006/relationships/image" Target="../media/image85.emf"/><Relationship Id="rId99" Type="http://schemas.openxmlformats.org/officeDocument/2006/relationships/customXml" Target="../ink/ink86.xml"/><Relationship Id="rId101" Type="http://schemas.openxmlformats.org/officeDocument/2006/relationships/customXml" Target="../ink/ink87.xml"/><Relationship Id="rId122" Type="http://schemas.openxmlformats.org/officeDocument/2006/relationships/image" Target="../media/image99.emf"/><Relationship Id="rId4" Type="http://schemas.openxmlformats.org/officeDocument/2006/relationships/image" Target="../media/image40.emf"/><Relationship Id="rId9" Type="http://schemas.openxmlformats.org/officeDocument/2006/relationships/customXml" Target="../ink/ink41.xml"/><Relationship Id="rId13" Type="http://schemas.openxmlformats.org/officeDocument/2006/relationships/customXml" Target="../ink/ink43.xml"/><Relationship Id="rId18" Type="http://schemas.openxmlformats.org/officeDocument/2006/relationships/image" Target="../media/image47.emf"/><Relationship Id="rId39" Type="http://schemas.openxmlformats.org/officeDocument/2006/relationships/customXml" Target="../ink/ink56.xml"/><Relationship Id="rId109" Type="http://schemas.openxmlformats.org/officeDocument/2006/relationships/customXml" Target="../ink/ink91.xml"/><Relationship Id="rId34" Type="http://schemas.openxmlformats.org/officeDocument/2006/relationships/image" Target="../media/image55.emf"/><Relationship Id="rId50" Type="http://schemas.openxmlformats.org/officeDocument/2006/relationships/image" Target="../media/image63.emf"/><Relationship Id="rId55" Type="http://schemas.openxmlformats.org/officeDocument/2006/relationships/customXml" Target="../ink/ink64.xml"/><Relationship Id="rId76" Type="http://schemas.openxmlformats.org/officeDocument/2006/relationships/image" Target="../media/image76.emf"/><Relationship Id="rId97" Type="http://schemas.openxmlformats.org/officeDocument/2006/relationships/customXml" Target="../ink/ink85.xml"/><Relationship Id="rId104" Type="http://schemas.openxmlformats.org/officeDocument/2006/relationships/image" Target="../media/image90.emf"/><Relationship Id="rId120" Type="http://schemas.openxmlformats.org/officeDocument/2006/relationships/image" Target="../media/image98.emf"/><Relationship Id="rId7" Type="http://schemas.openxmlformats.org/officeDocument/2006/relationships/customXml" Target="../ink/ink40.xml"/><Relationship Id="rId71" Type="http://schemas.openxmlformats.org/officeDocument/2006/relationships/customXml" Target="../ink/ink72.xml"/><Relationship Id="rId92" Type="http://schemas.openxmlformats.org/officeDocument/2006/relationships/image" Target="../media/image84.emf"/><Relationship Id="rId2" Type="http://schemas.openxmlformats.org/officeDocument/2006/relationships/notesSlide" Target="../notesSlides/notesSlide2.xml"/><Relationship Id="rId29" Type="http://schemas.openxmlformats.org/officeDocument/2006/relationships/customXml" Target="../ink/ink51.xml"/><Relationship Id="rId24" Type="http://schemas.openxmlformats.org/officeDocument/2006/relationships/image" Target="../media/image50.emf"/><Relationship Id="rId40" Type="http://schemas.openxmlformats.org/officeDocument/2006/relationships/image" Target="../media/image58.emf"/><Relationship Id="rId45" Type="http://schemas.openxmlformats.org/officeDocument/2006/relationships/customXml" Target="../ink/ink59.xml"/><Relationship Id="rId66" Type="http://schemas.openxmlformats.org/officeDocument/2006/relationships/image" Target="../media/image71.emf"/><Relationship Id="rId87" Type="http://schemas.openxmlformats.org/officeDocument/2006/relationships/customXml" Target="../ink/ink80.xml"/><Relationship Id="rId110" Type="http://schemas.openxmlformats.org/officeDocument/2006/relationships/image" Target="../media/image93.emf"/><Relationship Id="rId115" Type="http://schemas.openxmlformats.org/officeDocument/2006/relationships/customXml" Target="../ink/ink94.xml"/></Relationships>
</file>

<file path=ppt/slides/_rels/slide4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155.xml"/><Relationship Id="rId21" Type="http://schemas.openxmlformats.org/officeDocument/2006/relationships/customXml" Target="../ink/ink107.xml"/><Relationship Id="rId42" Type="http://schemas.openxmlformats.org/officeDocument/2006/relationships/image" Target="../media/image119.emf"/><Relationship Id="rId63" Type="http://schemas.openxmlformats.org/officeDocument/2006/relationships/customXml" Target="../ink/ink128.xml"/><Relationship Id="rId84" Type="http://schemas.openxmlformats.org/officeDocument/2006/relationships/image" Target="../media/image140.emf"/><Relationship Id="rId138" Type="http://schemas.openxmlformats.org/officeDocument/2006/relationships/image" Target="../media/image167.emf"/><Relationship Id="rId159" Type="http://schemas.openxmlformats.org/officeDocument/2006/relationships/customXml" Target="../ink/ink176.xml"/><Relationship Id="rId170" Type="http://schemas.openxmlformats.org/officeDocument/2006/relationships/image" Target="../media/image183.emf"/><Relationship Id="rId191" Type="http://schemas.openxmlformats.org/officeDocument/2006/relationships/customXml" Target="../ink/ink192.xml"/><Relationship Id="rId205" Type="http://schemas.openxmlformats.org/officeDocument/2006/relationships/customXml" Target="../ink/ink199.xml"/><Relationship Id="rId226" Type="http://schemas.openxmlformats.org/officeDocument/2006/relationships/image" Target="../media/image211.emf"/><Relationship Id="rId247" Type="http://schemas.openxmlformats.org/officeDocument/2006/relationships/customXml" Target="../ink/ink220.xml"/><Relationship Id="rId107" Type="http://schemas.openxmlformats.org/officeDocument/2006/relationships/customXml" Target="../ink/ink150.xml"/><Relationship Id="rId11" Type="http://schemas.openxmlformats.org/officeDocument/2006/relationships/customXml" Target="../ink/ink102.xml"/><Relationship Id="rId32" Type="http://schemas.openxmlformats.org/officeDocument/2006/relationships/image" Target="../media/image114.emf"/><Relationship Id="rId53" Type="http://schemas.openxmlformats.org/officeDocument/2006/relationships/customXml" Target="../ink/ink123.xml"/><Relationship Id="rId74" Type="http://schemas.openxmlformats.org/officeDocument/2006/relationships/image" Target="../media/image135.emf"/><Relationship Id="rId128" Type="http://schemas.openxmlformats.org/officeDocument/2006/relationships/image" Target="../media/image162.emf"/><Relationship Id="rId149" Type="http://schemas.openxmlformats.org/officeDocument/2006/relationships/customXml" Target="../ink/ink171.xml"/><Relationship Id="rId5" Type="http://schemas.openxmlformats.org/officeDocument/2006/relationships/customXml" Target="../ink/ink99.xml"/><Relationship Id="rId95" Type="http://schemas.openxmlformats.org/officeDocument/2006/relationships/customXml" Target="../ink/ink144.xml"/><Relationship Id="rId160" Type="http://schemas.openxmlformats.org/officeDocument/2006/relationships/image" Target="../media/image178.emf"/><Relationship Id="rId181" Type="http://schemas.openxmlformats.org/officeDocument/2006/relationships/customXml" Target="../ink/ink187.xml"/><Relationship Id="rId216" Type="http://schemas.openxmlformats.org/officeDocument/2006/relationships/image" Target="../media/image206.emf"/><Relationship Id="rId237" Type="http://schemas.openxmlformats.org/officeDocument/2006/relationships/customXml" Target="../ink/ink215.xml"/><Relationship Id="rId22" Type="http://schemas.openxmlformats.org/officeDocument/2006/relationships/image" Target="../media/image109.emf"/><Relationship Id="rId43" Type="http://schemas.openxmlformats.org/officeDocument/2006/relationships/customXml" Target="../ink/ink118.xml"/><Relationship Id="rId64" Type="http://schemas.openxmlformats.org/officeDocument/2006/relationships/image" Target="../media/image130.emf"/><Relationship Id="rId118" Type="http://schemas.openxmlformats.org/officeDocument/2006/relationships/image" Target="../media/image157.emf"/><Relationship Id="rId139" Type="http://schemas.openxmlformats.org/officeDocument/2006/relationships/customXml" Target="../ink/ink166.xml"/><Relationship Id="rId85" Type="http://schemas.openxmlformats.org/officeDocument/2006/relationships/customXml" Target="../ink/ink139.xml"/><Relationship Id="rId150" Type="http://schemas.openxmlformats.org/officeDocument/2006/relationships/image" Target="../media/image173.emf"/><Relationship Id="rId171" Type="http://schemas.openxmlformats.org/officeDocument/2006/relationships/customXml" Target="../ink/ink182.xml"/><Relationship Id="rId192" Type="http://schemas.openxmlformats.org/officeDocument/2006/relationships/image" Target="../media/image194.emf"/><Relationship Id="rId206" Type="http://schemas.openxmlformats.org/officeDocument/2006/relationships/image" Target="../media/image201.emf"/><Relationship Id="rId227" Type="http://schemas.openxmlformats.org/officeDocument/2006/relationships/customXml" Target="../ink/ink210.xml"/><Relationship Id="rId248" Type="http://schemas.openxmlformats.org/officeDocument/2006/relationships/image" Target="../media/image222.emf"/><Relationship Id="rId12" Type="http://schemas.openxmlformats.org/officeDocument/2006/relationships/image" Target="../media/image104.emf"/><Relationship Id="rId33" Type="http://schemas.openxmlformats.org/officeDocument/2006/relationships/customXml" Target="../ink/ink113.xml"/><Relationship Id="rId108" Type="http://schemas.openxmlformats.org/officeDocument/2006/relationships/image" Target="../media/image152.emf"/><Relationship Id="rId129" Type="http://schemas.openxmlformats.org/officeDocument/2006/relationships/customXml" Target="../ink/ink161.xml"/><Relationship Id="rId54" Type="http://schemas.openxmlformats.org/officeDocument/2006/relationships/image" Target="../media/image125.emf"/><Relationship Id="rId70" Type="http://schemas.openxmlformats.org/officeDocument/2006/relationships/image" Target="../media/image133.emf"/><Relationship Id="rId75" Type="http://schemas.openxmlformats.org/officeDocument/2006/relationships/customXml" Target="../ink/ink134.xml"/><Relationship Id="rId91" Type="http://schemas.openxmlformats.org/officeDocument/2006/relationships/customXml" Target="../ink/ink142.xml"/><Relationship Id="rId96" Type="http://schemas.openxmlformats.org/officeDocument/2006/relationships/image" Target="../media/image146.emf"/><Relationship Id="rId140" Type="http://schemas.openxmlformats.org/officeDocument/2006/relationships/image" Target="../media/image168.emf"/><Relationship Id="rId145" Type="http://schemas.openxmlformats.org/officeDocument/2006/relationships/customXml" Target="../ink/ink169.xml"/><Relationship Id="rId161" Type="http://schemas.openxmlformats.org/officeDocument/2006/relationships/customXml" Target="../ink/ink177.xml"/><Relationship Id="rId166" Type="http://schemas.openxmlformats.org/officeDocument/2006/relationships/image" Target="../media/image181.emf"/><Relationship Id="rId182" Type="http://schemas.openxmlformats.org/officeDocument/2006/relationships/image" Target="../media/image189.emf"/><Relationship Id="rId187" Type="http://schemas.openxmlformats.org/officeDocument/2006/relationships/customXml" Target="../ink/ink190.xml"/><Relationship Id="rId217" Type="http://schemas.openxmlformats.org/officeDocument/2006/relationships/customXml" Target="../ink/ink20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1.emf"/><Relationship Id="rId212" Type="http://schemas.openxmlformats.org/officeDocument/2006/relationships/image" Target="../media/image204.emf"/><Relationship Id="rId233" Type="http://schemas.openxmlformats.org/officeDocument/2006/relationships/customXml" Target="../ink/ink213.xml"/><Relationship Id="rId238" Type="http://schemas.openxmlformats.org/officeDocument/2006/relationships/image" Target="../media/image217.emf"/><Relationship Id="rId254" Type="http://schemas.openxmlformats.org/officeDocument/2006/relationships/image" Target="../media/image225.emf"/><Relationship Id="rId23" Type="http://schemas.openxmlformats.org/officeDocument/2006/relationships/customXml" Target="../ink/ink108.xml"/><Relationship Id="rId28" Type="http://schemas.openxmlformats.org/officeDocument/2006/relationships/image" Target="../media/image112.emf"/><Relationship Id="rId49" Type="http://schemas.openxmlformats.org/officeDocument/2006/relationships/customXml" Target="../ink/ink121.xml"/><Relationship Id="rId114" Type="http://schemas.openxmlformats.org/officeDocument/2006/relationships/image" Target="../media/image155.emf"/><Relationship Id="rId119" Type="http://schemas.openxmlformats.org/officeDocument/2006/relationships/customXml" Target="../ink/ink156.xml"/><Relationship Id="rId44" Type="http://schemas.openxmlformats.org/officeDocument/2006/relationships/image" Target="../media/image120.emf"/><Relationship Id="rId60" Type="http://schemas.openxmlformats.org/officeDocument/2006/relationships/image" Target="../media/image128.emf"/><Relationship Id="rId65" Type="http://schemas.openxmlformats.org/officeDocument/2006/relationships/customXml" Target="../ink/ink129.xml"/><Relationship Id="rId81" Type="http://schemas.openxmlformats.org/officeDocument/2006/relationships/customXml" Target="../ink/ink137.xml"/><Relationship Id="rId86" Type="http://schemas.openxmlformats.org/officeDocument/2006/relationships/image" Target="../media/image141.emf"/><Relationship Id="rId130" Type="http://schemas.openxmlformats.org/officeDocument/2006/relationships/image" Target="../media/image163.emf"/><Relationship Id="rId135" Type="http://schemas.openxmlformats.org/officeDocument/2006/relationships/customXml" Target="../ink/ink164.xml"/><Relationship Id="rId151" Type="http://schemas.openxmlformats.org/officeDocument/2006/relationships/customXml" Target="../ink/ink172.xml"/><Relationship Id="rId156" Type="http://schemas.openxmlformats.org/officeDocument/2006/relationships/image" Target="../media/image176.emf"/><Relationship Id="rId177" Type="http://schemas.openxmlformats.org/officeDocument/2006/relationships/customXml" Target="../ink/ink185.xml"/><Relationship Id="rId198" Type="http://schemas.openxmlformats.org/officeDocument/2006/relationships/image" Target="../media/image197.emf"/><Relationship Id="rId172" Type="http://schemas.openxmlformats.org/officeDocument/2006/relationships/image" Target="../media/image184.emf"/><Relationship Id="rId193" Type="http://schemas.openxmlformats.org/officeDocument/2006/relationships/customXml" Target="../ink/ink193.xml"/><Relationship Id="rId202" Type="http://schemas.openxmlformats.org/officeDocument/2006/relationships/image" Target="../media/image199.emf"/><Relationship Id="rId207" Type="http://schemas.openxmlformats.org/officeDocument/2006/relationships/customXml" Target="../ink/ink200.xml"/><Relationship Id="rId223" Type="http://schemas.openxmlformats.org/officeDocument/2006/relationships/customXml" Target="../ink/ink208.xml"/><Relationship Id="rId228" Type="http://schemas.openxmlformats.org/officeDocument/2006/relationships/image" Target="../media/image212.emf"/><Relationship Id="rId244" Type="http://schemas.openxmlformats.org/officeDocument/2006/relationships/image" Target="../media/image220.emf"/><Relationship Id="rId249" Type="http://schemas.openxmlformats.org/officeDocument/2006/relationships/customXml" Target="../ink/ink221.xml"/><Relationship Id="rId13" Type="http://schemas.openxmlformats.org/officeDocument/2006/relationships/customXml" Target="../ink/ink103.xml"/><Relationship Id="rId18" Type="http://schemas.openxmlformats.org/officeDocument/2006/relationships/image" Target="../media/image107.emf"/><Relationship Id="rId39" Type="http://schemas.openxmlformats.org/officeDocument/2006/relationships/customXml" Target="../ink/ink116.xml"/><Relationship Id="rId109" Type="http://schemas.openxmlformats.org/officeDocument/2006/relationships/customXml" Target="../ink/ink151.xml"/><Relationship Id="rId34" Type="http://schemas.openxmlformats.org/officeDocument/2006/relationships/image" Target="../media/image115.emf"/><Relationship Id="rId50" Type="http://schemas.openxmlformats.org/officeDocument/2006/relationships/image" Target="../media/image123.emf"/><Relationship Id="rId55" Type="http://schemas.openxmlformats.org/officeDocument/2006/relationships/customXml" Target="../ink/ink124.xml"/><Relationship Id="rId76" Type="http://schemas.openxmlformats.org/officeDocument/2006/relationships/image" Target="../media/image136.emf"/><Relationship Id="rId97" Type="http://schemas.openxmlformats.org/officeDocument/2006/relationships/customXml" Target="../ink/ink145.xml"/><Relationship Id="rId104" Type="http://schemas.openxmlformats.org/officeDocument/2006/relationships/image" Target="../media/image150.emf"/><Relationship Id="rId120" Type="http://schemas.openxmlformats.org/officeDocument/2006/relationships/image" Target="../media/image158.emf"/><Relationship Id="rId125" Type="http://schemas.openxmlformats.org/officeDocument/2006/relationships/customXml" Target="../ink/ink159.xml"/><Relationship Id="rId141" Type="http://schemas.openxmlformats.org/officeDocument/2006/relationships/customXml" Target="../ink/ink167.xml"/><Relationship Id="rId146" Type="http://schemas.openxmlformats.org/officeDocument/2006/relationships/image" Target="../media/image171.emf"/><Relationship Id="rId167" Type="http://schemas.openxmlformats.org/officeDocument/2006/relationships/customXml" Target="../ink/ink180.xml"/><Relationship Id="rId188" Type="http://schemas.openxmlformats.org/officeDocument/2006/relationships/image" Target="../media/image192.emf"/><Relationship Id="rId7" Type="http://schemas.openxmlformats.org/officeDocument/2006/relationships/customXml" Target="../ink/ink100.xml"/><Relationship Id="rId71" Type="http://schemas.openxmlformats.org/officeDocument/2006/relationships/customXml" Target="../ink/ink132.xml"/><Relationship Id="rId92" Type="http://schemas.openxmlformats.org/officeDocument/2006/relationships/image" Target="../media/image144.emf"/><Relationship Id="rId162" Type="http://schemas.openxmlformats.org/officeDocument/2006/relationships/image" Target="../media/image179.emf"/><Relationship Id="rId183" Type="http://schemas.openxmlformats.org/officeDocument/2006/relationships/customXml" Target="../ink/ink188.xml"/><Relationship Id="rId213" Type="http://schemas.openxmlformats.org/officeDocument/2006/relationships/customXml" Target="../ink/ink203.xml"/><Relationship Id="rId218" Type="http://schemas.openxmlformats.org/officeDocument/2006/relationships/image" Target="../media/image207.emf"/><Relationship Id="rId234" Type="http://schemas.openxmlformats.org/officeDocument/2006/relationships/image" Target="../media/image215.emf"/><Relationship Id="rId239" Type="http://schemas.openxmlformats.org/officeDocument/2006/relationships/customXml" Target="../ink/ink216.xml"/><Relationship Id="rId2" Type="http://schemas.openxmlformats.org/officeDocument/2006/relationships/notesSlide" Target="../notesSlides/notesSlide3.xml"/><Relationship Id="rId29" Type="http://schemas.openxmlformats.org/officeDocument/2006/relationships/customXml" Target="../ink/ink111.xml"/><Relationship Id="rId250" Type="http://schemas.openxmlformats.org/officeDocument/2006/relationships/image" Target="../media/image223.emf"/><Relationship Id="rId24" Type="http://schemas.openxmlformats.org/officeDocument/2006/relationships/image" Target="../media/image110.emf"/><Relationship Id="rId40" Type="http://schemas.openxmlformats.org/officeDocument/2006/relationships/image" Target="../media/image118.emf"/><Relationship Id="rId45" Type="http://schemas.openxmlformats.org/officeDocument/2006/relationships/customXml" Target="../ink/ink119.xml"/><Relationship Id="rId66" Type="http://schemas.openxmlformats.org/officeDocument/2006/relationships/image" Target="../media/image131.emf"/><Relationship Id="rId87" Type="http://schemas.openxmlformats.org/officeDocument/2006/relationships/customXml" Target="../ink/ink140.xml"/><Relationship Id="rId110" Type="http://schemas.openxmlformats.org/officeDocument/2006/relationships/image" Target="../media/image153.emf"/><Relationship Id="rId115" Type="http://schemas.openxmlformats.org/officeDocument/2006/relationships/customXml" Target="../ink/ink154.xml"/><Relationship Id="rId131" Type="http://schemas.openxmlformats.org/officeDocument/2006/relationships/customXml" Target="../ink/ink162.xml"/><Relationship Id="rId136" Type="http://schemas.openxmlformats.org/officeDocument/2006/relationships/image" Target="../media/image166.emf"/><Relationship Id="rId157" Type="http://schemas.openxmlformats.org/officeDocument/2006/relationships/customXml" Target="../ink/ink175.xml"/><Relationship Id="rId178" Type="http://schemas.openxmlformats.org/officeDocument/2006/relationships/image" Target="../media/image187.emf"/><Relationship Id="rId61" Type="http://schemas.openxmlformats.org/officeDocument/2006/relationships/customXml" Target="../ink/ink127.xml"/><Relationship Id="rId82" Type="http://schemas.openxmlformats.org/officeDocument/2006/relationships/image" Target="../media/image139.emf"/><Relationship Id="rId152" Type="http://schemas.openxmlformats.org/officeDocument/2006/relationships/image" Target="../media/image174.emf"/><Relationship Id="rId173" Type="http://schemas.openxmlformats.org/officeDocument/2006/relationships/customXml" Target="../ink/ink183.xml"/><Relationship Id="rId194" Type="http://schemas.openxmlformats.org/officeDocument/2006/relationships/image" Target="../media/image195.emf"/><Relationship Id="rId199" Type="http://schemas.openxmlformats.org/officeDocument/2006/relationships/customXml" Target="../ink/ink196.xml"/><Relationship Id="rId203" Type="http://schemas.openxmlformats.org/officeDocument/2006/relationships/customXml" Target="../ink/ink198.xml"/><Relationship Id="rId208" Type="http://schemas.openxmlformats.org/officeDocument/2006/relationships/image" Target="../media/image202.emf"/><Relationship Id="rId229" Type="http://schemas.openxmlformats.org/officeDocument/2006/relationships/customXml" Target="../ink/ink211.xml"/><Relationship Id="rId19" Type="http://schemas.openxmlformats.org/officeDocument/2006/relationships/customXml" Target="../ink/ink106.xml"/><Relationship Id="rId224" Type="http://schemas.openxmlformats.org/officeDocument/2006/relationships/image" Target="../media/image210.emf"/><Relationship Id="rId240" Type="http://schemas.openxmlformats.org/officeDocument/2006/relationships/image" Target="../media/image218.emf"/><Relationship Id="rId245" Type="http://schemas.openxmlformats.org/officeDocument/2006/relationships/customXml" Target="../ink/ink219.xml"/><Relationship Id="rId14" Type="http://schemas.openxmlformats.org/officeDocument/2006/relationships/image" Target="../media/image105.emf"/><Relationship Id="rId30" Type="http://schemas.openxmlformats.org/officeDocument/2006/relationships/image" Target="../media/image113.emf"/><Relationship Id="rId35" Type="http://schemas.openxmlformats.org/officeDocument/2006/relationships/customXml" Target="../ink/ink114.xml"/><Relationship Id="rId56" Type="http://schemas.openxmlformats.org/officeDocument/2006/relationships/image" Target="../media/image126.emf"/><Relationship Id="rId77" Type="http://schemas.openxmlformats.org/officeDocument/2006/relationships/customXml" Target="../ink/ink135.xml"/><Relationship Id="rId100" Type="http://schemas.openxmlformats.org/officeDocument/2006/relationships/image" Target="../media/image148.emf"/><Relationship Id="rId105" Type="http://schemas.openxmlformats.org/officeDocument/2006/relationships/customXml" Target="../ink/ink149.xml"/><Relationship Id="rId126" Type="http://schemas.openxmlformats.org/officeDocument/2006/relationships/image" Target="../media/image161.emf"/><Relationship Id="rId147" Type="http://schemas.openxmlformats.org/officeDocument/2006/relationships/customXml" Target="../ink/ink170.xml"/><Relationship Id="rId168" Type="http://schemas.openxmlformats.org/officeDocument/2006/relationships/image" Target="../media/image182.emf"/><Relationship Id="rId8" Type="http://schemas.openxmlformats.org/officeDocument/2006/relationships/image" Target="../media/image102.emf"/><Relationship Id="rId51" Type="http://schemas.openxmlformats.org/officeDocument/2006/relationships/customXml" Target="../ink/ink122.xml"/><Relationship Id="rId72" Type="http://schemas.openxmlformats.org/officeDocument/2006/relationships/image" Target="../media/image134.emf"/><Relationship Id="rId93" Type="http://schemas.openxmlformats.org/officeDocument/2006/relationships/customXml" Target="../ink/ink143.xml"/><Relationship Id="rId98" Type="http://schemas.openxmlformats.org/officeDocument/2006/relationships/image" Target="../media/image147.emf"/><Relationship Id="rId121" Type="http://schemas.openxmlformats.org/officeDocument/2006/relationships/customXml" Target="../ink/ink157.xml"/><Relationship Id="rId142" Type="http://schemas.openxmlformats.org/officeDocument/2006/relationships/image" Target="../media/image169.emf"/><Relationship Id="rId163" Type="http://schemas.openxmlformats.org/officeDocument/2006/relationships/customXml" Target="../ink/ink178.xml"/><Relationship Id="rId184" Type="http://schemas.openxmlformats.org/officeDocument/2006/relationships/image" Target="../media/image190.emf"/><Relationship Id="rId189" Type="http://schemas.openxmlformats.org/officeDocument/2006/relationships/customXml" Target="../ink/ink191.xml"/><Relationship Id="rId219" Type="http://schemas.openxmlformats.org/officeDocument/2006/relationships/customXml" Target="../ink/ink206.xml"/><Relationship Id="rId3" Type="http://schemas.openxmlformats.org/officeDocument/2006/relationships/customXml" Target="../ink/ink98.xml"/><Relationship Id="rId214" Type="http://schemas.openxmlformats.org/officeDocument/2006/relationships/image" Target="../media/image205.emf"/><Relationship Id="rId230" Type="http://schemas.openxmlformats.org/officeDocument/2006/relationships/image" Target="../media/image213.emf"/><Relationship Id="rId235" Type="http://schemas.openxmlformats.org/officeDocument/2006/relationships/customXml" Target="../ink/ink214.xml"/><Relationship Id="rId251" Type="http://schemas.openxmlformats.org/officeDocument/2006/relationships/customXml" Target="../ink/ink222.xml"/><Relationship Id="rId25" Type="http://schemas.openxmlformats.org/officeDocument/2006/relationships/customXml" Target="../ink/ink109.xml"/><Relationship Id="rId46" Type="http://schemas.openxmlformats.org/officeDocument/2006/relationships/image" Target="../media/image121.emf"/><Relationship Id="rId67" Type="http://schemas.openxmlformats.org/officeDocument/2006/relationships/customXml" Target="../ink/ink130.xml"/><Relationship Id="rId116" Type="http://schemas.openxmlformats.org/officeDocument/2006/relationships/image" Target="../media/image156.emf"/><Relationship Id="rId137" Type="http://schemas.openxmlformats.org/officeDocument/2006/relationships/customXml" Target="../ink/ink165.xml"/><Relationship Id="rId158" Type="http://schemas.openxmlformats.org/officeDocument/2006/relationships/image" Target="../media/image177.emf"/><Relationship Id="rId20" Type="http://schemas.openxmlformats.org/officeDocument/2006/relationships/image" Target="../media/image108.emf"/><Relationship Id="rId41" Type="http://schemas.openxmlformats.org/officeDocument/2006/relationships/customXml" Target="../ink/ink117.xml"/><Relationship Id="rId62" Type="http://schemas.openxmlformats.org/officeDocument/2006/relationships/image" Target="../media/image129.emf"/><Relationship Id="rId83" Type="http://schemas.openxmlformats.org/officeDocument/2006/relationships/customXml" Target="../ink/ink138.xml"/><Relationship Id="rId88" Type="http://schemas.openxmlformats.org/officeDocument/2006/relationships/image" Target="../media/image142.emf"/><Relationship Id="rId111" Type="http://schemas.openxmlformats.org/officeDocument/2006/relationships/customXml" Target="../ink/ink152.xml"/><Relationship Id="rId132" Type="http://schemas.openxmlformats.org/officeDocument/2006/relationships/image" Target="../media/image164.emf"/><Relationship Id="rId153" Type="http://schemas.openxmlformats.org/officeDocument/2006/relationships/customXml" Target="../ink/ink173.xml"/><Relationship Id="rId174" Type="http://schemas.openxmlformats.org/officeDocument/2006/relationships/image" Target="../media/image185.emf"/><Relationship Id="rId179" Type="http://schemas.openxmlformats.org/officeDocument/2006/relationships/customXml" Target="../ink/ink186.xml"/><Relationship Id="rId195" Type="http://schemas.openxmlformats.org/officeDocument/2006/relationships/customXml" Target="../ink/ink194.xml"/><Relationship Id="rId209" Type="http://schemas.openxmlformats.org/officeDocument/2006/relationships/customXml" Target="../ink/ink201.xml"/><Relationship Id="rId190" Type="http://schemas.openxmlformats.org/officeDocument/2006/relationships/image" Target="../media/image193.emf"/><Relationship Id="rId204" Type="http://schemas.openxmlformats.org/officeDocument/2006/relationships/image" Target="../media/image200.emf"/><Relationship Id="rId220" Type="http://schemas.openxmlformats.org/officeDocument/2006/relationships/image" Target="../media/image208.emf"/><Relationship Id="rId225" Type="http://schemas.openxmlformats.org/officeDocument/2006/relationships/customXml" Target="../ink/ink209.xml"/><Relationship Id="rId241" Type="http://schemas.openxmlformats.org/officeDocument/2006/relationships/customXml" Target="../ink/ink217.xml"/><Relationship Id="rId246" Type="http://schemas.openxmlformats.org/officeDocument/2006/relationships/image" Target="../media/image221.emf"/><Relationship Id="rId15" Type="http://schemas.openxmlformats.org/officeDocument/2006/relationships/customXml" Target="../ink/ink104.xml"/><Relationship Id="rId36" Type="http://schemas.openxmlformats.org/officeDocument/2006/relationships/image" Target="../media/image116.emf"/><Relationship Id="rId57" Type="http://schemas.openxmlformats.org/officeDocument/2006/relationships/customXml" Target="../ink/ink125.xml"/><Relationship Id="rId106" Type="http://schemas.openxmlformats.org/officeDocument/2006/relationships/image" Target="../media/image151.emf"/><Relationship Id="rId127" Type="http://schemas.openxmlformats.org/officeDocument/2006/relationships/customXml" Target="../ink/ink160.xml"/><Relationship Id="rId10" Type="http://schemas.openxmlformats.org/officeDocument/2006/relationships/image" Target="../media/image103.emf"/><Relationship Id="rId31" Type="http://schemas.openxmlformats.org/officeDocument/2006/relationships/customXml" Target="../ink/ink112.xml"/><Relationship Id="rId52" Type="http://schemas.openxmlformats.org/officeDocument/2006/relationships/image" Target="../media/image124.emf"/><Relationship Id="rId73" Type="http://schemas.openxmlformats.org/officeDocument/2006/relationships/customXml" Target="../ink/ink133.xml"/><Relationship Id="rId78" Type="http://schemas.openxmlformats.org/officeDocument/2006/relationships/image" Target="../media/image137.emf"/><Relationship Id="rId94" Type="http://schemas.openxmlformats.org/officeDocument/2006/relationships/image" Target="../media/image145.emf"/><Relationship Id="rId99" Type="http://schemas.openxmlformats.org/officeDocument/2006/relationships/customXml" Target="../ink/ink146.xml"/><Relationship Id="rId101" Type="http://schemas.openxmlformats.org/officeDocument/2006/relationships/customXml" Target="../ink/ink147.xml"/><Relationship Id="rId122" Type="http://schemas.openxmlformats.org/officeDocument/2006/relationships/image" Target="../media/image159.emf"/><Relationship Id="rId143" Type="http://schemas.openxmlformats.org/officeDocument/2006/relationships/customXml" Target="../ink/ink168.xml"/><Relationship Id="rId148" Type="http://schemas.openxmlformats.org/officeDocument/2006/relationships/image" Target="../media/image172.emf"/><Relationship Id="rId164" Type="http://schemas.openxmlformats.org/officeDocument/2006/relationships/image" Target="../media/image180.emf"/><Relationship Id="rId169" Type="http://schemas.openxmlformats.org/officeDocument/2006/relationships/customXml" Target="../ink/ink181.xml"/><Relationship Id="rId185" Type="http://schemas.openxmlformats.org/officeDocument/2006/relationships/customXml" Target="../ink/ink189.xml"/><Relationship Id="rId4" Type="http://schemas.openxmlformats.org/officeDocument/2006/relationships/image" Target="../media/image100.emf"/><Relationship Id="rId9" Type="http://schemas.openxmlformats.org/officeDocument/2006/relationships/customXml" Target="../ink/ink101.xml"/><Relationship Id="rId180" Type="http://schemas.openxmlformats.org/officeDocument/2006/relationships/image" Target="../media/image188.emf"/><Relationship Id="rId210" Type="http://schemas.openxmlformats.org/officeDocument/2006/relationships/image" Target="../media/image203.emf"/><Relationship Id="rId215" Type="http://schemas.openxmlformats.org/officeDocument/2006/relationships/customXml" Target="../ink/ink204.xml"/><Relationship Id="rId236" Type="http://schemas.openxmlformats.org/officeDocument/2006/relationships/image" Target="../media/image216.emf"/><Relationship Id="rId26" Type="http://schemas.openxmlformats.org/officeDocument/2006/relationships/image" Target="../media/image111.emf"/><Relationship Id="rId231" Type="http://schemas.openxmlformats.org/officeDocument/2006/relationships/customXml" Target="../ink/ink212.xml"/><Relationship Id="rId252" Type="http://schemas.openxmlformats.org/officeDocument/2006/relationships/image" Target="../media/image224.emf"/><Relationship Id="rId47" Type="http://schemas.openxmlformats.org/officeDocument/2006/relationships/customXml" Target="../ink/ink120.xml"/><Relationship Id="rId68" Type="http://schemas.openxmlformats.org/officeDocument/2006/relationships/image" Target="../media/image132.emf"/><Relationship Id="rId89" Type="http://schemas.openxmlformats.org/officeDocument/2006/relationships/customXml" Target="../ink/ink141.xml"/><Relationship Id="rId112" Type="http://schemas.openxmlformats.org/officeDocument/2006/relationships/image" Target="../media/image154.emf"/><Relationship Id="rId133" Type="http://schemas.openxmlformats.org/officeDocument/2006/relationships/customXml" Target="../ink/ink163.xml"/><Relationship Id="rId154" Type="http://schemas.openxmlformats.org/officeDocument/2006/relationships/image" Target="../media/image175.emf"/><Relationship Id="rId175" Type="http://schemas.openxmlformats.org/officeDocument/2006/relationships/customXml" Target="../ink/ink184.xml"/><Relationship Id="rId196" Type="http://schemas.openxmlformats.org/officeDocument/2006/relationships/image" Target="../media/image196.emf"/><Relationship Id="rId200" Type="http://schemas.openxmlformats.org/officeDocument/2006/relationships/image" Target="../media/image198.emf"/><Relationship Id="rId16" Type="http://schemas.openxmlformats.org/officeDocument/2006/relationships/image" Target="../media/image106.emf"/><Relationship Id="rId221" Type="http://schemas.openxmlformats.org/officeDocument/2006/relationships/customXml" Target="../ink/ink207.xml"/><Relationship Id="rId242" Type="http://schemas.openxmlformats.org/officeDocument/2006/relationships/image" Target="../media/image219.emf"/><Relationship Id="rId37" Type="http://schemas.openxmlformats.org/officeDocument/2006/relationships/customXml" Target="../ink/ink115.xml"/><Relationship Id="rId58" Type="http://schemas.openxmlformats.org/officeDocument/2006/relationships/image" Target="../media/image127.emf"/><Relationship Id="rId79" Type="http://schemas.openxmlformats.org/officeDocument/2006/relationships/customXml" Target="../ink/ink136.xml"/><Relationship Id="rId102" Type="http://schemas.openxmlformats.org/officeDocument/2006/relationships/image" Target="../media/image149.emf"/><Relationship Id="rId123" Type="http://schemas.openxmlformats.org/officeDocument/2006/relationships/customXml" Target="../ink/ink158.xml"/><Relationship Id="rId144" Type="http://schemas.openxmlformats.org/officeDocument/2006/relationships/image" Target="../media/image170.emf"/><Relationship Id="rId90" Type="http://schemas.openxmlformats.org/officeDocument/2006/relationships/image" Target="../media/image143.emf"/><Relationship Id="rId165" Type="http://schemas.openxmlformats.org/officeDocument/2006/relationships/customXml" Target="../ink/ink179.xml"/><Relationship Id="rId186" Type="http://schemas.openxmlformats.org/officeDocument/2006/relationships/image" Target="../media/image191.emf"/><Relationship Id="rId211" Type="http://schemas.openxmlformats.org/officeDocument/2006/relationships/customXml" Target="../ink/ink202.xml"/><Relationship Id="rId232" Type="http://schemas.openxmlformats.org/officeDocument/2006/relationships/image" Target="../media/image214.emf"/><Relationship Id="rId253" Type="http://schemas.openxmlformats.org/officeDocument/2006/relationships/customXml" Target="../ink/ink223.xml"/><Relationship Id="rId27" Type="http://schemas.openxmlformats.org/officeDocument/2006/relationships/customXml" Target="../ink/ink110.xml"/><Relationship Id="rId48" Type="http://schemas.openxmlformats.org/officeDocument/2006/relationships/image" Target="../media/image122.emf"/><Relationship Id="rId69" Type="http://schemas.openxmlformats.org/officeDocument/2006/relationships/customXml" Target="../ink/ink131.xml"/><Relationship Id="rId113" Type="http://schemas.openxmlformats.org/officeDocument/2006/relationships/customXml" Target="../ink/ink153.xml"/><Relationship Id="rId134" Type="http://schemas.openxmlformats.org/officeDocument/2006/relationships/image" Target="../media/image165.emf"/><Relationship Id="rId80" Type="http://schemas.openxmlformats.org/officeDocument/2006/relationships/image" Target="../media/image138.emf"/><Relationship Id="rId155" Type="http://schemas.openxmlformats.org/officeDocument/2006/relationships/customXml" Target="../ink/ink174.xml"/><Relationship Id="rId176" Type="http://schemas.openxmlformats.org/officeDocument/2006/relationships/image" Target="../media/image186.emf"/><Relationship Id="rId197" Type="http://schemas.openxmlformats.org/officeDocument/2006/relationships/customXml" Target="../ink/ink195.xml"/><Relationship Id="rId201" Type="http://schemas.openxmlformats.org/officeDocument/2006/relationships/customXml" Target="../ink/ink197.xml"/><Relationship Id="rId222" Type="http://schemas.openxmlformats.org/officeDocument/2006/relationships/image" Target="../media/image209.emf"/><Relationship Id="rId243" Type="http://schemas.openxmlformats.org/officeDocument/2006/relationships/customXml" Target="../ink/ink218.xml"/><Relationship Id="rId17" Type="http://schemas.openxmlformats.org/officeDocument/2006/relationships/customXml" Target="../ink/ink105.xml"/><Relationship Id="rId38" Type="http://schemas.openxmlformats.org/officeDocument/2006/relationships/image" Target="../media/image117.emf"/><Relationship Id="rId59" Type="http://schemas.openxmlformats.org/officeDocument/2006/relationships/customXml" Target="../ink/ink126.xml"/><Relationship Id="rId103" Type="http://schemas.openxmlformats.org/officeDocument/2006/relationships/customXml" Target="../ink/ink148.xml"/><Relationship Id="rId124" Type="http://schemas.openxmlformats.org/officeDocument/2006/relationships/image" Target="../media/image160.emf"/></Relationships>
</file>

<file path=ppt/slides/_rels/slide5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281.xml"/><Relationship Id="rId21" Type="http://schemas.openxmlformats.org/officeDocument/2006/relationships/customXml" Target="../ink/ink233.xml"/><Relationship Id="rId42" Type="http://schemas.openxmlformats.org/officeDocument/2006/relationships/image" Target="../media/image245.emf"/><Relationship Id="rId63" Type="http://schemas.openxmlformats.org/officeDocument/2006/relationships/customXml" Target="../ink/ink254.xml"/><Relationship Id="rId84" Type="http://schemas.openxmlformats.org/officeDocument/2006/relationships/image" Target="../media/image266.emf"/><Relationship Id="rId138" Type="http://schemas.openxmlformats.org/officeDocument/2006/relationships/image" Target="../media/image293.emf"/><Relationship Id="rId159" Type="http://schemas.openxmlformats.org/officeDocument/2006/relationships/customXml" Target="../ink/ink302.xml"/><Relationship Id="rId170" Type="http://schemas.openxmlformats.org/officeDocument/2006/relationships/image" Target="../media/image309.emf"/><Relationship Id="rId191" Type="http://schemas.openxmlformats.org/officeDocument/2006/relationships/customXml" Target="../ink/ink318.xml"/><Relationship Id="rId205" Type="http://schemas.openxmlformats.org/officeDocument/2006/relationships/customXml" Target="../ink/ink325.xml"/><Relationship Id="rId226" Type="http://schemas.openxmlformats.org/officeDocument/2006/relationships/image" Target="../media/image337.emf"/><Relationship Id="rId107" Type="http://schemas.openxmlformats.org/officeDocument/2006/relationships/customXml" Target="../ink/ink276.xml"/><Relationship Id="rId11" Type="http://schemas.openxmlformats.org/officeDocument/2006/relationships/customXml" Target="../ink/ink228.xml"/><Relationship Id="rId32" Type="http://schemas.openxmlformats.org/officeDocument/2006/relationships/image" Target="../media/image240.emf"/><Relationship Id="rId53" Type="http://schemas.openxmlformats.org/officeDocument/2006/relationships/customXml" Target="../ink/ink249.xml"/><Relationship Id="rId74" Type="http://schemas.openxmlformats.org/officeDocument/2006/relationships/image" Target="../media/image261.emf"/><Relationship Id="rId128" Type="http://schemas.openxmlformats.org/officeDocument/2006/relationships/image" Target="../media/image288.emf"/><Relationship Id="rId149" Type="http://schemas.openxmlformats.org/officeDocument/2006/relationships/customXml" Target="../ink/ink297.xml"/><Relationship Id="rId5" Type="http://schemas.openxmlformats.org/officeDocument/2006/relationships/customXml" Target="../ink/ink225.xml"/><Relationship Id="rId95" Type="http://schemas.openxmlformats.org/officeDocument/2006/relationships/customXml" Target="../ink/ink270.xml"/><Relationship Id="rId160" Type="http://schemas.openxmlformats.org/officeDocument/2006/relationships/image" Target="../media/image304.emf"/><Relationship Id="rId181" Type="http://schemas.openxmlformats.org/officeDocument/2006/relationships/customXml" Target="../ink/ink313.xml"/><Relationship Id="rId216" Type="http://schemas.openxmlformats.org/officeDocument/2006/relationships/image" Target="../media/image332.emf"/><Relationship Id="rId211" Type="http://schemas.openxmlformats.org/officeDocument/2006/relationships/customXml" Target="../ink/ink328.xml"/><Relationship Id="rId22" Type="http://schemas.openxmlformats.org/officeDocument/2006/relationships/image" Target="../media/image235.emf"/><Relationship Id="rId27" Type="http://schemas.openxmlformats.org/officeDocument/2006/relationships/customXml" Target="../ink/ink236.xml"/><Relationship Id="rId43" Type="http://schemas.openxmlformats.org/officeDocument/2006/relationships/customXml" Target="../ink/ink244.xml"/><Relationship Id="rId48" Type="http://schemas.openxmlformats.org/officeDocument/2006/relationships/image" Target="../media/image248.emf"/><Relationship Id="rId64" Type="http://schemas.openxmlformats.org/officeDocument/2006/relationships/image" Target="../media/image256.emf"/><Relationship Id="rId69" Type="http://schemas.openxmlformats.org/officeDocument/2006/relationships/customXml" Target="../ink/ink257.xml"/><Relationship Id="rId113" Type="http://schemas.openxmlformats.org/officeDocument/2006/relationships/customXml" Target="../ink/ink279.xml"/><Relationship Id="rId118" Type="http://schemas.openxmlformats.org/officeDocument/2006/relationships/image" Target="../media/image283.emf"/><Relationship Id="rId134" Type="http://schemas.openxmlformats.org/officeDocument/2006/relationships/image" Target="../media/image291.emf"/><Relationship Id="rId139" Type="http://schemas.openxmlformats.org/officeDocument/2006/relationships/customXml" Target="../ink/ink292.xml"/><Relationship Id="rId80" Type="http://schemas.openxmlformats.org/officeDocument/2006/relationships/image" Target="../media/image264.emf"/><Relationship Id="rId85" Type="http://schemas.openxmlformats.org/officeDocument/2006/relationships/customXml" Target="../ink/ink265.xml"/><Relationship Id="rId150" Type="http://schemas.openxmlformats.org/officeDocument/2006/relationships/image" Target="../media/image299.emf"/><Relationship Id="rId155" Type="http://schemas.openxmlformats.org/officeDocument/2006/relationships/customXml" Target="../ink/ink300.xml"/><Relationship Id="rId171" Type="http://schemas.openxmlformats.org/officeDocument/2006/relationships/customXml" Target="../ink/ink308.xml"/><Relationship Id="rId176" Type="http://schemas.openxmlformats.org/officeDocument/2006/relationships/image" Target="../media/image312.emf"/><Relationship Id="rId192" Type="http://schemas.openxmlformats.org/officeDocument/2006/relationships/image" Target="../media/image320.emf"/><Relationship Id="rId197" Type="http://schemas.openxmlformats.org/officeDocument/2006/relationships/customXml" Target="../ink/ink321.xml"/><Relationship Id="rId206" Type="http://schemas.openxmlformats.org/officeDocument/2006/relationships/image" Target="../media/image327.emf"/><Relationship Id="rId227" Type="http://schemas.openxmlformats.org/officeDocument/2006/relationships/customXml" Target="../ink/ink336.xml"/><Relationship Id="rId201" Type="http://schemas.openxmlformats.org/officeDocument/2006/relationships/customXml" Target="../ink/ink323.xml"/><Relationship Id="rId222" Type="http://schemas.openxmlformats.org/officeDocument/2006/relationships/image" Target="../media/image335.emf"/><Relationship Id="rId12" Type="http://schemas.openxmlformats.org/officeDocument/2006/relationships/image" Target="../media/image230.emf"/><Relationship Id="rId17" Type="http://schemas.openxmlformats.org/officeDocument/2006/relationships/customXml" Target="../ink/ink231.xml"/><Relationship Id="rId33" Type="http://schemas.openxmlformats.org/officeDocument/2006/relationships/customXml" Target="../ink/ink239.xml"/><Relationship Id="rId38" Type="http://schemas.openxmlformats.org/officeDocument/2006/relationships/image" Target="../media/image243.emf"/><Relationship Id="rId59" Type="http://schemas.openxmlformats.org/officeDocument/2006/relationships/customXml" Target="../ink/ink252.xml"/><Relationship Id="rId103" Type="http://schemas.openxmlformats.org/officeDocument/2006/relationships/customXml" Target="../ink/ink274.xml"/><Relationship Id="rId108" Type="http://schemas.openxmlformats.org/officeDocument/2006/relationships/image" Target="../media/image278.emf"/><Relationship Id="rId124" Type="http://schemas.openxmlformats.org/officeDocument/2006/relationships/image" Target="../media/image286.emf"/><Relationship Id="rId129" Type="http://schemas.openxmlformats.org/officeDocument/2006/relationships/customXml" Target="../ink/ink287.xml"/><Relationship Id="rId54" Type="http://schemas.openxmlformats.org/officeDocument/2006/relationships/image" Target="../media/image251.emf"/><Relationship Id="rId70" Type="http://schemas.openxmlformats.org/officeDocument/2006/relationships/image" Target="../media/image259.emf"/><Relationship Id="rId75" Type="http://schemas.openxmlformats.org/officeDocument/2006/relationships/customXml" Target="../ink/ink260.xml"/><Relationship Id="rId91" Type="http://schemas.openxmlformats.org/officeDocument/2006/relationships/customXml" Target="../ink/ink268.xml"/><Relationship Id="rId96" Type="http://schemas.openxmlformats.org/officeDocument/2006/relationships/image" Target="../media/image272.emf"/><Relationship Id="rId140" Type="http://schemas.openxmlformats.org/officeDocument/2006/relationships/image" Target="../media/image294.emf"/><Relationship Id="rId145" Type="http://schemas.openxmlformats.org/officeDocument/2006/relationships/customXml" Target="../ink/ink295.xml"/><Relationship Id="rId161" Type="http://schemas.openxmlformats.org/officeDocument/2006/relationships/customXml" Target="../ink/ink303.xml"/><Relationship Id="rId166" Type="http://schemas.openxmlformats.org/officeDocument/2006/relationships/image" Target="../media/image307.emf"/><Relationship Id="rId182" Type="http://schemas.openxmlformats.org/officeDocument/2006/relationships/image" Target="../media/image315.emf"/><Relationship Id="rId187" Type="http://schemas.openxmlformats.org/officeDocument/2006/relationships/customXml" Target="../ink/ink316.xml"/><Relationship Id="rId217" Type="http://schemas.openxmlformats.org/officeDocument/2006/relationships/customXml" Target="../ink/ink3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7.emf"/><Relationship Id="rId212" Type="http://schemas.openxmlformats.org/officeDocument/2006/relationships/image" Target="../media/image330.emf"/><Relationship Id="rId23" Type="http://schemas.openxmlformats.org/officeDocument/2006/relationships/customXml" Target="../ink/ink234.xml"/><Relationship Id="rId28" Type="http://schemas.openxmlformats.org/officeDocument/2006/relationships/image" Target="../media/image238.emf"/><Relationship Id="rId49" Type="http://schemas.openxmlformats.org/officeDocument/2006/relationships/customXml" Target="../ink/ink247.xml"/><Relationship Id="rId114" Type="http://schemas.openxmlformats.org/officeDocument/2006/relationships/image" Target="../media/image281.emf"/><Relationship Id="rId119" Type="http://schemas.openxmlformats.org/officeDocument/2006/relationships/customXml" Target="../ink/ink282.xml"/><Relationship Id="rId44" Type="http://schemas.openxmlformats.org/officeDocument/2006/relationships/image" Target="../media/image246.emf"/><Relationship Id="rId60" Type="http://schemas.openxmlformats.org/officeDocument/2006/relationships/image" Target="../media/image254.emf"/><Relationship Id="rId65" Type="http://schemas.openxmlformats.org/officeDocument/2006/relationships/customXml" Target="../ink/ink255.xml"/><Relationship Id="rId81" Type="http://schemas.openxmlformats.org/officeDocument/2006/relationships/customXml" Target="../ink/ink263.xml"/><Relationship Id="rId86" Type="http://schemas.openxmlformats.org/officeDocument/2006/relationships/image" Target="../media/image267.emf"/><Relationship Id="rId130" Type="http://schemas.openxmlformats.org/officeDocument/2006/relationships/image" Target="../media/image289.emf"/><Relationship Id="rId135" Type="http://schemas.openxmlformats.org/officeDocument/2006/relationships/customXml" Target="../ink/ink290.xml"/><Relationship Id="rId151" Type="http://schemas.openxmlformats.org/officeDocument/2006/relationships/customXml" Target="../ink/ink298.xml"/><Relationship Id="rId156" Type="http://schemas.openxmlformats.org/officeDocument/2006/relationships/image" Target="../media/image302.emf"/><Relationship Id="rId177" Type="http://schemas.openxmlformats.org/officeDocument/2006/relationships/customXml" Target="../ink/ink311.xml"/><Relationship Id="rId198" Type="http://schemas.openxmlformats.org/officeDocument/2006/relationships/image" Target="../media/image323.emf"/><Relationship Id="rId172" Type="http://schemas.openxmlformats.org/officeDocument/2006/relationships/image" Target="../media/image310.emf"/><Relationship Id="rId193" Type="http://schemas.openxmlformats.org/officeDocument/2006/relationships/customXml" Target="../ink/ink319.xml"/><Relationship Id="rId202" Type="http://schemas.openxmlformats.org/officeDocument/2006/relationships/image" Target="../media/image325.emf"/><Relationship Id="rId207" Type="http://schemas.openxmlformats.org/officeDocument/2006/relationships/customXml" Target="../ink/ink326.xml"/><Relationship Id="rId223" Type="http://schemas.openxmlformats.org/officeDocument/2006/relationships/customXml" Target="../ink/ink334.xml"/><Relationship Id="rId228" Type="http://schemas.openxmlformats.org/officeDocument/2006/relationships/image" Target="../media/image338.emf"/><Relationship Id="rId13" Type="http://schemas.openxmlformats.org/officeDocument/2006/relationships/customXml" Target="../ink/ink229.xml"/><Relationship Id="rId18" Type="http://schemas.openxmlformats.org/officeDocument/2006/relationships/image" Target="../media/image233.emf"/><Relationship Id="rId39" Type="http://schemas.openxmlformats.org/officeDocument/2006/relationships/customXml" Target="../ink/ink242.xml"/><Relationship Id="rId109" Type="http://schemas.openxmlformats.org/officeDocument/2006/relationships/customXml" Target="../ink/ink277.xml"/><Relationship Id="rId34" Type="http://schemas.openxmlformats.org/officeDocument/2006/relationships/image" Target="../media/image241.emf"/><Relationship Id="rId50" Type="http://schemas.openxmlformats.org/officeDocument/2006/relationships/image" Target="../media/image249.emf"/><Relationship Id="rId55" Type="http://schemas.openxmlformats.org/officeDocument/2006/relationships/customXml" Target="../ink/ink250.xml"/><Relationship Id="rId76" Type="http://schemas.openxmlformats.org/officeDocument/2006/relationships/image" Target="../media/image262.emf"/><Relationship Id="rId97" Type="http://schemas.openxmlformats.org/officeDocument/2006/relationships/customXml" Target="../ink/ink271.xml"/><Relationship Id="rId104" Type="http://schemas.openxmlformats.org/officeDocument/2006/relationships/image" Target="../media/image276.emf"/><Relationship Id="rId120" Type="http://schemas.openxmlformats.org/officeDocument/2006/relationships/image" Target="../media/image284.emf"/><Relationship Id="rId125" Type="http://schemas.openxmlformats.org/officeDocument/2006/relationships/customXml" Target="../ink/ink285.xml"/><Relationship Id="rId141" Type="http://schemas.openxmlformats.org/officeDocument/2006/relationships/customXml" Target="../ink/ink293.xml"/><Relationship Id="rId146" Type="http://schemas.openxmlformats.org/officeDocument/2006/relationships/image" Target="../media/image297.emf"/><Relationship Id="rId167" Type="http://schemas.openxmlformats.org/officeDocument/2006/relationships/customXml" Target="../ink/ink306.xml"/><Relationship Id="rId188" Type="http://schemas.openxmlformats.org/officeDocument/2006/relationships/image" Target="../media/image318.emf"/><Relationship Id="rId7" Type="http://schemas.openxmlformats.org/officeDocument/2006/relationships/customXml" Target="../ink/ink226.xml"/><Relationship Id="rId71" Type="http://schemas.openxmlformats.org/officeDocument/2006/relationships/customXml" Target="../ink/ink258.xml"/><Relationship Id="rId92" Type="http://schemas.openxmlformats.org/officeDocument/2006/relationships/image" Target="../media/image270.emf"/><Relationship Id="rId162" Type="http://schemas.openxmlformats.org/officeDocument/2006/relationships/image" Target="../media/image305.emf"/><Relationship Id="rId183" Type="http://schemas.openxmlformats.org/officeDocument/2006/relationships/customXml" Target="../ink/ink314.xml"/><Relationship Id="rId213" Type="http://schemas.openxmlformats.org/officeDocument/2006/relationships/customXml" Target="../ink/ink329.xml"/><Relationship Id="rId218" Type="http://schemas.openxmlformats.org/officeDocument/2006/relationships/image" Target="../media/image333.emf"/><Relationship Id="rId2" Type="http://schemas.openxmlformats.org/officeDocument/2006/relationships/notesSlide" Target="../notesSlides/notesSlide4.xml"/><Relationship Id="rId29" Type="http://schemas.openxmlformats.org/officeDocument/2006/relationships/customXml" Target="../ink/ink237.xml"/><Relationship Id="rId24" Type="http://schemas.openxmlformats.org/officeDocument/2006/relationships/image" Target="../media/image236.emf"/><Relationship Id="rId40" Type="http://schemas.openxmlformats.org/officeDocument/2006/relationships/image" Target="../media/image244.emf"/><Relationship Id="rId45" Type="http://schemas.openxmlformats.org/officeDocument/2006/relationships/customXml" Target="../ink/ink245.xml"/><Relationship Id="rId66" Type="http://schemas.openxmlformats.org/officeDocument/2006/relationships/image" Target="../media/image257.emf"/><Relationship Id="rId87" Type="http://schemas.openxmlformats.org/officeDocument/2006/relationships/customXml" Target="../ink/ink266.xml"/><Relationship Id="rId110" Type="http://schemas.openxmlformats.org/officeDocument/2006/relationships/image" Target="../media/image279.emf"/><Relationship Id="rId115" Type="http://schemas.openxmlformats.org/officeDocument/2006/relationships/customXml" Target="../ink/ink280.xml"/><Relationship Id="rId131" Type="http://schemas.openxmlformats.org/officeDocument/2006/relationships/customXml" Target="../ink/ink288.xml"/><Relationship Id="rId136" Type="http://schemas.openxmlformats.org/officeDocument/2006/relationships/image" Target="../media/image292.emf"/><Relationship Id="rId157" Type="http://schemas.openxmlformats.org/officeDocument/2006/relationships/customXml" Target="../ink/ink301.xml"/><Relationship Id="rId178" Type="http://schemas.openxmlformats.org/officeDocument/2006/relationships/image" Target="../media/image313.emf"/><Relationship Id="rId61" Type="http://schemas.openxmlformats.org/officeDocument/2006/relationships/customXml" Target="../ink/ink253.xml"/><Relationship Id="rId82" Type="http://schemas.openxmlformats.org/officeDocument/2006/relationships/image" Target="../media/image265.emf"/><Relationship Id="rId152" Type="http://schemas.openxmlformats.org/officeDocument/2006/relationships/image" Target="../media/image300.emf"/><Relationship Id="rId173" Type="http://schemas.openxmlformats.org/officeDocument/2006/relationships/customXml" Target="../ink/ink309.xml"/><Relationship Id="rId194" Type="http://schemas.openxmlformats.org/officeDocument/2006/relationships/image" Target="../media/image321.emf"/><Relationship Id="rId199" Type="http://schemas.openxmlformats.org/officeDocument/2006/relationships/customXml" Target="../ink/ink322.xml"/><Relationship Id="rId203" Type="http://schemas.openxmlformats.org/officeDocument/2006/relationships/customXml" Target="../ink/ink324.xml"/><Relationship Id="rId208" Type="http://schemas.openxmlformats.org/officeDocument/2006/relationships/image" Target="../media/image328.emf"/><Relationship Id="rId19" Type="http://schemas.openxmlformats.org/officeDocument/2006/relationships/customXml" Target="../ink/ink232.xml"/><Relationship Id="rId224" Type="http://schemas.openxmlformats.org/officeDocument/2006/relationships/image" Target="../media/image336.emf"/><Relationship Id="rId14" Type="http://schemas.openxmlformats.org/officeDocument/2006/relationships/image" Target="../media/image231.emf"/><Relationship Id="rId30" Type="http://schemas.openxmlformats.org/officeDocument/2006/relationships/image" Target="../media/image239.emf"/><Relationship Id="rId35" Type="http://schemas.openxmlformats.org/officeDocument/2006/relationships/customXml" Target="../ink/ink240.xml"/><Relationship Id="rId56" Type="http://schemas.openxmlformats.org/officeDocument/2006/relationships/image" Target="../media/image252.emf"/><Relationship Id="rId77" Type="http://schemas.openxmlformats.org/officeDocument/2006/relationships/customXml" Target="../ink/ink261.xml"/><Relationship Id="rId100" Type="http://schemas.openxmlformats.org/officeDocument/2006/relationships/image" Target="../media/image274.emf"/><Relationship Id="rId105" Type="http://schemas.openxmlformats.org/officeDocument/2006/relationships/customXml" Target="../ink/ink275.xml"/><Relationship Id="rId126" Type="http://schemas.openxmlformats.org/officeDocument/2006/relationships/image" Target="../media/image287.emf"/><Relationship Id="rId147" Type="http://schemas.openxmlformats.org/officeDocument/2006/relationships/customXml" Target="../ink/ink296.xml"/><Relationship Id="rId168" Type="http://schemas.openxmlformats.org/officeDocument/2006/relationships/image" Target="../media/image308.emf"/><Relationship Id="rId8" Type="http://schemas.openxmlformats.org/officeDocument/2006/relationships/image" Target="../media/image228.emf"/><Relationship Id="rId51" Type="http://schemas.openxmlformats.org/officeDocument/2006/relationships/customXml" Target="../ink/ink248.xml"/><Relationship Id="rId72" Type="http://schemas.openxmlformats.org/officeDocument/2006/relationships/image" Target="../media/image260.emf"/><Relationship Id="rId93" Type="http://schemas.openxmlformats.org/officeDocument/2006/relationships/customXml" Target="../ink/ink269.xml"/><Relationship Id="rId98" Type="http://schemas.openxmlformats.org/officeDocument/2006/relationships/image" Target="../media/image273.emf"/><Relationship Id="rId121" Type="http://schemas.openxmlformats.org/officeDocument/2006/relationships/customXml" Target="../ink/ink283.xml"/><Relationship Id="rId142" Type="http://schemas.openxmlformats.org/officeDocument/2006/relationships/image" Target="../media/image295.emf"/><Relationship Id="rId163" Type="http://schemas.openxmlformats.org/officeDocument/2006/relationships/customXml" Target="../ink/ink304.xml"/><Relationship Id="rId184" Type="http://schemas.openxmlformats.org/officeDocument/2006/relationships/image" Target="../media/image316.emf"/><Relationship Id="rId189" Type="http://schemas.openxmlformats.org/officeDocument/2006/relationships/customXml" Target="../ink/ink317.xml"/><Relationship Id="rId219" Type="http://schemas.openxmlformats.org/officeDocument/2006/relationships/customXml" Target="../ink/ink332.xml"/><Relationship Id="rId3" Type="http://schemas.openxmlformats.org/officeDocument/2006/relationships/customXml" Target="../ink/ink224.xml"/><Relationship Id="rId214" Type="http://schemas.openxmlformats.org/officeDocument/2006/relationships/image" Target="../media/image331.emf"/><Relationship Id="rId25" Type="http://schemas.openxmlformats.org/officeDocument/2006/relationships/customXml" Target="../ink/ink235.xml"/><Relationship Id="rId46" Type="http://schemas.openxmlformats.org/officeDocument/2006/relationships/image" Target="../media/image247.emf"/><Relationship Id="rId67" Type="http://schemas.openxmlformats.org/officeDocument/2006/relationships/customXml" Target="../ink/ink256.xml"/><Relationship Id="rId116" Type="http://schemas.openxmlformats.org/officeDocument/2006/relationships/image" Target="../media/image282.emf"/><Relationship Id="rId137" Type="http://schemas.openxmlformats.org/officeDocument/2006/relationships/customXml" Target="../ink/ink291.xml"/><Relationship Id="rId158" Type="http://schemas.openxmlformats.org/officeDocument/2006/relationships/image" Target="../media/image303.emf"/><Relationship Id="rId20" Type="http://schemas.openxmlformats.org/officeDocument/2006/relationships/image" Target="../media/image234.emf"/><Relationship Id="rId41" Type="http://schemas.openxmlformats.org/officeDocument/2006/relationships/customXml" Target="../ink/ink243.xml"/><Relationship Id="rId62" Type="http://schemas.openxmlformats.org/officeDocument/2006/relationships/image" Target="../media/image255.emf"/><Relationship Id="rId83" Type="http://schemas.openxmlformats.org/officeDocument/2006/relationships/customXml" Target="../ink/ink264.xml"/><Relationship Id="rId88" Type="http://schemas.openxmlformats.org/officeDocument/2006/relationships/image" Target="../media/image268.emf"/><Relationship Id="rId111" Type="http://schemas.openxmlformats.org/officeDocument/2006/relationships/customXml" Target="../ink/ink278.xml"/><Relationship Id="rId132" Type="http://schemas.openxmlformats.org/officeDocument/2006/relationships/image" Target="../media/image290.emf"/><Relationship Id="rId153" Type="http://schemas.openxmlformats.org/officeDocument/2006/relationships/customXml" Target="../ink/ink299.xml"/><Relationship Id="rId174" Type="http://schemas.openxmlformats.org/officeDocument/2006/relationships/image" Target="../media/image311.emf"/><Relationship Id="rId179" Type="http://schemas.openxmlformats.org/officeDocument/2006/relationships/customXml" Target="../ink/ink312.xml"/><Relationship Id="rId195" Type="http://schemas.openxmlformats.org/officeDocument/2006/relationships/customXml" Target="../ink/ink320.xml"/><Relationship Id="rId209" Type="http://schemas.openxmlformats.org/officeDocument/2006/relationships/customXml" Target="../ink/ink327.xml"/><Relationship Id="rId190" Type="http://schemas.openxmlformats.org/officeDocument/2006/relationships/image" Target="../media/image319.emf"/><Relationship Id="rId204" Type="http://schemas.openxmlformats.org/officeDocument/2006/relationships/image" Target="../media/image326.emf"/><Relationship Id="rId220" Type="http://schemas.openxmlformats.org/officeDocument/2006/relationships/image" Target="../media/image334.emf"/><Relationship Id="rId225" Type="http://schemas.openxmlformats.org/officeDocument/2006/relationships/customXml" Target="../ink/ink335.xml"/><Relationship Id="rId15" Type="http://schemas.openxmlformats.org/officeDocument/2006/relationships/customXml" Target="../ink/ink230.xml"/><Relationship Id="rId36" Type="http://schemas.openxmlformats.org/officeDocument/2006/relationships/image" Target="../media/image242.emf"/><Relationship Id="rId57" Type="http://schemas.openxmlformats.org/officeDocument/2006/relationships/customXml" Target="../ink/ink251.xml"/><Relationship Id="rId106" Type="http://schemas.openxmlformats.org/officeDocument/2006/relationships/image" Target="../media/image277.emf"/><Relationship Id="rId127" Type="http://schemas.openxmlformats.org/officeDocument/2006/relationships/customXml" Target="../ink/ink286.xml"/><Relationship Id="rId10" Type="http://schemas.openxmlformats.org/officeDocument/2006/relationships/image" Target="../media/image229.emf"/><Relationship Id="rId31" Type="http://schemas.openxmlformats.org/officeDocument/2006/relationships/customXml" Target="../ink/ink238.xml"/><Relationship Id="rId52" Type="http://schemas.openxmlformats.org/officeDocument/2006/relationships/image" Target="../media/image250.emf"/><Relationship Id="rId73" Type="http://schemas.openxmlformats.org/officeDocument/2006/relationships/customXml" Target="../ink/ink259.xml"/><Relationship Id="rId78" Type="http://schemas.openxmlformats.org/officeDocument/2006/relationships/image" Target="../media/image263.emf"/><Relationship Id="rId94" Type="http://schemas.openxmlformats.org/officeDocument/2006/relationships/image" Target="../media/image271.emf"/><Relationship Id="rId99" Type="http://schemas.openxmlformats.org/officeDocument/2006/relationships/customXml" Target="../ink/ink272.xml"/><Relationship Id="rId101" Type="http://schemas.openxmlformats.org/officeDocument/2006/relationships/customXml" Target="../ink/ink273.xml"/><Relationship Id="rId122" Type="http://schemas.openxmlformats.org/officeDocument/2006/relationships/image" Target="../media/image285.emf"/><Relationship Id="rId143" Type="http://schemas.openxmlformats.org/officeDocument/2006/relationships/customXml" Target="../ink/ink294.xml"/><Relationship Id="rId148" Type="http://schemas.openxmlformats.org/officeDocument/2006/relationships/image" Target="../media/image298.emf"/><Relationship Id="rId164" Type="http://schemas.openxmlformats.org/officeDocument/2006/relationships/image" Target="../media/image306.emf"/><Relationship Id="rId169" Type="http://schemas.openxmlformats.org/officeDocument/2006/relationships/customXml" Target="../ink/ink307.xml"/><Relationship Id="rId185" Type="http://schemas.openxmlformats.org/officeDocument/2006/relationships/customXml" Target="../ink/ink315.xml"/><Relationship Id="rId4" Type="http://schemas.openxmlformats.org/officeDocument/2006/relationships/image" Target="../media/image226.emf"/><Relationship Id="rId9" Type="http://schemas.openxmlformats.org/officeDocument/2006/relationships/customXml" Target="../ink/ink227.xml"/><Relationship Id="rId180" Type="http://schemas.openxmlformats.org/officeDocument/2006/relationships/image" Target="../media/image314.emf"/><Relationship Id="rId210" Type="http://schemas.openxmlformats.org/officeDocument/2006/relationships/image" Target="../media/image329.emf"/><Relationship Id="rId215" Type="http://schemas.openxmlformats.org/officeDocument/2006/relationships/customXml" Target="../ink/ink330.xml"/><Relationship Id="rId26" Type="http://schemas.openxmlformats.org/officeDocument/2006/relationships/image" Target="../media/image237.emf"/><Relationship Id="rId47" Type="http://schemas.openxmlformats.org/officeDocument/2006/relationships/customXml" Target="../ink/ink246.xml"/><Relationship Id="rId68" Type="http://schemas.openxmlformats.org/officeDocument/2006/relationships/image" Target="../media/image258.emf"/><Relationship Id="rId89" Type="http://schemas.openxmlformats.org/officeDocument/2006/relationships/customXml" Target="../ink/ink267.xml"/><Relationship Id="rId112" Type="http://schemas.openxmlformats.org/officeDocument/2006/relationships/image" Target="../media/image280.emf"/><Relationship Id="rId133" Type="http://schemas.openxmlformats.org/officeDocument/2006/relationships/customXml" Target="../ink/ink289.xml"/><Relationship Id="rId154" Type="http://schemas.openxmlformats.org/officeDocument/2006/relationships/image" Target="../media/image301.emf"/><Relationship Id="rId175" Type="http://schemas.openxmlformats.org/officeDocument/2006/relationships/customXml" Target="../ink/ink310.xml"/><Relationship Id="rId196" Type="http://schemas.openxmlformats.org/officeDocument/2006/relationships/image" Target="../media/image322.emf"/><Relationship Id="rId200" Type="http://schemas.openxmlformats.org/officeDocument/2006/relationships/image" Target="../media/image324.emf"/><Relationship Id="rId16" Type="http://schemas.openxmlformats.org/officeDocument/2006/relationships/image" Target="../media/image232.emf"/><Relationship Id="rId221" Type="http://schemas.openxmlformats.org/officeDocument/2006/relationships/customXml" Target="../ink/ink333.xml"/><Relationship Id="rId37" Type="http://schemas.openxmlformats.org/officeDocument/2006/relationships/customXml" Target="../ink/ink241.xml"/><Relationship Id="rId58" Type="http://schemas.openxmlformats.org/officeDocument/2006/relationships/image" Target="../media/image253.emf"/><Relationship Id="rId79" Type="http://schemas.openxmlformats.org/officeDocument/2006/relationships/customXml" Target="../ink/ink262.xml"/><Relationship Id="rId102" Type="http://schemas.openxmlformats.org/officeDocument/2006/relationships/image" Target="../media/image275.emf"/><Relationship Id="rId123" Type="http://schemas.openxmlformats.org/officeDocument/2006/relationships/customXml" Target="../ink/ink284.xml"/><Relationship Id="rId144" Type="http://schemas.openxmlformats.org/officeDocument/2006/relationships/image" Target="../media/image296.emf"/><Relationship Id="rId90" Type="http://schemas.openxmlformats.org/officeDocument/2006/relationships/image" Target="../media/image269.emf"/><Relationship Id="rId165" Type="http://schemas.openxmlformats.org/officeDocument/2006/relationships/customXml" Target="../ink/ink305.xml"/><Relationship Id="rId186" Type="http://schemas.openxmlformats.org/officeDocument/2006/relationships/image" Target="../media/image317.emf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image" Target="../media/image350.emf"/><Relationship Id="rId117" Type="http://schemas.openxmlformats.org/officeDocument/2006/relationships/customXml" Target="../ink/ink394.xml"/><Relationship Id="rId21" Type="http://schemas.openxmlformats.org/officeDocument/2006/relationships/customXml" Target="../ink/ink346.xml"/><Relationship Id="rId42" Type="http://schemas.openxmlformats.org/officeDocument/2006/relationships/image" Target="../media/image358.emf"/><Relationship Id="rId47" Type="http://schemas.openxmlformats.org/officeDocument/2006/relationships/customXml" Target="../ink/ink359.xml"/><Relationship Id="rId63" Type="http://schemas.openxmlformats.org/officeDocument/2006/relationships/customXml" Target="../ink/ink367.xml"/><Relationship Id="rId68" Type="http://schemas.openxmlformats.org/officeDocument/2006/relationships/image" Target="../media/image371.emf"/><Relationship Id="rId84" Type="http://schemas.openxmlformats.org/officeDocument/2006/relationships/image" Target="../media/image379.emf"/><Relationship Id="rId89" Type="http://schemas.openxmlformats.org/officeDocument/2006/relationships/customXml" Target="../ink/ink380.xml"/><Relationship Id="rId112" Type="http://schemas.openxmlformats.org/officeDocument/2006/relationships/image" Target="../media/image393.emf"/><Relationship Id="rId133" Type="http://schemas.openxmlformats.org/officeDocument/2006/relationships/customXml" Target="../ink/ink402.xml"/><Relationship Id="rId138" Type="http://schemas.openxmlformats.org/officeDocument/2006/relationships/image" Target="../media/image406.emf"/><Relationship Id="rId154" Type="http://schemas.openxmlformats.org/officeDocument/2006/relationships/image" Target="../media/image414.emf"/><Relationship Id="rId159" Type="http://schemas.openxmlformats.org/officeDocument/2006/relationships/customXml" Target="../ink/ink415.xml"/><Relationship Id="rId16" Type="http://schemas.openxmlformats.org/officeDocument/2006/relationships/image" Target="../media/image345.emf"/><Relationship Id="rId107" Type="http://schemas.openxmlformats.org/officeDocument/2006/relationships/customXml" Target="../ink/ink389.xml"/><Relationship Id="rId11" Type="http://schemas.openxmlformats.org/officeDocument/2006/relationships/customXml" Target="../ink/ink341.xml"/><Relationship Id="rId32" Type="http://schemas.openxmlformats.org/officeDocument/2006/relationships/image" Target="../media/image353.emf"/><Relationship Id="rId37" Type="http://schemas.openxmlformats.org/officeDocument/2006/relationships/customXml" Target="../ink/ink354.xml"/><Relationship Id="rId53" Type="http://schemas.openxmlformats.org/officeDocument/2006/relationships/customXml" Target="../ink/ink362.xml"/><Relationship Id="rId58" Type="http://schemas.openxmlformats.org/officeDocument/2006/relationships/image" Target="../media/image366.emf"/><Relationship Id="rId74" Type="http://schemas.openxmlformats.org/officeDocument/2006/relationships/image" Target="../media/image374.emf"/><Relationship Id="rId79" Type="http://schemas.openxmlformats.org/officeDocument/2006/relationships/customXml" Target="../ink/ink375.xml"/><Relationship Id="rId102" Type="http://schemas.openxmlformats.org/officeDocument/2006/relationships/image" Target="../media/image388.emf"/><Relationship Id="rId123" Type="http://schemas.openxmlformats.org/officeDocument/2006/relationships/customXml" Target="../ink/ink397.xml"/><Relationship Id="rId128" Type="http://schemas.openxmlformats.org/officeDocument/2006/relationships/image" Target="../media/image401.emf"/><Relationship Id="rId144" Type="http://schemas.openxmlformats.org/officeDocument/2006/relationships/image" Target="../media/image409.emf"/><Relationship Id="rId149" Type="http://schemas.openxmlformats.org/officeDocument/2006/relationships/customXml" Target="../ink/ink410.xml"/><Relationship Id="rId5" Type="http://schemas.openxmlformats.org/officeDocument/2006/relationships/customXml" Target="../ink/ink338.xml"/><Relationship Id="rId90" Type="http://schemas.openxmlformats.org/officeDocument/2006/relationships/image" Target="../media/image382.emf"/><Relationship Id="rId95" Type="http://schemas.openxmlformats.org/officeDocument/2006/relationships/customXml" Target="../ink/ink383.xml"/><Relationship Id="rId160" Type="http://schemas.openxmlformats.org/officeDocument/2006/relationships/image" Target="../media/image417.emf"/><Relationship Id="rId165" Type="http://schemas.openxmlformats.org/officeDocument/2006/relationships/customXml" Target="../ink/ink418.xml"/><Relationship Id="rId22" Type="http://schemas.openxmlformats.org/officeDocument/2006/relationships/image" Target="../media/image348.emf"/><Relationship Id="rId27" Type="http://schemas.openxmlformats.org/officeDocument/2006/relationships/customXml" Target="../ink/ink349.xml"/><Relationship Id="rId43" Type="http://schemas.openxmlformats.org/officeDocument/2006/relationships/customXml" Target="../ink/ink357.xml"/><Relationship Id="rId48" Type="http://schemas.openxmlformats.org/officeDocument/2006/relationships/image" Target="../media/image361.emf"/><Relationship Id="rId64" Type="http://schemas.openxmlformats.org/officeDocument/2006/relationships/image" Target="../media/image369.emf"/><Relationship Id="rId69" Type="http://schemas.openxmlformats.org/officeDocument/2006/relationships/customXml" Target="../ink/ink370.xml"/><Relationship Id="rId113" Type="http://schemas.openxmlformats.org/officeDocument/2006/relationships/customXml" Target="../ink/ink392.xml"/><Relationship Id="rId118" Type="http://schemas.openxmlformats.org/officeDocument/2006/relationships/image" Target="../media/image396.emf"/><Relationship Id="rId134" Type="http://schemas.openxmlformats.org/officeDocument/2006/relationships/image" Target="../media/image404.emf"/><Relationship Id="rId139" Type="http://schemas.openxmlformats.org/officeDocument/2006/relationships/customXml" Target="../ink/ink405.xml"/><Relationship Id="rId80" Type="http://schemas.openxmlformats.org/officeDocument/2006/relationships/image" Target="../media/image377.emf"/><Relationship Id="rId85" Type="http://schemas.openxmlformats.org/officeDocument/2006/relationships/customXml" Target="../ink/ink378.xml"/><Relationship Id="rId150" Type="http://schemas.openxmlformats.org/officeDocument/2006/relationships/image" Target="../media/image412.emf"/><Relationship Id="rId155" Type="http://schemas.openxmlformats.org/officeDocument/2006/relationships/customXml" Target="../ink/ink413.xml"/><Relationship Id="rId12" Type="http://schemas.openxmlformats.org/officeDocument/2006/relationships/image" Target="../media/image343.emf"/><Relationship Id="rId17" Type="http://schemas.openxmlformats.org/officeDocument/2006/relationships/customXml" Target="../ink/ink344.xml"/><Relationship Id="rId33" Type="http://schemas.openxmlformats.org/officeDocument/2006/relationships/customXml" Target="../ink/ink352.xml"/><Relationship Id="rId38" Type="http://schemas.openxmlformats.org/officeDocument/2006/relationships/image" Target="../media/image356.emf"/><Relationship Id="rId59" Type="http://schemas.openxmlformats.org/officeDocument/2006/relationships/customXml" Target="../ink/ink365.xml"/><Relationship Id="rId103" Type="http://schemas.openxmlformats.org/officeDocument/2006/relationships/customXml" Target="../ink/ink387.xml"/><Relationship Id="rId108" Type="http://schemas.openxmlformats.org/officeDocument/2006/relationships/image" Target="../media/image391.emf"/><Relationship Id="rId124" Type="http://schemas.openxmlformats.org/officeDocument/2006/relationships/image" Target="../media/image399.emf"/><Relationship Id="rId129" Type="http://schemas.openxmlformats.org/officeDocument/2006/relationships/customXml" Target="../ink/ink400.xml"/><Relationship Id="rId54" Type="http://schemas.openxmlformats.org/officeDocument/2006/relationships/image" Target="../media/image364.emf"/><Relationship Id="rId70" Type="http://schemas.openxmlformats.org/officeDocument/2006/relationships/image" Target="../media/image372.emf"/><Relationship Id="rId75" Type="http://schemas.openxmlformats.org/officeDocument/2006/relationships/customXml" Target="../ink/ink373.xml"/><Relationship Id="rId91" Type="http://schemas.openxmlformats.org/officeDocument/2006/relationships/customXml" Target="../ink/ink381.xml"/><Relationship Id="rId96" Type="http://schemas.openxmlformats.org/officeDocument/2006/relationships/image" Target="../media/image385.emf"/><Relationship Id="rId140" Type="http://schemas.openxmlformats.org/officeDocument/2006/relationships/image" Target="../media/image407.emf"/><Relationship Id="rId145" Type="http://schemas.openxmlformats.org/officeDocument/2006/relationships/customXml" Target="../ink/ink408.xml"/><Relationship Id="rId161" Type="http://schemas.openxmlformats.org/officeDocument/2006/relationships/customXml" Target="../ink/ink416.xml"/><Relationship Id="rId166" Type="http://schemas.openxmlformats.org/officeDocument/2006/relationships/image" Target="../media/image42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0.emf"/><Relationship Id="rId15" Type="http://schemas.openxmlformats.org/officeDocument/2006/relationships/customXml" Target="../ink/ink343.xml"/><Relationship Id="rId23" Type="http://schemas.openxmlformats.org/officeDocument/2006/relationships/customXml" Target="../ink/ink347.xml"/><Relationship Id="rId28" Type="http://schemas.openxmlformats.org/officeDocument/2006/relationships/image" Target="../media/image351.emf"/><Relationship Id="rId36" Type="http://schemas.openxmlformats.org/officeDocument/2006/relationships/image" Target="../media/image355.emf"/><Relationship Id="rId49" Type="http://schemas.openxmlformats.org/officeDocument/2006/relationships/customXml" Target="../ink/ink360.xml"/><Relationship Id="rId57" Type="http://schemas.openxmlformats.org/officeDocument/2006/relationships/customXml" Target="../ink/ink364.xml"/><Relationship Id="rId106" Type="http://schemas.openxmlformats.org/officeDocument/2006/relationships/image" Target="../media/image390.emf"/><Relationship Id="rId114" Type="http://schemas.openxmlformats.org/officeDocument/2006/relationships/image" Target="../media/image394.emf"/><Relationship Id="rId119" Type="http://schemas.openxmlformats.org/officeDocument/2006/relationships/customXml" Target="../ink/ink395.xml"/><Relationship Id="rId127" Type="http://schemas.openxmlformats.org/officeDocument/2006/relationships/customXml" Target="../ink/ink399.xml"/><Relationship Id="rId10" Type="http://schemas.openxmlformats.org/officeDocument/2006/relationships/image" Target="../media/image342.emf"/><Relationship Id="rId31" Type="http://schemas.openxmlformats.org/officeDocument/2006/relationships/customXml" Target="../ink/ink351.xml"/><Relationship Id="rId44" Type="http://schemas.openxmlformats.org/officeDocument/2006/relationships/image" Target="../media/image359.emf"/><Relationship Id="rId52" Type="http://schemas.openxmlformats.org/officeDocument/2006/relationships/image" Target="../media/image363.emf"/><Relationship Id="rId60" Type="http://schemas.openxmlformats.org/officeDocument/2006/relationships/image" Target="../media/image367.emf"/><Relationship Id="rId65" Type="http://schemas.openxmlformats.org/officeDocument/2006/relationships/customXml" Target="../ink/ink368.xml"/><Relationship Id="rId73" Type="http://schemas.openxmlformats.org/officeDocument/2006/relationships/customXml" Target="../ink/ink372.xml"/><Relationship Id="rId78" Type="http://schemas.openxmlformats.org/officeDocument/2006/relationships/image" Target="../media/image376.emf"/><Relationship Id="rId81" Type="http://schemas.openxmlformats.org/officeDocument/2006/relationships/customXml" Target="../ink/ink376.xml"/><Relationship Id="rId86" Type="http://schemas.openxmlformats.org/officeDocument/2006/relationships/image" Target="../media/image380.emf"/><Relationship Id="rId94" Type="http://schemas.openxmlformats.org/officeDocument/2006/relationships/image" Target="../media/image384.emf"/><Relationship Id="rId99" Type="http://schemas.openxmlformats.org/officeDocument/2006/relationships/customXml" Target="../ink/ink385.xml"/><Relationship Id="rId101" Type="http://schemas.openxmlformats.org/officeDocument/2006/relationships/customXml" Target="../ink/ink386.xml"/><Relationship Id="rId122" Type="http://schemas.openxmlformats.org/officeDocument/2006/relationships/image" Target="../media/image398.emf"/><Relationship Id="rId130" Type="http://schemas.openxmlformats.org/officeDocument/2006/relationships/image" Target="../media/image402.emf"/><Relationship Id="rId135" Type="http://schemas.openxmlformats.org/officeDocument/2006/relationships/customXml" Target="../ink/ink403.xml"/><Relationship Id="rId143" Type="http://schemas.openxmlformats.org/officeDocument/2006/relationships/customXml" Target="../ink/ink407.xml"/><Relationship Id="rId148" Type="http://schemas.openxmlformats.org/officeDocument/2006/relationships/image" Target="../media/image411.emf"/><Relationship Id="rId151" Type="http://schemas.openxmlformats.org/officeDocument/2006/relationships/customXml" Target="../ink/ink411.xml"/><Relationship Id="rId156" Type="http://schemas.openxmlformats.org/officeDocument/2006/relationships/image" Target="../media/image415.emf"/><Relationship Id="rId164" Type="http://schemas.openxmlformats.org/officeDocument/2006/relationships/image" Target="../media/image419.emf"/><Relationship Id="rId4" Type="http://schemas.openxmlformats.org/officeDocument/2006/relationships/image" Target="../media/image339.emf"/><Relationship Id="rId9" Type="http://schemas.openxmlformats.org/officeDocument/2006/relationships/customXml" Target="../ink/ink340.xml"/><Relationship Id="rId13" Type="http://schemas.openxmlformats.org/officeDocument/2006/relationships/customXml" Target="../ink/ink342.xml"/><Relationship Id="rId18" Type="http://schemas.openxmlformats.org/officeDocument/2006/relationships/image" Target="../media/image346.emf"/><Relationship Id="rId39" Type="http://schemas.openxmlformats.org/officeDocument/2006/relationships/customXml" Target="../ink/ink355.xml"/><Relationship Id="rId109" Type="http://schemas.openxmlformats.org/officeDocument/2006/relationships/customXml" Target="../ink/ink390.xml"/><Relationship Id="rId34" Type="http://schemas.openxmlformats.org/officeDocument/2006/relationships/image" Target="../media/image354.emf"/><Relationship Id="rId50" Type="http://schemas.openxmlformats.org/officeDocument/2006/relationships/image" Target="../media/image362.emf"/><Relationship Id="rId55" Type="http://schemas.openxmlformats.org/officeDocument/2006/relationships/customXml" Target="../ink/ink363.xml"/><Relationship Id="rId76" Type="http://schemas.openxmlformats.org/officeDocument/2006/relationships/image" Target="../media/image375.emf"/><Relationship Id="rId97" Type="http://schemas.openxmlformats.org/officeDocument/2006/relationships/customXml" Target="../ink/ink384.xml"/><Relationship Id="rId104" Type="http://schemas.openxmlformats.org/officeDocument/2006/relationships/image" Target="../media/image389.emf"/><Relationship Id="rId120" Type="http://schemas.openxmlformats.org/officeDocument/2006/relationships/image" Target="../media/image397.emf"/><Relationship Id="rId125" Type="http://schemas.openxmlformats.org/officeDocument/2006/relationships/customXml" Target="../ink/ink398.xml"/><Relationship Id="rId141" Type="http://schemas.openxmlformats.org/officeDocument/2006/relationships/customXml" Target="../ink/ink406.xml"/><Relationship Id="rId146" Type="http://schemas.openxmlformats.org/officeDocument/2006/relationships/image" Target="../media/image410.emf"/><Relationship Id="rId167" Type="http://schemas.openxmlformats.org/officeDocument/2006/relationships/customXml" Target="../ink/ink419.xml"/><Relationship Id="rId7" Type="http://schemas.openxmlformats.org/officeDocument/2006/relationships/customXml" Target="../ink/ink339.xml"/><Relationship Id="rId71" Type="http://schemas.openxmlformats.org/officeDocument/2006/relationships/customXml" Target="../ink/ink371.xml"/><Relationship Id="rId92" Type="http://schemas.openxmlformats.org/officeDocument/2006/relationships/image" Target="../media/image383.emf"/><Relationship Id="rId162" Type="http://schemas.openxmlformats.org/officeDocument/2006/relationships/image" Target="../media/image418.emf"/><Relationship Id="rId2" Type="http://schemas.openxmlformats.org/officeDocument/2006/relationships/notesSlide" Target="../notesSlides/notesSlide5.xml"/><Relationship Id="rId29" Type="http://schemas.openxmlformats.org/officeDocument/2006/relationships/customXml" Target="../ink/ink350.xml"/><Relationship Id="rId24" Type="http://schemas.openxmlformats.org/officeDocument/2006/relationships/image" Target="../media/image349.emf"/><Relationship Id="rId40" Type="http://schemas.openxmlformats.org/officeDocument/2006/relationships/image" Target="../media/image357.emf"/><Relationship Id="rId45" Type="http://schemas.openxmlformats.org/officeDocument/2006/relationships/customXml" Target="../ink/ink358.xml"/><Relationship Id="rId66" Type="http://schemas.openxmlformats.org/officeDocument/2006/relationships/image" Target="../media/image370.emf"/><Relationship Id="rId87" Type="http://schemas.openxmlformats.org/officeDocument/2006/relationships/customXml" Target="../ink/ink379.xml"/><Relationship Id="rId110" Type="http://schemas.openxmlformats.org/officeDocument/2006/relationships/image" Target="../media/image392.emf"/><Relationship Id="rId115" Type="http://schemas.openxmlformats.org/officeDocument/2006/relationships/customXml" Target="../ink/ink393.xml"/><Relationship Id="rId131" Type="http://schemas.openxmlformats.org/officeDocument/2006/relationships/customXml" Target="../ink/ink401.xml"/><Relationship Id="rId136" Type="http://schemas.openxmlformats.org/officeDocument/2006/relationships/image" Target="../media/image405.emf"/><Relationship Id="rId157" Type="http://schemas.openxmlformats.org/officeDocument/2006/relationships/customXml" Target="../ink/ink414.xml"/><Relationship Id="rId61" Type="http://schemas.openxmlformats.org/officeDocument/2006/relationships/customXml" Target="../ink/ink366.xml"/><Relationship Id="rId82" Type="http://schemas.openxmlformats.org/officeDocument/2006/relationships/image" Target="../media/image378.emf"/><Relationship Id="rId152" Type="http://schemas.openxmlformats.org/officeDocument/2006/relationships/image" Target="../media/image413.emf"/><Relationship Id="rId19" Type="http://schemas.openxmlformats.org/officeDocument/2006/relationships/customXml" Target="../ink/ink345.xml"/><Relationship Id="rId14" Type="http://schemas.openxmlformats.org/officeDocument/2006/relationships/image" Target="../media/image344.emf"/><Relationship Id="rId30" Type="http://schemas.openxmlformats.org/officeDocument/2006/relationships/image" Target="../media/image352.emf"/><Relationship Id="rId35" Type="http://schemas.openxmlformats.org/officeDocument/2006/relationships/customXml" Target="../ink/ink353.xml"/><Relationship Id="rId56" Type="http://schemas.openxmlformats.org/officeDocument/2006/relationships/image" Target="../media/image365.emf"/><Relationship Id="rId77" Type="http://schemas.openxmlformats.org/officeDocument/2006/relationships/customXml" Target="../ink/ink374.xml"/><Relationship Id="rId100" Type="http://schemas.openxmlformats.org/officeDocument/2006/relationships/image" Target="../media/image387.emf"/><Relationship Id="rId105" Type="http://schemas.openxmlformats.org/officeDocument/2006/relationships/customXml" Target="../ink/ink388.xml"/><Relationship Id="rId126" Type="http://schemas.openxmlformats.org/officeDocument/2006/relationships/image" Target="../media/image400.emf"/><Relationship Id="rId147" Type="http://schemas.openxmlformats.org/officeDocument/2006/relationships/customXml" Target="../ink/ink409.xml"/><Relationship Id="rId168" Type="http://schemas.openxmlformats.org/officeDocument/2006/relationships/image" Target="../media/image421.emf"/><Relationship Id="rId8" Type="http://schemas.openxmlformats.org/officeDocument/2006/relationships/image" Target="../media/image341.emf"/><Relationship Id="rId51" Type="http://schemas.openxmlformats.org/officeDocument/2006/relationships/customXml" Target="../ink/ink361.xml"/><Relationship Id="rId72" Type="http://schemas.openxmlformats.org/officeDocument/2006/relationships/image" Target="../media/image373.emf"/><Relationship Id="rId93" Type="http://schemas.openxmlformats.org/officeDocument/2006/relationships/customXml" Target="../ink/ink382.xml"/><Relationship Id="rId98" Type="http://schemas.openxmlformats.org/officeDocument/2006/relationships/image" Target="../media/image386.emf"/><Relationship Id="rId121" Type="http://schemas.openxmlformats.org/officeDocument/2006/relationships/customXml" Target="../ink/ink396.xml"/><Relationship Id="rId142" Type="http://schemas.openxmlformats.org/officeDocument/2006/relationships/image" Target="../media/image408.emf"/><Relationship Id="rId163" Type="http://schemas.openxmlformats.org/officeDocument/2006/relationships/customXml" Target="../ink/ink417.xml"/><Relationship Id="rId3" Type="http://schemas.openxmlformats.org/officeDocument/2006/relationships/customXml" Target="../ink/ink337.xml"/><Relationship Id="rId25" Type="http://schemas.openxmlformats.org/officeDocument/2006/relationships/customXml" Target="../ink/ink348.xml"/><Relationship Id="rId46" Type="http://schemas.openxmlformats.org/officeDocument/2006/relationships/image" Target="../media/image360.emf"/><Relationship Id="rId67" Type="http://schemas.openxmlformats.org/officeDocument/2006/relationships/customXml" Target="../ink/ink369.xml"/><Relationship Id="rId116" Type="http://schemas.openxmlformats.org/officeDocument/2006/relationships/image" Target="../media/image395.emf"/><Relationship Id="rId137" Type="http://schemas.openxmlformats.org/officeDocument/2006/relationships/customXml" Target="../ink/ink404.xml"/><Relationship Id="rId158" Type="http://schemas.openxmlformats.org/officeDocument/2006/relationships/image" Target="../media/image416.emf"/><Relationship Id="rId20" Type="http://schemas.openxmlformats.org/officeDocument/2006/relationships/image" Target="../media/image347.emf"/><Relationship Id="rId41" Type="http://schemas.openxmlformats.org/officeDocument/2006/relationships/customXml" Target="../ink/ink356.xml"/><Relationship Id="rId62" Type="http://schemas.openxmlformats.org/officeDocument/2006/relationships/image" Target="../media/image368.emf"/><Relationship Id="rId83" Type="http://schemas.openxmlformats.org/officeDocument/2006/relationships/customXml" Target="../ink/ink377.xml"/><Relationship Id="rId88" Type="http://schemas.openxmlformats.org/officeDocument/2006/relationships/image" Target="../media/image381.emf"/><Relationship Id="rId111" Type="http://schemas.openxmlformats.org/officeDocument/2006/relationships/customXml" Target="../ink/ink391.xml"/><Relationship Id="rId132" Type="http://schemas.openxmlformats.org/officeDocument/2006/relationships/image" Target="../media/image403.emf"/><Relationship Id="rId153" Type="http://schemas.openxmlformats.org/officeDocument/2006/relationships/customXml" Target="../ink/ink412.xml"/></Relationships>
</file>

<file path=ppt/slides/_rels/slide7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477.xml"/><Relationship Id="rId21" Type="http://schemas.openxmlformats.org/officeDocument/2006/relationships/customXml" Target="../ink/ink429.xml"/><Relationship Id="rId42" Type="http://schemas.openxmlformats.org/officeDocument/2006/relationships/image" Target="../media/image441.emf"/><Relationship Id="rId63" Type="http://schemas.openxmlformats.org/officeDocument/2006/relationships/customXml" Target="../ink/ink450.xml"/><Relationship Id="rId84" Type="http://schemas.openxmlformats.org/officeDocument/2006/relationships/image" Target="../media/image462.emf"/><Relationship Id="rId138" Type="http://schemas.openxmlformats.org/officeDocument/2006/relationships/image" Target="../media/image489.emf"/><Relationship Id="rId159" Type="http://schemas.openxmlformats.org/officeDocument/2006/relationships/customXml" Target="../ink/ink498.xml"/><Relationship Id="rId170" Type="http://schemas.openxmlformats.org/officeDocument/2006/relationships/image" Target="../media/image505.emf"/><Relationship Id="rId191" Type="http://schemas.openxmlformats.org/officeDocument/2006/relationships/customXml" Target="../ink/ink514.xml"/><Relationship Id="rId205" Type="http://schemas.openxmlformats.org/officeDocument/2006/relationships/customXml" Target="../ink/ink521.xml"/><Relationship Id="rId226" Type="http://schemas.openxmlformats.org/officeDocument/2006/relationships/image" Target="../media/image533.emf"/><Relationship Id="rId247" Type="http://schemas.openxmlformats.org/officeDocument/2006/relationships/customXml" Target="../ink/ink542.xml"/><Relationship Id="rId107" Type="http://schemas.openxmlformats.org/officeDocument/2006/relationships/customXml" Target="../ink/ink472.xml"/><Relationship Id="rId11" Type="http://schemas.openxmlformats.org/officeDocument/2006/relationships/customXml" Target="../ink/ink424.xml"/><Relationship Id="rId32" Type="http://schemas.openxmlformats.org/officeDocument/2006/relationships/image" Target="../media/image436.emf"/><Relationship Id="rId53" Type="http://schemas.openxmlformats.org/officeDocument/2006/relationships/customXml" Target="../ink/ink445.xml"/><Relationship Id="rId74" Type="http://schemas.openxmlformats.org/officeDocument/2006/relationships/image" Target="../media/image457.emf"/><Relationship Id="rId128" Type="http://schemas.openxmlformats.org/officeDocument/2006/relationships/image" Target="../media/image484.emf"/><Relationship Id="rId149" Type="http://schemas.openxmlformats.org/officeDocument/2006/relationships/customXml" Target="../ink/ink493.xml"/><Relationship Id="rId5" Type="http://schemas.openxmlformats.org/officeDocument/2006/relationships/customXml" Target="../ink/ink421.xml"/><Relationship Id="rId95" Type="http://schemas.openxmlformats.org/officeDocument/2006/relationships/customXml" Target="../ink/ink466.xml"/><Relationship Id="rId160" Type="http://schemas.openxmlformats.org/officeDocument/2006/relationships/image" Target="../media/image500.emf"/><Relationship Id="rId181" Type="http://schemas.openxmlformats.org/officeDocument/2006/relationships/customXml" Target="../ink/ink509.xml"/><Relationship Id="rId216" Type="http://schemas.openxmlformats.org/officeDocument/2006/relationships/image" Target="../media/image528.emf"/><Relationship Id="rId237" Type="http://schemas.openxmlformats.org/officeDocument/2006/relationships/customXml" Target="../ink/ink537.xml"/><Relationship Id="rId258" Type="http://schemas.openxmlformats.org/officeDocument/2006/relationships/image" Target="../media/image549.emf"/><Relationship Id="rId22" Type="http://schemas.openxmlformats.org/officeDocument/2006/relationships/image" Target="../media/image431.emf"/><Relationship Id="rId43" Type="http://schemas.openxmlformats.org/officeDocument/2006/relationships/customXml" Target="../ink/ink440.xml"/><Relationship Id="rId64" Type="http://schemas.openxmlformats.org/officeDocument/2006/relationships/image" Target="../media/image452.emf"/><Relationship Id="rId118" Type="http://schemas.openxmlformats.org/officeDocument/2006/relationships/image" Target="../media/image479.emf"/><Relationship Id="rId139" Type="http://schemas.openxmlformats.org/officeDocument/2006/relationships/customXml" Target="../ink/ink488.xml"/><Relationship Id="rId85" Type="http://schemas.openxmlformats.org/officeDocument/2006/relationships/customXml" Target="../ink/ink461.xml"/><Relationship Id="rId150" Type="http://schemas.openxmlformats.org/officeDocument/2006/relationships/image" Target="../media/image495.emf"/><Relationship Id="rId171" Type="http://schemas.openxmlformats.org/officeDocument/2006/relationships/customXml" Target="../ink/ink504.xml"/><Relationship Id="rId192" Type="http://schemas.openxmlformats.org/officeDocument/2006/relationships/image" Target="../media/image516.emf"/><Relationship Id="rId206" Type="http://schemas.openxmlformats.org/officeDocument/2006/relationships/image" Target="../media/image523.emf"/><Relationship Id="rId227" Type="http://schemas.openxmlformats.org/officeDocument/2006/relationships/customXml" Target="../ink/ink532.xml"/><Relationship Id="rId248" Type="http://schemas.openxmlformats.org/officeDocument/2006/relationships/image" Target="../media/image544.emf"/><Relationship Id="rId12" Type="http://schemas.openxmlformats.org/officeDocument/2006/relationships/image" Target="../media/image426.emf"/><Relationship Id="rId33" Type="http://schemas.openxmlformats.org/officeDocument/2006/relationships/customXml" Target="../ink/ink435.xml"/><Relationship Id="rId108" Type="http://schemas.openxmlformats.org/officeDocument/2006/relationships/image" Target="../media/image474.emf"/><Relationship Id="rId129" Type="http://schemas.openxmlformats.org/officeDocument/2006/relationships/customXml" Target="../ink/ink483.xml"/><Relationship Id="rId54" Type="http://schemas.openxmlformats.org/officeDocument/2006/relationships/image" Target="../media/image447.emf"/><Relationship Id="rId75" Type="http://schemas.openxmlformats.org/officeDocument/2006/relationships/customXml" Target="../ink/ink456.xml"/><Relationship Id="rId96" Type="http://schemas.openxmlformats.org/officeDocument/2006/relationships/image" Target="../media/image468.emf"/><Relationship Id="rId140" Type="http://schemas.openxmlformats.org/officeDocument/2006/relationships/image" Target="../media/image490.emf"/><Relationship Id="rId161" Type="http://schemas.openxmlformats.org/officeDocument/2006/relationships/customXml" Target="../ink/ink499.xml"/><Relationship Id="rId182" Type="http://schemas.openxmlformats.org/officeDocument/2006/relationships/image" Target="../media/image511.emf"/><Relationship Id="rId217" Type="http://schemas.openxmlformats.org/officeDocument/2006/relationships/customXml" Target="../ink/ink5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3.emf"/><Relationship Id="rId212" Type="http://schemas.openxmlformats.org/officeDocument/2006/relationships/image" Target="../media/image526.emf"/><Relationship Id="rId233" Type="http://schemas.openxmlformats.org/officeDocument/2006/relationships/customXml" Target="../ink/ink535.xml"/><Relationship Id="rId238" Type="http://schemas.openxmlformats.org/officeDocument/2006/relationships/image" Target="../media/image539.emf"/><Relationship Id="rId254" Type="http://schemas.openxmlformats.org/officeDocument/2006/relationships/image" Target="../media/image547.emf"/><Relationship Id="rId259" Type="http://schemas.openxmlformats.org/officeDocument/2006/relationships/customXml" Target="../ink/ink548.xml"/><Relationship Id="rId23" Type="http://schemas.openxmlformats.org/officeDocument/2006/relationships/customXml" Target="../ink/ink430.xml"/><Relationship Id="rId28" Type="http://schemas.openxmlformats.org/officeDocument/2006/relationships/image" Target="../media/image434.emf"/><Relationship Id="rId49" Type="http://schemas.openxmlformats.org/officeDocument/2006/relationships/customXml" Target="../ink/ink443.xml"/><Relationship Id="rId114" Type="http://schemas.openxmlformats.org/officeDocument/2006/relationships/image" Target="../media/image477.emf"/><Relationship Id="rId119" Type="http://schemas.openxmlformats.org/officeDocument/2006/relationships/customXml" Target="../ink/ink478.xml"/><Relationship Id="rId44" Type="http://schemas.openxmlformats.org/officeDocument/2006/relationships/image" Target="../media/image442.emf"/><Relationship Id="rId60" Type="http://schemas.openxmlformats.org/officeDocument/2006/relationships/image" Target="../media/image450.emf"/><Relationship Id="rId65" Type="http://schemas.openxmlformats.org/officeDocument/2006/relationships/customXml" Target="../ink/ink451.xml"/><Relationship Id="rId81" Type="http://schemas.openxmlformats.org/officeDocument/2006/relationships/customXml" Target="../ink/ink459.xml"/><Relationship Id="rId86" Type="http://schemas.openxmlformats.org/officeDocument/2006/relationships/image" Target="../media/image463.emf"/><Relationship Id="rId130" Type="http://schemas.openxmlformats.org/officeDocument/2006/relationships/image" Target="../media/image485.emf"/><Relationship Id="rId135" Type="http://schemas.openxmlformats.org/officeDocument/2006/relationships/customXml" Target="../ink/ink486.xml"/><Relationship Id="rId151" Type="http://schemas.openxmlformats.org/officeDocument/2006/relationships/customXml" Target="../ink/ink494.xml"/><Relationship Id="rId156" Type="http://schemas.openxmlformats.org/officeDocument/2006/relationships/image" Target="../media/image498.emf"/><Relationship Id="rId177" Type="http://schemas.openxmlformats.org/officeDocument/2006/relationships/customXml" Target="../ink/ink507.xml"/><Relationship Id="rId198" Type="http://schemas.openxmlformats.org/officeDocument/2006/relationships/image" Target="../media/image519.emf"/><Relationship Id="rId172" Type="http://schemas.openxmlformats.org/officeDocument/2006/relationships/image" Target="../media/image506.emf"/><Relationship Id="rId193" Type="http://schemas.openxmlformats.org/officeDocument/2006/relationships/customXml" Target="../ink/ink515.xml"/><Relationship Id="rId202" Type="http://schemas.openxmlformats.org/officeDocument/2006/relationships/image" Target="../media/image521.emf"/><Relationship Id="rId207" Type="http://schemas.openxmlformats.org/officeDocument/2006/relationships/customXml" Target="../ink/ink522.xml"/><Relationship Id="rId223" Type="http://schemas.openxmlformats.org/officeDocument/2006/relationships/customXml" Target="../ink/ink530.xml"/><Relationship Id="rId228" Type="http://schemas.openxmlformats.org/officeDocument/2006/relationships/image" Target="../media/image534.emf"/><Relationship Id="rId244" Type="http://schemas.openxmlformats.org/officeDocument/2006/relationships/image" Target="../media/image542.emf"/><Relationship Id="rId249" Type="http://schemas.openxmlformats.org/officeDocument/2006/relationships/customXml" Target="../ink/ink543.xml"/><Relationship Id="rId13" Type="http://schemas.openxmlformats.org/officeDocument/2006/relationships/customXml" Target="../ink/ink425.xml"/><Relationship Id="rId18" Type="http://schemas.openxmlformats.org/officeDocument/2006/relationships/image" Target="../media/image429.emf"/><Relationship Id="rId39" Type="http://schemas.openxmlformats.org/officeDocument/2006/relationships/customXml" Target="../ink/ink438.xml"/><Relationship Id="rId109" Type="http://schemas.openxmlformats.org/officeDocument/2006/relationships/customXml" Target="../ink/ink473.xml"/><Relationship Id="rId260" Type="http://schemas.openxmlformats.org/officeDocument/2006/relationships/image" Target="../media/image550.emf"/><Relationship Id="rId34" Type="http://schemas.openxmlformats.org/officeDocument/2006/relationships/image" Target="../media/image437.emf"/><Relationship Id="rId50" Type="http://schemas.openxmlformats.org/officeDocument/2006/relationships/image" Target="../media/image445.emf"/><Relationship Id="rId55" Type="http://schemas.openxmlformats.org/officeDocument/2006/relationships/customXml" Target="../ink/ink446.xml"/><Relationship Id="rId76" Type="http://schemas.openxmlformats.org/officeDocument/2006/relationships/image" Target="../media/image458.emf"/><Relationship Id="rId97" Type="http://schemas.openxmlformats.org/officeDocument/2006/relationships/customXml" Target="../ink/ink467.xml"/><Relationship Id="rId104" Type="http://schemas.openxmlformats.org/officeDocument/2006/relationships/image" Target="../media/image472.emf"/><Relationship Id="rId120" Type="http://schemas.openxmlformats.org/officeDocument/2006/relationships/image" Target="../media/image480.emf"/><Relationship Id="rId125" Type="http://schemas.openxmlformats.org/officeDocument/2006/relationships/customXml" Target="../ink/ink481.xml"/><Relationship Id="rId141" Type="http://schemas.openxmlformats.org/officeDocument/2006/relationships/customXml" Target="../ink/ink489.xml"/><Relationship Id="rId146" Type="http://schemas.openxmlformats.org/officeDocument/2006/relationships/image" Target="../media/image493.emf"/><Relationship Id="rId167" Type="http://schemas.openxmlformats.org/officeDocument/2006/relationships/customXml" Target="../ink/ink502.xml"/><Relationship Id="rId188" Type="http://schemas.openxmlformats.org/officeDocument/2006/relationships/image" Target="../media/image514.emf"/><Relationship Id="rId7" Type="http://schemas.openxmlformats.org/officeDocument/2006/relationships/customXml" Target="../ink/ink422.xml"/><Relationship Id="rId71" Type="http://schemas.openxmlformats.org/officeDocument/2006/relationships/customXml" Target="../ink/ink454.xml"/><Relationship Id="rId92" Type="http://schemas.openxmlformats.org/officeDocument/2006/relationships/image" Target="../media/image466.emf"/><Relationship Id="rId162" Type="http://schemas.openxmlformats.org/officeDocument/2006/relationships/image" Target="../media/image501.emf"/><Relationship Id="rId183" Type="http://schemas.openxmlformats.org/officeDocument/2006/relationships/customXml" Target="../ink/ink510.xml"/><Relationship Id="rId213" Type="http://schemas.openxmlformats.org/officeDocument/2006/relationships/customXml" Target="../ink/ink525.xml"/><Relationship Id="rId218" Type="http://schemas.openxmlformats.org/officeDocument/2006/relationships/image" Target="../media/image529.emf"/><Relationship Id="rId234" Type="http://schemas.openxmlformats.org/officeDocument/2006/relationships/image" Target="../media/image537.emf"/><Relationship Id="rId239" Type="http://schemas.openxmlformats.org/officeDocument/2006/relationships/customXml" Target="../ink/ink538.xml"/><Relationship Id="rId2" Type="http://schemas.openxmlformats.org/officeDocument/2006/relationships/notesSlide" Target="../notesSlides/notesSlide6.xml"/><Relationship Id="rId29" Type="http://schemas.openxmlformats.org/officeDocument/2006/relationships/customXml" Target="../ink/ink433.xml"/><Relationship Id="rId250" Type="http://schemas.openxmlformats.org/officeDocument/2006/relationships/image" Target="../media/image545.emf"/><Relationship Id="rId255" Type="http://schemas.openxmlformats.org/officeDocument/2006/relationships/customXml" Target="../ink/ink546.xml"/><Relationship Id="rId24" Type="http://schemas.openxmlformats.org/officeDocument/2006/relationships/image" Target="../media/image432.emf"/><Relationship Id="rId40" Type="http://schemas.openxmlformats.org/officeDocument/2006/relationships/image" Target="../media/image440.emf"/><Relationship Id="rId45" Type="http://schemas.openxmlformats.org/officeDocument/2006/relationships/customXml" Target="../ink/ink441.xml"/><Relationship Id="rId66" Type="http://schemas.openxmlformats.org/officeDocument/2006/relationships/image" Target="../media/image453.emf"/><Relationship Id="rId87" Type="http://schemas.openxmlformats.org/officeDocument/2006/relationships/customXml" Target="../ink/ink462.xml"/><Relationship Id="rId110" Type="http://schemas.openxmlformats.org/officeDocument/2006/relationships/image" Target="../media/image475.emf"/><Relationship Id="rId115" Type="http://schemas.openxmlformats.org/officeDocument/2006/relationships/customXml" Target="../ink/ink476.xml"/><Relationship Id="rId131" Type="http://schemas.openxmlformats.org/officeDocument/2006/relationships/customXml" Target="../ink/ink484.xml"/><Relationship Id="rId136" Type="http://schemas.openxmlformats.org/officeDocument/2006/relationships/image" Target="../media/image488.emf"/><Relationship Id="rId157" Type="http://schemas.openxmlformats.org/officeDocument/2006/relationships/customXml" Target="../ink/ink497.xml"/><Relationship Id="rId178" Type="http://schemas.openxmlformats.org/officeDocument/2006/relationships/image" Target="../media/image509.emf"/><Relationship Id="rId61" Type="http://schemas.openxmlformats.org/officeDocument/2006/relationships/customXml" Target="../ink/ink449.xml"/><Relationship Id="rId82" Type="http://schemas.openxmlformats.org/officeDocument/2006/relationships/image" Target="../media/image461.emf"/><Relationship Id="rId152" Type="http://schemas.openxmlformats.org/officeDocument/2006/relationships/image" Target="../media/image496.emf"/><Relationship Id="rId173" Type="http://schemas.openxmlformats.org/officeDocument/2006/relationships/customXml" Target="../ink/ink505.xml"/><Relationship Id="rId194" Type="http://schemas.openxmlformats.org/officeDocument/2006/relationships/image" Target="../media/image517.emf"/><Relationship Id="rId199" Type="http://schemas.openxmlformats.org/officeDocument/2006/relationships/customXml" Target="../ink/ink518.xml"/><Relationship Id="rId203" Type="http://schemas.openxmlformats.org/officeDocument/2006/relationships/customXml" Target="../ink/ink520.xml"/><Relationship Id="rId208" Type="http://schemas.openxmlformats.org/officeDocument/2006/relationships/image" Target="../media/image524.emf"/><Relationship Id="rId229" Type="http://schemas.openxmlformats.org/officeDocument/2006/relationships/customXml" Target="../ink/ink533.xml"/><Relationship Id="rId19" Type="http://schemas.openxmlformats.org/officeDocument/2006/relationships/customXml" Target="../ink/ink428.xml"/><Relationship Id="rId224" Type="http://schemas.openxmlformats.org/officeDocument/2006/relationships/image" Target="../media/image532.emf"/><Relationship Id="rId240" Type="http://schemas.openxmlformats.org/officeDocument/2006/relationships/image" Target="../media/image540.emf"/><Relationship Id="rId245" Type="http://schemas.openxmlformats.org/officeDocument/2006/relationships/customXml" Target="../ink/ink541.xml"/><Relationship Id="rId261" Type="http://schemas.openxmlformats.org/officeDocument/2006/relationships/customXml" Target="../ink/ink549.xml"/><Relationship Id="rId14" Type="http://schemas.openxmlformats.org/officeDocument/2006/relationships/image" Target="../media/image427.emf"/><Relationship Id="rId30" Type="http://schemas.openxmlformats.org/officeDocument/2006/relationships/image" Target="../media/image435.emf"/><Relationship Id="rId35" Type="http://schemas.openxmlformats.org/officeDocument/2006/relationships/customXml" Target="../ink/ink436.xml"/><Relationship Id="rId56" Type="http://schemas.openxmlformats.org/officeDocument/2006/relationships/image" Target="../media/image448.emf"/><Relationship Id="rId77" Type="http://schemas.openxmlformats.org/officeDocument/2006/relationships/customXml" Target="../ink/ink457.xml"/><Relationship Id="rId100" Type="http://schemas.openxmlformats.org/officeDocument/2006/relationships/image" Target="../media/image470.emf"/><Relationship Id="rId105" Type="http://schemas.openxmlformats.org/officeDocument/2006/relationships/customXml" Target="../ink/ink471.xml"/><Relationship Id="rId126" Type="http://schemas.openxmlformats.org/officeDocument/2006/relationships/image" Target="../media/image483.emf"/><Relationship Id="rId147" Type="http://schemas.openxmlformats.org/officeDocument/2006/relationships/customXml" Target="../ink/ink492.xml"/><Relationship Id="rId168" Type="http://schemas.openxmlformats.org/officeDocument/2006/relationships/image" Target="../media/image504.emf"/><Relationship Id="rId8" Type="http://schemas.openxmlformats.org/officeDocument/2006/relationships/image" Target="../media/image424.emf"/><Relationship Id="rId51" Type="http://schemas.openxmlformats.org/officeDocument/2006/relationships/customXml" Target="../ink/ink444.xml"/><Relationship Id="rId72" Type="http://schemas.openxmlformats.org/officeDocument/2006/relationships/image" Target="../media/image456.emf"/><Relationship Id="rId93" Type="http://schemas.openxmlformats.org/officeDocument/2006/relationships/customXml" Target="../ink/ink465.xml"/><Relationship Id="rId98" Type="http://schemas.openxmlformats.org/officeDocument/2006/relationships/image" Target="../media/image469.emf"/><Relationship Id="rId121" Type="http://schemas.openxmlformats.org/officeDocument/2006/relationships/customXml" Target="../ink/ink479.xml"/><Relationship Id="rId142" Type="http://schemas.openxmlformats.org/officeDocument/2006/relationships/image" Target="../media/image491.emf"/><Relationship Id="rId163" Type="http://schemas.openxmlformats.org/officeDocument/2006/relationships/customXml" Target="../ink/ink500.xml"/><Relationship Id="rId184" Type="http://schemas.openxmlformats.org/officeDocument/2006/relationships/image" Target="../media/image512.emf"/><Relationship Id="rId189" Type="http://schemas.openxmlformats.org/officeDocument/2006/relationships/customXml" Target="../ink/ink513.xml"/><Relationship Id="rId219" Type="http://schemas.openxmlformats.org/officeDocument/2006/relationships/customXml" Target="../ink/ink528.xml"/><Relationship Id="rId3" Type="http://schemas.openxmlformats.org/officeDocument/2006/relationships/customXml" Target="../ink/ink420.xml"/><Relationship Id="rId214" Type="http://schemas.openxmlformats.org/officeDocument/2006/relationships/image" Target="../media/image527.emf"/><Relationship Id="rId230" Type="http://schemas.openxmlformats.org/officeDocument/2006/relationships/image" Target="../media/image535.emf"/><Relationship Id="rId235" Type="http://schemas.openxmlformats.org/officeDocument/2006/relationships/customXml" Target="../ink/ink536.xml"/><Relationship Id="rId251" Type="http://schemas.openxmlformats.org/officeDocument/2006/relationships/customXml" Target="../ink/ink544.xml"/><Relationship Id="rId256" Type="http://schemas.openxmlformats.org/officeDocument/2006/relationships/image" Target="../media/image548.emf"/><Relationship Id="rId25" Type="http://schemas.openxmlformats.org/officeDocument/2006/relationships/customXml" Target="../ink/ink431.xml"/><Relationship Id="rId46" Type="http://schemas.openxmlformats.org/officeDocument/2006/relationships/image" Target="../media/image443.emf"/><Relationship Id="rId67" Type="http://schemas.openxmlformats.org/officeDocument/2006/relationships/customXml" Target="../ink/ink452.xml"/><Relationship Id="rId116" Type="http://schemas.openxmlformats.org/officeDocument/2006/relationships/image" Target="../media/image478.emf"/><Relationship Id="rId137" Type="http://schemas.openxmlformats.org/officeDocument/2006/relationships/customXml" Target="../ink/ink487.xml"/><Relationship Id="rId158" Type="http://schemas.openxmlformats.org/officeDocument/2006/relationships/image" Target="../media/image499.emf"/><Relationship Id="rId20" Type="http://schemas.openxmlformats.org/officeDocument/2006/relationships/image" Target="../media/image430.emf"/><Relationship Id="rId41" Type="http://schemas.openxmlformats.org/officeDocument/2006/relationships/customXml" Target="../ink/ink439.xml"/><Relationship Id="rId62" Type="http://schemas.openxmlformats.org/officeDocument/2006/relationships/image" Target="../media/image451.emf"/><Relationship Id="rId83" Type="http://schemas.openxmlformats.org/officeDocument/2006/relationships/customXml" Target="../ink/ink460.xml"/><Relationship Id="rId88" Type="http://schemas.openxmlformats.org/officeDocument/2006/relationships/image" Target="../media/image464.emf"/><Relationship Id="rId111" Type="http://schemas.openxmlformats.org/officeDocument/2006/relationships/customXml" Target="../ink/ink474.xml"/><Relationship Id="rId132" Type="http://schemas.openxmlformats.org/officeDocument/2006/relationships/image" Target="../media/image486.emf"/><Relationship Id="rId153" Type="http://schemas.openxmlformats.org/officeDocument/2006/relationships/customXml" Target="../ink/ink495.xml"/><Relationship Id="rId174" Type="http://schemas.openxmlformats.org/officeDocument/2006/relationships/image" Target="../media/image507.emf"/><Relationship Id="rId179" Type="http://schemas.openxmlformats.org/officeDocument/2006/relationships/customXml" Target="../ink/ink508.xml"/><Relationship Id="rId195" Type="http://schemas.openxmlformats.org/officeDocument/2006/relationships/customXml" Target="../ink/ink516.xml"/><Relationship Id="rId209" Type="http://schemas.openxmlformats.org/officeDocument/2006/relationships/customXml" Target="../ink/ink523.xml"/><Relationship Id="rId190" Type="http://schemas.openxmlformats.org/officeDocument/2006/relationships/image" Target="../media/image515.emf"/><Relationship Id="rId204" Type="http://schemas.openxmlformats.org/officeDocument/2006/relationships/image" Target="../media/image522.emf"/><Relationship Id="rId220" Type="http://schemas.openxmlformats.org/officeDocument/2006/relationships/image" Target="../media/image530.emf"/><Relationship Id="rId225" Type="http://schemas.openxmlformats.org/officeDocument/2006/relationships/customXml" Target="../ink/ink531.xml"/><Relationship Id="rId241" Type="http://schemas.openxmlformats.org/officeDocument/2006/relationships/customXml" Target="../ink/ink539.xml"/><Relationship Id="rId246" Type="http://schemas.openxmlformats.org/officeDocument/2006/relationships/image" Target="../media/image543.emf"/><Relationship Id="rId15" Type="http://schemas.openxmlformats.org/officeDocument/2006/relationships/customXml" Target="../ink/ink426.xml"/><Relationship Id="rId36" Type="http://schemas.openxmlformats.org/officeDocument/2006/relationships/image" Target="../media/image438.emf"/><Relationship Id="rId57" Type="http://schemas.openxmlformats.org/officeDocument/2006/relationships/customXml" Target="../ink/ink447.xml"/><Relationship Id="rId106" Type="http://schemas.openxmlformats.org/officeDocument/2006/relationships/image" Target="../media/image473.emf"/><Relationship Id="rId127" Type="http://schemas.openxmlformats.org/officeDocument/2006/relationships/customXml" Target="../ink/ink482.xml"/><Relationship Id="rId262" Type="http://schemas.openxmlformats.org/officeDocument/2006/relationships/image" Target="../media/image551.emf"/><Relationship Id="rId10" Type="http://schemas.openxmlformats.org/officeDocument/2006/relationships/image" Target="../media/image425.emf"/><Relationship Id="rId31" Type="http://schemas.openxmlformats.org/officeDocument/2006/relationships/customXml" Target="../ink/ink434.xml"/><Relationship Id="rId52" Type="http://schemas.openxmlformats.org/officeDocument/2006/relationships/image" Target="../media/image446.emf"/><Relationship Id="rId73" Type="http://schemas.openxmlformats.org/officeDocument/2006/relationships/customXml" Target="../ink/ink455.xml"/><Relationship Id="rId78" Type="http://schemas.openxmlformats.org/officeDocument/2006/relationships/image" Target="../media/image459.emf"/><Relationship Id="rId94" Type="http://schemas.openxmlformats.org/officeDocument/2006/relationships/image" Target="../media/image467.emf"/><Relationship Id="rId99" Type="http://schemas.openxmlformats.org/officeDocument/2006/relationships/customXml" Target="../ink/ink468.xml"/><Relationship Id="rId101" Type="http://schemas.openxmlformats.org/officeDocument/2006/relationships/customXml" Target="../ink/ink469.xml"/><Relationship Id="rId122" Type="http://schemas.openxmlformats.org/officeDocument/2006/relationships/image" Target="../media/image481.emf"/><Relationship Id="rId143" Type="http://schemas.openxmlformats.org/officeDocument/2006/relationships/customXml" Target="../ink/ink490.xml"/><Relationship Id="rId148" Type="http://schemas.openxmlformats.org/officeDocument/2006/relationships/image" Target="../media/image494.emf"/><Relationship Id="rId164" Type="http://schemas.openxmlformats.org/officeDocument/2006/relationships/image" Target="../media/image502.emf"/><Relationship Id="rId169" Type="http://schemas.openxmlformats.org/officeDocument/2006/relationships/customXml" Target="../ink/ink503.xml"/><Relationship Id="rId185" Type="http://schemas.openxmlformats.org/officeDocument/2006/relationships/customXml" Target="../ink/ink511.xml"/><Relationship Id="rId4" Type="http://schemas.openxmlformats.org/officeDocument/2006/relationships/image" Target="../media/image422.emf"/><Relationship Id="rId9" Type="http://schemas.openxmlformats.org/officeDocument/2006/relationships/customXml" Target="../ink/ink423.xml"/><Relationship Id="rId180" Type="http://schemas.openxmlformats.org/officeDocument/2006/relationships/image" Target="../media/image510.emf"/><Relationship Id="rId210" Type="http://schemas.openxmlformats.org/officeDocument/2006/relationships/image" Target="../media/image525.emf"/><Relationship Id="rId215" Type="http://schemas.openxmlformats.org/officeDocument/2006/relationships/customXml" Target="../ink/ink526.xml"/><Relationship Id="rId236" Type="http://schemas.openxmlformats.org/officeDocument/2006/relationships/image" Target="../media/image538.emf"/><Relationship Id="rId257" Type="http://schemas.openxmlformats.org/officeDocument/2006/relationships/customXml" Target="../ink/ink547.xml"/><Relationship Id="rId26" Type="http://schemas.openxmlformats.org/officeDocument/2006/relationships/image" Target="../media/image433.emf"/><Relationship Id="rId231" Type="http://schemas.openxmlformats.org/officeDocument/2006/relationships/customXml" Target="../ink/ink534.xml"/><Relationship Id="rId252" Type="http://schemas.openxmlformats.org/officeDocument/2006/relationships/image" Target="../media/image546.emf"/><Relationship Id="rId47" Type="http://schemas.openxmlformats.org/officeDocument/2006/relationships/customXml" Target="../ink/ink442.xml"/><Relationship Id="rId68" Type="http://schemas.openxmlformats.org/officeDocument/2006/relationships/image" Target="../media/image454.emf"/><Relationship Id="rId89" Type="http://schemas.openxmlformats.org/officeDocument/2006/relationships/customXml" Target="../ink/ink463.xml"/><Relationship Id="rId112" Type="http://schemas.openxmlformats.org/officeDocument/2006/relationships/image" Target="../media/image476.emf"/><Relationship Id="rId133" Type="http://schemas.openxmlformats.org/officeDocument/2006/relationships/customXml" Target="../ink/ink485.xml"/><Relationship Id="rId154" Type="http://schemas.openxmlformats.org/officeDocument/2006/relationships/image" Target="../media/image497.emf"/><Relationship Id="rId175" Type="http://schemas.openxmlformats.org/officeDocument/2006/relationships/customXml" Target="../ink/ink506.xml"/><Relationship Id="rId196" Type="http://schemas.openxmlformats.org/officeDocument/2006/relationships/image" Target="../media/image518.emf"/><Relationship Id="rId200" Type="http://schemas.openxmlformats.org/officeDocument/2006/relationships/image" Target="../media/image520.emf"/><Relationship Id="rId16" Type="http://schemas.openxmlformats.org/officeDocument/2006/relationships/image" Target="../media/image428.emf"/><Relationship Id="rId221" Type="http://schemas.openxmlformats.org/officeDocument/2006/relationships/customXml" Target="../ink/ink529.xml"/><Relationship Id="rId242" Type="http://schemas.openxmlformats.org/officeDocument/2006/relationships/image" Target="../media/image541.emf"/><Relationship Id="rId263" Type="http://schemas.openxmlformats.org/officeDocument/2006/relationships/customXml" Target="../ink/ink550.xml"/><Relationship Id="rId37" Type="http://schemas.openxmlformats.org/officeDocument/2006/relationships/customXml" Target="../ink/ink437.xml"/><Relationship Id="rId58" Type="http://schemas.openxmlformats.org/officeDocument/2006/relationships/image" Target="../media/image449.emf"/><Relationship Id="rId79" Type="http://schemas.openxmlformats.org/officeDocument/2006/relationships/customXml" Target="../ink/ink458.xml"/><Relationship Id="rId102" Type="http://schemas.openxmlformats.org/officeDocument/2006/relationships/image" Target="../media/image471.emf"/><Relationship Id="rId123" Type="http://schemas.openxmlformats.org/officeDocument/2006/relationships/customXml" Target="../ink/ink480.xml"/><Relationship Id="rId144" Type="http://schemas.openxmlformats.org/officeDocument/2006/relationships/image" Target="../media/image492.emf"/><Relationship Id="rId90" Type="http://schemas.openxmlformats.org/officeDocument/2006/relationships/image" Target="../media/image465.emf"/><Relationship Id="rId165" Type="http://schemas.openxmlformats.org/officeDocument/2006/relationships/customXml" Target="../ink/ink501.xml"/><Relationship Id="rId186" Type="http://schemas.openxmlformats.org/officeDocument/2006/relationships/image" Target="../media/image513.emf"/><Relationship Id="rId211" Type="http://schemas.openxmlformats.org/officeDocument/2006/relationships/customXml" Target="../ink/ink524.xml"/><Relationship Id="rId232" Type="http://schemas.openxmlformats.org/officeDocument/2006/relationships/image" Target="../media/image536.emf"/><Relationship Id="rId253" Type="http://schemas.openxmlformats.org/officeDocument/2006/relationships/customXml" Target="../ink/ink545.xml"/><Relationship Id="rId27" Type="http://schemas.openxmlformats.org/officeDocument/2006/relationships/customXml" Target="../ink/ink432.xml"/><Relationship Id="rId48" Type="http://schemas.openxmlformats.org/officeDocument/2006/relationships/image" Target="../media/image444.emf"/><Relationship Id="rId69" Type="http://schemas.openxmlformats.org/officeDocument/2006/relationships/customXml" Target="../ink/ink453.xml"/><Relationship Id="rId113" Type="http://schemas.openxmlformats.org/officeDocument/2006/relationships/customXml" Target="../ink/ink475.xml"/><Relationship Id="rId134" Type="http://schemas.openxmlformats.org/officeDocument/2006/relationships/image" Target="../media/image487.emf"/><Relationship Id="rId80" Type="http://schemas.openxmlformats.org/officeDocument/2006/relationships/image" Target="../media/image460.emf"/><Relationship Id="rId155" Type="http://schemas.openxmlformats.org/officeDocument/2006/relationships/customXml" Target="../ink/ink496.xml"/><Relationship Id="rId176" Type="http://schemas.openxmlformats.org/officeDocument/2006/relationships/image" Target="../media/image508.emf"/><Relationship Id="rId197" Type="http://schemas.openxmlformats.org/officeDocument/2006/relationships/customXml" Target="../ink/ink517.xml"/><Relationship Id="rId201" Type="http://schemas.openxmlformats.org/officeDocument/2006/relationships/customXml" Target="../ink/ink519.xml"/><Relationship Id="rId222" Type="http://schemas.openxmlformats.org/officeDocument/2006/relationships/image" Target="../media/image531.emf"/><Relationship Id="rId243" Type="http://schemas.openxmlformats.org/officeDocument/2006/relationships/customXml" Target="../ink/ink540.xml"/><Relationship Id="rId264" Type="http://schemas.openxmlformats.org/officeDocument/2006/relationships/image" Target="../media/image552.emf"/><Relationship Id="rId17" Type="http://schemas.openxmlformats.org/officeDocument/2006/relationships/customXml" Target="../ink/ink427.xml"/><Relationship Id="rId38" Type="http://schemas.openxmlformats.org/officeDocument/2006/relationships/image" Target="../media/image439.emf"/><Relationship Id="rId59" Type="http://schemas.openxmlformats.org/officeDocument/2006/relationships/customXml" Target="../ink/ink448.xml"/><Relationship Id="rId103" Type="http://schemas.openxmlformats.org/officeDocument/2006/relationships/customXml" Target="../ink/ink470.xml"/><Relationship Id="rId124" Type="http://schemas.openxmlformats.org/officeDocument/2006/relationships/image" Target="../media/image482.emf"/><Relationship Id="rId70" Type="http://schemas.openxmlformats.org/officeDocument/2006/relationships/image" Target="../media/image455.emf"/><Relationship Id="rId91" Type="http://schemas.openxmlformats.org/officeDocument/2006/relationships/customXml" Target="../ink/ink464.xml"/><Relationship Id="rId145" Type="http://schemas.openxmlformats.org/officeDocument/2006/relationships/customXml" Target="../ink/ink491.xml"/><Relationship Id="rId166" Type="http://schemas.openxmlformats.org/officeDocument/2006/relationships/image" Target="../media/image503.emf"/><Relationship Id="rId187" Type="http://schemas.openxmlformats.org/officeDocument/2006/relationships/customXml" Target="../ink/ink512.xml"/></Relationships>
</file>

<file path=ppt/slides/_rels/slide8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608.xml"/><Relationship Id="rId21" Type="http://schemas.openxmlformats.org/officeDocument/2006/relationships/customXml" Target="../ink/ink560.xml"/><Relationship Id="rId42" Type="http://schemas.openxmlformats.org/officeDocument/2006/relationships/image" Target="../media/image572.emf"/><Relationship Id="rId63" Type="http://schemas.openxmlformats.org/officeDocument/2006/relationships/customXml" Target="../ink/ink581.xml"/><Relationship Id="rId84" Type="http://schemas.openxmlformats.org/officeDocument/2006/relationships/image" Target="../media/image593.emf"/><Relationship Id="rId138" Type="http://schemas.openxmlformats.org/officeDocument/2006/relationships/image" Target="../media/image620.emf"/><Relationship Id="rId159" Type="http://schemas.openxmlformats.org/officeDocument/2006/relationships/customXml" Target="../ink/ink629.xml"/><Relationship Id="rId170" Type="http://schemas.openxmlformats.org/officeDocument/2006/relationships/image" Target="../media/image636.emf"/><Relationship Id="rId191" Type="http://schemas.openxmlformats.org/officeDocument/2006/relationships/customXml" Target="../ink/ink645.xml"/><Relationship Id="rId205" Type="http://schemas.openxmlformats.org/officeDocument/2006/relationships/customXml" Target="../ink/ink652.xml"/><Relationship Id="rId107" Type="http://schemas.openxmlformats.org/officeDocument/2006/relationships/customXml" Target="../ink/ink603.xml"/><Relationship Id="rId11" Type="http://schemas.openxmlformats.org/officeDocument/2006/relationships/customXml" Target="../ink/ink555.xml"/><Relationship Id="rId32" Type="http://schemas.openxmlformats.org/officeDocument/2006/relationships/image" Target="../media/image567.emf"/><Relationship Id="rId37" Type="http://schemas.openxmlformats.org/officeDocument/2006/relationships/customXml" Target="../ink/ink568.xml"/><Relationship Id="rId53" Type="http://schemas.openxmlformats.org/officeDocument/2006/relationships/customXml" Target="../ink/ink576.xml"/><Relationship Id="rId58" Type="http://schemas.openxmlformats.org/officeDocument/2006/relationships/image" Target="../media/image580.emf"/><Relationship Id="rId74" Type="http://schemas.openxmlformats.org/officeDocument/2006/relationships/image" Target="../media/image588.emf"/><Relationship Id="rId79" Type="http://schemas.openxmlformats.org/officeDocument/2006/relationships/customXml" Target="../ink/ink589.xml"/><Relationship Id="rId102" Type="http://schemas.openxmlformats.org/officeDocument/2006/relationships/image" Target="../media/image602.emf"/><Relationship Id="rId123" Type="http://schemas.openxmlformats.org/officeDocument/2006/relationships/customXml" Target="../ink/ink611.xml"/><Relationship Id="rId128" Type="http://schemas.openxmlformats.org/officeDocument/2006/relationships/image" Target="../media/image615.emf"/><Relationship Id="rId144" Type="http://schemas.openxmlformats.org/officeDocument/2006/relationships/image" Target="../media/image623.emf"/><Relationship Id="rId149" Type="http://schemas.openxmlformats.org/officeDocument/2006/relationships/customXml" Target="../ink/ink624.xml"/><Relationship Id="rId5" Type="http://schemas.openxmlformats.org/officeDocument/2006/relationships/customXml" Target="../ink/ink552.xml"/><Relationship Id="rId90" Type="http://schemas.openxmlformats.org/officeDocument/2006/relationships/image" Target="../media/image596.emf"/><Relationship Id="rId95" Type="http://schemas.openxmlformats.org/officeDocument/2006/relationships/customXml" Target="../ink/ink597.xml"/><Relationship Id="rId160" Type="http://schemas.openxmlformats.org/officeDocument/2006/relationships/image" Target="../media/image631.emf"/><Relationship Id="rId165" Type="http://schemas.openxmlformats.org/officeDocument/2006/relationships/customXml" Target="../ink/ink632.xml"/><Relationship Id="rId181" Type="http://schemas.openxmlformats.org/officeDocument/2006/relationships/customXml" Target="../ink/ink640.xml"/><Relationship Id="rId186" Type="http://schemas.openxmlformats.org/officeDocument/2006/relationships/image" Target="../media/image644.emf"/><Relationship Id="rId216" Type="http://schemas.openxmlformats.org/officeDocument/2006/relationships/image" Target="../media/image659.emf"/><Relationship Id="rId211" Type="http://schemas.openxmlformats.org/officeDocument/2006/relationships/customXml" Target="../ink/ink655.xml"/><Relationship Id="rId22" Type="http://schemas.openxmlformats.org/officeDocument/2006/relationships/image" Target="../media/image562.emf"/><Relationship Id="rId27" Type="http://schemas.openxmlformats.org/officeDocument/2006/relationships/customXml" Target="../ink/ink563.xml"/><Relationship Id="rId43" Type="http://schemas.openxmlformats.org/officeDocument/2006/relationships/customXml" Target="../ink/ink571.xml"/><Relationship Id="rId48" Type="http://schemas.openxmlformats.org/officeDocument/2006/relationships/image" Target="../media/image575.emf"/><Relationship Id="rId64" Type="http://schemas.openxmlformats.org/officeDocument/2006/relationships/image" Target="../media/image583.emf"/><Relationship Id="rId69" Type="http://schemas.openxmlformats.org/officeDocument/2006/relationships/customXml" Target="../ink/ink584.xml"/><Relationship Id="rId113" Type="http://schemas.openxmlformats.org/officeDocument/2006/relationships/customXml" Target="../ink/ink606.xml"/><Relationship Id="rId118" Type="http://schemas.openxmlformats.org/officeDocument/2006/relationships/image" Target="../media/image610.emf"/><Relationship Id="rId134" Type="http://schemas.openxmlformats.org/officeDocument/2006/relationships/image" Target="../media/image618.emf"/><Relationship Id="rId139" Type="http://schemas.openxmlformats.org/officeDocument/2006/relationships/customXml" Target="../ink/ink619.xml"/><Relationship Id="rId80" Type="http://schemas.openxmlformats.org/officeDocument/2006/relationships/image" Target="../media/image591.emf"/><Relationship Id="rId85" Type="http://schemas.openxmlformats.org/officeDocument/2006/relationships/customXml" Target="../ink/ink592.xml"/><Relationship Id="rId150" Type="http://schemas.openxmlformats.org/officeDocument/2006/relationships/image" Target="../media/image626.emf"/><Relationship Id="rId155" Type="http://schemas.openxmlformats.org/officeDocument/2006/relationships/customXml" Target="../ink/ink627.xml"/><Relationship Id="rId171" Type="http://schemas.openxmlformats.org/officeDocument/2006/relationships/customXml" Target="../ink/ink635.xml"/><Relationship Id="rId176" Type="http://schemas.openxmlformats.org/officeDocument/2006/relationships/image" Target="../media/image639.emf"/><Relationship Id="rId192" Type="http://schemas.openxmlformats.org/officeDocument/2006/relationships/image" Target="../media/image647.emf"/><Relationship Id="rId197" Type="http://schemas.openxmlformats.org/officeDocument/2006/relationships/customXml" Target="../ink/ink648.xml"/><Relationship Id="rId206" Type="http://schemas.openxmlformats.org/officeDocument/2006/relationships/image" Target="../media/image654.emf"/><Relationship Id="rId201" Type="http://schemas.openxmlformats.org/officeDocument/2006/relationships/customXml" Target="../ink/ink650.xml"/><Relationship Id="rId12" Type="http://schemas.openxmlformats.org/officeDocument/2006/relationships/image" Target="../media/image557.emf"/><Relationship Id="rId17" Type="http://schemas.openxmlformats.org/officeDocument/2006/relationships/customXml" Target="../ink/ink558.xml"/><Relationship Id="rId33" Type="http://schemas.openxmlformats.org/officeDocument/2006/relationships/customXml" Target="../ink/ink566.xml"/><Relationship Id="rId38" Type="http://schemas.openxmlformats.org/officeDocument/2006/relationships/image" Target="../media/image570.emf"/><Relationship Id="rId59" Type="http://schemas.openxmlformats.org/officeDocument/2006/relationships/customXml" Target="../ink/ink579.xml"/><Relationship Id="rId103" Type="http://schemas.openxmlformats.org/officeDocument/2006/relationships/customXml" Target="../ink/ink601.xml"/><Relationship Id="rId108" Type="http://schemas.openxmlformats.org/officeDocument/2006/relationships/image" Target="../media/image605.emf"/><Relationship Id="rId124" Type="http://schemas.openxmlformats.org/officeDocument/2006/relationships/image" Target="../media/image613.emf"/><Relationship Id="rId129" Type="http://schemas.openxmlformats.org/officeDocument/2006/relationships/customXml" Target="../ink/ink614.xml"/><Relationship Id="rId54" Type="http://schemas.openxmlformats.org/officeDocument/2006/relationships/image" Target="../media/image578.emf"/><Relationship Id="rId70" Type="http://schemas.openxmlformats.org/officeDocument/2006/relationships/image" Target="../media/image586.emf"/><Relationship Id="rId75" Type="http://schemas.openxmlformats.org/officeDocument/2006/relationships/customXml" Target="../ink/ink587.xml"/><Relationship Id="rId91" Type="http://schemas.openxmlformats.org/officeDocument/2006/relationships/customXml" Target="../ink/ink595.xml"/><Relationship Id="rId96" Type="http://schemas.openxmlformats.org/officeDocument/2006/relationships/image" Target="../media/image599.emf"/><Relationship Id="rId140" Type="http://schemas.openxmlformats.org/officeDocument/2006/relationships/image" Target="../media/image621.emf"/><Relationship Id="rId145" Type="http://schemas.openxmlformats.org/officeDocument/2006/relationships/customXml" Target="../ink/ink622.xml"/><Relationship Id="rId161" Type="http://schemas.openxmlformats.org/officeDocument/2006/relationships/customXml" Target="../ink/ink630.xml"/><Relationship Id="rId166" Type="http://schemas.openxmlformats.org/officeDocument/2006/relationships/image" Target="../media/image634.emf"/><Relationship Id="rId182" Type="http://schemas.openxmlformats.org/officeDocument/2006/relationships/image" Target="../media/image642.emf"/><Relationship Id="rId187" Type="http://schemas.openxmlformats.org/officeDocument/2006/relationships/customXml" Target="../ink/ink64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4.emf"/><Relationship Id="rId212" Type="http://schemas.openxmlformats.org/officeDocument/2006/relationships/image" Target="../media/image657.emf"/><Relationship Id="rId23" Type="http://schemas.openxmlformats.org/officeDocument/2006/relationships/customXml" Target="../ink/ink561.xml"/><Relationship Id="rId28" Type="http://schemas.openxmlformats.org/officeDocument/2006/relationships/image" Target="../media/image565.emf"/><Relationship Id="rId49" Type="http://schemas.openxmlformats.org/officeDocument/2006/relationships/customXml" Target="../ink/ink574.xml"/><Relationship Id="rId114" Type="http://schemas.openxmlformats.org/officeDocument/2006/relationships/image" Target="../media/image608.emf"/><Relationship Id="rId119" Type="http://schemas.openxmlformats.org/officeDocument/2006/relationships/customXml" Target="../ink/ink609.xml"/><Relationship Id="rId44" Type="http://schemas.openxmlformats.org/officeDocument/2006/relationships/image" Target="../media/image573.emf"/><Relationship Id="rId60" Type="http://schemas.openxmlformats.org/officeDocument/2006/relationships/image" Target="../media/image581.emf"/><Relationship Id="rId65" Type="http://schemas.openxmlformats.org/officeDocument/2006/relationships/customXml" Target="../ink/ink582.xml"/><Relationship Id="rId81" Type="http://schemas.openxmlformats.org/officeDocument/2006/relationships/customXml" Target="../ink/ink590.xml"/><Relationship Id="rId86" Type="http://schemas.openxmlformats.org/officeDocument/2006/relationships/image" Target="../media/image594.emf"/><Relationship Id="rId130" Type="http://schemas.openxmlformats.org/officeDocument/2006/relationships/image" Target="../media/image616.emf"/><Relationship Id="rId135" Type="http://schemas.openxmlformats.org/officeDocument/2006/relationships/customXml" Target="../ink/ink617.xml"/><Relationship Id="rId151" Type="http://schemas.openxmlformats.org/officeDocument/2006/relationships/customXml" Target="../ink/ink625.xml"/><Relationship Id="rId156" Type="http://schemas.openxmlformats.org/officeDocument/2006/relationships/image" Target="../media/image629.emf"/><Relationship Id="rId177" Type="http://schemas.openxmlformats.org/officeDocument/2006/relationships/customXml" Target="../ink/ink638.xml"/><Relationship Id="rId198" Type="http://schemas.openxmlformats.org/officeDocument/2006/relationships/image" Target="../media/image650.emf"/><Relationship Id="rId172" Type="http://schemas.openxmlformats.org/officeDocument/2006/relationships/image" Target="../media/image637.emf"/><Relationship Id="rId193" Type="http://schemas.openxmlformats.org/officeDocument/2006/relationships/customXml" Target="../ink/ink646.xml"/><Relationship Id="rId202" Type="http://schemas.openxmlformats.org/officeDocument/2006/relationships/image" Target="../media/image652.emf"/><Relationship Id="rId207" Type="http://schemas.openxmlformats.org/officeDocument/2006/relationships/customXml" Target="../ink/ink653.xml"/><Relationship Id="rId13" Type="http://schemas.openxmlformats.org/officeDocument/2006/relationships/customXml" Target="../ink/ink556.xml"/><Relationship Id="rId18" Type="http://schemas.openxmlformats.org/officeDocument/2006/relationships/image" Target="../media/image560.emf"/><Relationship Id="rId39" Type="http://schemas.openxmlformats.org/officeDocument/2006/relationships/customXml" Target="../ink/ink569.xml"/><Relationship Id="rId109" Type="http://schemas.openxmlformats.org/officeDocument/2006/relationships/customXml" Target="../ink/ink604.xml"/><Relationship Id="rId34" Type="http://schemas.openxmlformats.org/officeDocument/2006/relationships/image" Target="../media/image568.emf"/><Relationship Id="rId50" Type="http://schemas.openxmlformats.org/officeDocument/2006/relationships/image" Target="../media/image576.emf"/><Relationship Id="rId55" Type="http://schemas.openxmlformats.org/officeDocument/2006/relationships/customXml" Target="../ink/ink577.xml"/><Relationship Id="rId76" Type="http://schemas.openxmlformats.org/officeDocument/2006/relationships/image" Target="../media/image589.emf"/><Relationship Id="rId97" Type="http://schemas.openxmlformats.org/officeDocument/2006/relationships/customXml" Target="../ink/ink598.xml"/><Relationship Id="rId104" Type="http://schemas.openxmlformats.org/officeDocument/2006/relationships/image" Target="../media/image603.emf"/><Relationship Id="rId120" Type="http://schemas.openxmlformats.org/officeDocument/2006/relationships/image" Target="../media/image611.emf"/><Relationship Id="rId125" Type="http://schemas.openxmlformats.org/officeDocument/2006/relationships/customXml" Target="../ink/ink612.xml"/><Relationship Id="rId141" Type="http://schemas.openxmlformats.org/officeDocument/2006/relationships/customXml" Target="../ink/ink620.xml"/><Relationship Id="rId146" Type="http://schemas.openxmlformats.org/officeDocument/2006/relationships/image" Target="../media/image624.emf"/><Relationship Id="rId167" Type="http://schemas.openxmlformats.org/officeDocument/2006/relationships/customXml" Target="../ink/ink633.xml"/><Relationship Id="rId188" Type="http://schemas.openxmlformats.org/officeDocument/2006/relationships/image" Target="../media/image645.emf"/><Relationship Id="rId7" Type="http://schemas.openxmlformats.org/officeDocument/2006/relationships/customXml" Target="../ink/ink553.xml"/><Relationship Id="rId71" Type="http://schemas.openxmlformats.org/officeDocument/2006/relationships/customXml" Target="../ink/ink585.xml"/><Relationship Id="rId92" Type="http://schemas.openxmlformats.org/officeDocument/2006/relationships/image" Target="../media/image597.emf"/><Relationship Id="rId162" Type="http://schemas.openxmlformats.org/officeDocument/2006/relationships/image" Target="../media/image632.emf"/><Relationship Id="rId183" Type="http://schemas.openxmlformats.org/officeDocument/2006/relationships/customXml" Target="../ink/ink641.xml"/><Relationship Id="rId213" Type="http://schemas.openxmlformats.org/officeDocument/2006/relationships/customXml" Target="../ink/ink656.xml"/><Relationship Id="rId2" Type="http://schemas.openxmlformats.org/officeDocument/2006/relationships/notesSlide" Target="../notesSlides/notesSlide7.xml"/><Relationship Id="rId29" Type="http://schemas.openxmlformats.org/officeDocument/2006/relationships/customXml" Target="../ink/ink564.xml"/><Relationship Id="rId24" Type="http://schemas.openxmlformats.org/officeDocument/2006/relationships/image" Target="../media/image563.emf"/><Relationship Id="rId40" Type="http://schemas.openxmlformats.org/officeDocument/2006/relationships/image" Target="../media/image571.emf"/><Relationship Id="rId45" Type="http://schemas.openxmlformats.org/officeDocument/2006/relationships/customXml" Target="../ink/ink572.xml"/><Relationship Id="rId66" Type="http://schemas.openxmlformats.org/officeDocument/2006/relationships/image" Target="../media/image584.emf"/><Relationship Id="rId87" Type="http://schemas.openxmlformats.org/officeDocument/2006/relationships/customXml" Target="../ink/ink593.xml"/><Relationship Id="rId110" Type="http://schemas.openxmlformats.org/officeDocument/2006/relationships/image" Target="../media/image606.emf"/><Relationship Id="rId115" Type="http://schemas.openxmlformats.org/officeDocument/2006/relationships/customXml" Target="../ink/ink607.xml"/><Relationship Id="rId131" Type="http://schemas.openxmlformats.org/officeDocument/2006/relationships/customXml" Target="../ink/ink615.xml"/><Relationship Id="rId136" Type="http://schemas.openxmlformats.org/officeDocument/2006/relationships/image" Target="../media/image619.emf"/><Relationship Id="rId157" Type="http://schemas.openxmlformats.org/officeDocument/2006/relationships/customXml" Target="../ink/ink628.xml"/><Relationship Id="rId178" Type="http://schemas.openxmlformats.org/officeDocument/2006/relationships/image" Target="../media/image640.emf"/><Relationship Id="rId61" Type="http://schemas.openxmlformats.org/officeDocument/2006/relationships/customXml" Target="../ink/ink580.xml"/><Relationship Id="rId82" Type="http://schemas.openxmlformats.org/officeDocument/2006/relationships/image" Target="../media/image592.emf"/><Relationship Id="rId152" Type="http://schemas.openxmlformats.org/officeDocument/2006/relationships/image" Target="../media/image627.emf"/><Relationship Id="rId173" Type="http://schemas.openxmlformats.org/officeDocument/2006/relationships/customXml" Target="../ink/ink636.xml"/><Relationship Id="rId194" Type="http://schemas.openxmlformats.org/officeDocument/2006/relationships/image" Target="../media/image648.emf"/><Relationship Id="rId199" Type="http://schemas.openxmlformats.org/officeDocument/2006/relationships/customXml" Target="../ink/ink649.xml"/><Relationship Id="rId203" Type="http://schemas.openxmlformats.org/officeDocument/2006/relationships/customXml" Target="../ink/ink651.xml"/><Relationship Id="rId208" Type="http://schemas.openxmlformats.org/officeDocument/2006/relationships/image" Target="../media/image655.emf"/><Relationship Id="rId19" Type="http://schemas.openxmlformats.org/officeDocument/2006/relationships/customXml" Target="../ink/ink559.xml"/><Relationship Id="rId14" Type="http://schemas.openxmlformats.org/officeDocument/2006/relationships/image" Target="../media/image558.emf"/><Relationship Id="rId30" Type="http://schemas.openxmlformats.org/officeDocument/2006/relationships/image" Target="../media/image566.emf"/><Relationship Id="rId35" Type="http://schemas.openxmlformats.org/officeDocument/2006/relationships/customXml" Target="../ink/ink567.xml"/><Relationship Id="rId56" Type="http://schemas.openxmlformats.org/officeDocument/2006/relationships/image" Target="../media/image579.emf"/><Relationship Id="rId77" Type="http://schemas.openxmlformats.org/officeDocument/2006/relationships/customXml" Target="../ink/ink588.xml"/><Relationship Id="rId100" Type="http://schemas.openxmlformats.org/officeDocument/2006/relationships/image" Target="../media/image601.emf"/><Relationship Id="rId105" Type="http://schemas.openxmlformats.org/officeDocument/2006/relationships/customXml" Target="../ink/ink602.xml"/><Relationship Id="rId126" Type="http://schemas.openxmlformats.org/officeDocument/2006/relationships/image" Target="../media/image614.emf"/><Relationship Id="rId147" Type="http://schemas.openxmlformats.org/officeDocument/2006/relationships/customXml" Target="../ink/ink623.xml"/><Relationship Id="rId168" Type="http://schemas.openxmlformats.org/officeDocument/2006/relationships/image" Target="../media/image635.emf"/><Relationship Id="rId8" Type="http://schemas.openxmlformats.org/officeDocument/2006/relationships/image" Target="../media/image555.emf"/><Relationship Id="rId51" Type="http://schemas.openxmlformats.org/officeDocument/2006/relationships/customXml" Target="../ink/ink575.xml"/><Relationship Id="rId72" Type="http://schemas.openxmlformats.org/officeDocument/2006/relationships/image" Target="../media/image587.emf"/><Relationship Id="rId93" Type="http://schemas.openxmlformats.org/officeDocument/2006/relationships/customXml" Target="../ink/ink596.xml"/><Relationship Id="rId98" Type="http://schemas.openxmlformats.org/officeDocument/2006/relationships/image" Target="../media/image600.emf"/><Relationship Id="rId121" Type="http://schemas.openxmlformats.org/officeDocument/2006/relationships/customXml" Target="../ink/ink610.xml"/><Relationship Id="rId142" Type="http://schemas.openxmlformats.org/officeDocument/2006/relationships/image" Target="../media/image622.emf"/><Relationship Id="rId163" Type="http://schemas.openxmlformats.org/officeDocument/2006/relationships/customXml" Target="../ink/ink631.xml"/><Relationship Id="rId184" Type="http://schemas.openxmlformats.org/officeDocument/2006/relationships/image" Target="../media/image643.emf"/><Relationship Id="rId189" Type="http://schemas.openxmlformats.org/officeDocument/2006/relationships/customXml" Target="../ink/ink644.xml"/><Relationship Id="rId3" Type="http://schemas.openxmlformats.org/officeDocument/2006/relationships/customXml" Target="../ink/ink551.xml"/><Relationship Id="rId214" Type="http://schemas.openxmlformats.org/officeDocument/2006/relationships/image" Target="../media/image658.emf"/><Relationship Id="rId25" Type="http://schemas.openxmlformats.org/officeDocument/2006/relationships/customXml" Target="../ink/ink562.xml"/><Relationship Id="rId46" Type="http://schemas.openxmlformats.org/officeDocument/2006/relationships/image" Target="../media/image574.emf"/><Relationship Id="rId67" Type="http://schemas.openxmlformats.org/officeDocument/2006/relationships/customXml" Target="../ink/ink583.xml"/><Relationship Id="rId116" Type="http://schemas.openxmlformats.org/officeDocument/2006/relationships/image" Target="../media/image609.emf"/><Relationship Id="rId137" Type="http://schemas.openxmlformats.org/officeDocument/2006/relationships/customXml" Target="../ink/ink618.xml"/><Relationship Id="rId158" Type="http://schemas.openxmlformats.org/officeDocument/2006/relationships/image" Target="../media/image630.emf"/><Relationship Id="rId20" Type="http://schemas.openxmlformats.org/officeDocument/2006/relationships/image" Target="../media/image561.emf"/><Relationship Id="rId41" Type="http://schemas.openxmlformats.org/officeDocument/2006/relationships/customXml" Target="../ink/ink570.xml"/><Relationship Id="rId62" Type="http://schemas.openxmlformats.org/officeDocument/2006/relationships/image" Target="../media/image582.emf"/><Relationship Id="rId83" Type="http://schemas.openxmlformats.org/officeDocument/2006/relationships/customXml" Target="../ink/ink591.xml"/><Relationship Id="rId88" Type="http://schemas.openxmlformats.org/officeDocument/2006/relationships/image" Target="../media/image595.emf"/><Relationship Id="rId111" Type="http://schemas.openxmlformats.org/officeDocument/2006/relationships/customXml" Target="../ink/ink605.xml"/><Relationship Id="rId132" Type="http://schemas.openxmlformats.org/officeDocument/2006/relationships/image" Target="../media/image617.emf"/><Relationship Id="rId153" Type="http://schemas.openxmlformats.org/officeDocument/2006/relationships/customXml" Target="../ink/ink626.xml"/><Relationship Id="rId174" Type="http://schemas.openxmlformats.org/officeDocument/2006/relationships/image" Target="../media/image638.emf"/><Relationship Id="rId179" Type="http://schemas.openxmlformats.org/officeDocument/2006/relationships/customXml" Target="../ink/ink639.xml"/><Relationship Id="rId195" Type="http://schemas.openxmlformats.org/officeDocument/2006/relationships/customXml" Target="../ink/ink647.xml"/><Relationship Id="rId209" Type="http://schemas.openxmlformats.org/officeDocument/2006/relationships/customXml" Target="../ink/ink654.xml"/><Relationship Id="rId190" Type="http://schemas.openxmlformats.org/officeDocument/2006/relationships/image" Target="../media/image646.emf"/><Relationship Id="rId204" Type="http://schemas.openxmlformats.org/officeDocument/2006/relationships/image" Target="../media/image653.emf"/><Relationship Id="rId15" Type="http://schemas.openxmlformats.org/officeDocument/2006/relationships/customXml" Target="../ink/ink557.xml"/><Relationship Id="rId36" Type="http://schemas.openxmlformats.org/officeDocument/2006/relationships/image" Target="../media/image569.emf"/><Relationship Id="rId57" Type="http://schemas.openxmlformats.org/officeDocument/2006/relationships/customXml" Target="../ink/ink578.xml"/><Relationship Id="rId106" Type="http://schemas.openxmlformats.org/officeDocument/2006/relationships/image" Target="../media/image604.emf"/><Relationship Id="rId127" Type="http://schemas.openxmlformats.org/officeDocument/2006/relationships/customXml" Target="../ink/ink613.xml"/><Relationship Id="rId10" Type="http://schemas.openxmlformats.org/officeDocument/2006/relationships/image" Target="../media/image556.emf"/><Relationship Id="rId31" Type="http://schemas.openxmlformats.org/officeDocument/2006/relationships/customXml" Target="../ink/ink565.xml"/><Relationship Id="rId52" Type="http://schemas.openxmlformats.org/officeDocument/2006/relationships/image" Target="../media/image577.emf"/><Relationship Id="rId73" Type="http://schemas.openxmlformats.org/officeDocument/2006/relationships/customXml" Target="../ink/ink586.xml"/><Relationship Id="rId78" Type="http://schemas.openxmlformats.org/officeDocument/2006/relationships/image" Target="../media/image590.emf"/><Relationship Id="rId94" Type="http://schemas.openxmlformats.org/officeDocument/2006/relationships/image" Target="../media/image598.emf"/><Relationship Id="rId99" Type="http://schemas.openxmlformats.org/officeDocument/2006/relationships/customXml" Target="../ink/ink599.xml"/><Relationship Id="rId101" Type="http://schemas.openxmlformats.org/officeDocument/2006/relationships/customXml" Target="../ink/ink600.xml"/><Relationship Id="rId122" Type="http://schemas.openxmlformats.org/officeDocument/2006/relationships/image" Target="../media/image612.emf"/><Relationship Id="rId143" Type="http://schemas.openxmlformats.org/officeDocument/2006/relationships/customXml" Target="../ink/ink621.xml"/><Relationship Id="rId148" Type="http://schemas.openxmlformats.org/officeDocument/2006/relationships/image" Target="../media/image625.emf"/><Relationship Id="rId164" Type="http://schemas.openxmlformats.org/officeDocument/2006/relationships/image" Target="../media/image633.emf"/><Relationship Id="rId169" Type="http://schemas.openxmlformats.org/officeDocument/2006/relationships/customXml" Target="../ink/ink634.xml"/><Relationship Id="rId185" Type="http://schemas.openxmlformats.org/officeDocument/2006/relationships/customXml" Target="../ink/ink642.xml"/><Relationship Id="rId4" Type="http://schemas.openxmlformats.org/officeDocument/2006/relationships/image" Target="../media/image553.emf"/><Relationship Id="rId9" Type="http://schemas.openxmlformats.org/officeDocument/2006/relationships/customXml" Target="../ink/ink554.xml"/><Relationship Id="rId180" Type="http://schemas.openxmlformats.org/officeDocument/2006/relationships/image" Target="../media/image641.emf"/><Relationship Id="rId210" Type="http://schemas.openxmlformats.org/officeDocument/2006/relationships/image" Target="../media/image656.emf"/><Relationship Id="rId215" Type="http://schemas.openxmlformats.org/officeDocument/2006/relationships/customXml" Target="../ink/ink657.xml"/><Relationship Id="rId26" Type="http://schemas.openxmlformats.org/officeDocument/2006/relationships/image" Target="../media/image564.emf"/><Relationship Id="rId47" Type="http://schemas.openxmlformats.org/officeDocument/2006/relationships/customXml" Target="../ink/ink573.xml"/><Relationship Id="rId68" Type="http://schemas.openxmlformats.org/officeDocument/2006/relationships/image" Target="../media/image585.emf"/><Relationship Id="rId89" Type="http://schemas.openxmlformats.org/officeDocument/2006/relationships/customXml" Target="../ink/ink594.xml"/><Relationship Id="rId112" Type="http://schemas.openxmlformats.org/officeDocument/2006/relationships/image" Target="../media/image607.emf"/><Relationship Id="rId133" Type="http://schemas.openxmlformats.org/officeDocument/2006/relationships/customXml" Target="../ink/ink616.xml"/><Relationship Id="rId154" Type="http://schemas.openxmlformats.org/officeDocument/2006/relationships/image" Target="../media/image628.emf"/><Relationship Id="rId175" Type="http://schemas.openxmlformats.org/officeDocument/2006/relationships/customXml" Target="../ink/ink637.xml"/><Relationship Id="rId196" Type="http://schemas.openxmlformats.org/officeDocument/2006/relationships/image" Target="../media/image649.emf"/><Relationship Id="rId200" Type="http://schemas.openxmlformats.org/officeDocument/2006/relationships/image" Target="../media/image651.emf"/><Relationship Id="rId16" Type="http://schemas.openxmlformats.org/officeDocument/2006/relationships/image" Target="../media/image559.emf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image" Target="../media/image671.emf"/><Relationship Id="rId117" Type="http://schemas.openxmlformats.org/officeDocument/2006/relationships/customXml" Target="../ink/ink715.xml"/><Relationship Id="rId21" Type="http://schemas.openxmlformats.org/officeDocument/2006/relationships/customXml" Target="../ink/ink667.xml"/><Relationship Id="rId42" Type="http://schemas.openxmlformats.org/officeDocument/2006/relationships/image" Target="../media/image679.emf"/><Relationship Id="rId47" Type="http://schemas.openxmlformats.org/officeDocument/2006/relationships/customXml" Target="../ink/ink680.xml"/><Relationship Id="rId63" Type="http://schemas.openxmlformats.org/officeDocument/2006/relationships/customXml" Target="../ink/ink688.xml"/><Relationship Id="rId68" Type="http://schemas.openxmlformats.org/officeDocument/2006/relationships/image" Target="../media/image692.emf"/><Relationship Id="rId84" Type="http://schemas.openxmlformats.org/officeDocument/2006/relationships/image" Target="../media/image700.emf"/><Relationship Id="rId89" Type="http://schemas.openxmlformats.org/officeDocument/2006/relationships/customXml" Target="../ink/ink701.xml"/><Relationship Id="rId112" Type="http://schemas.openxmlformats.org/officeDocument/2006/relationships/image" Target="../media/image714.emf"/><Relationship Id="rId133" Type="http://schemas.openxmlformats.org/officeDocument/2006/relationships/customXml" Target="../ink/ink723.xml"/><Relationship Id="rId138" Type="http://schemas.openxmlformats.org/officeDocument/2006/relationships/image" Target="../media/image727.emf"/><Relationship Id="rId154" Type="http://schemas.openxmlformats.org/officeDocument/2006/relationships/image" Target="../media/image735.emf"/><Relationship Id="rId16" Type="http://schemas.openxmlformats.org/officeDocument/2006/relationships/image" Target="../media/image666.emf"/><Relationship Id="rId107" Type="http://schemas.openxmlformats.org/officeDocument/2006/relationships/customXml" Target="../ink/ink710.xml"/><Relationship Id="rId11" Type="http://schemas.openxmlformats.org/officeDocument/2006/relationships/customXml" Target="../ink/ink662.xml"/><Relationship Id="rId32" Type="http://schemas.openxmlformats.org/officeDocument/2006/relationships/image" Target="../media/image674.emf"/><Relationship Id="rId37" Type="http://schemas.openxmlformats.org/officeDocument/2006/relationships/customXml" Target="../ink/ink675.xml"/><Relationship Id="rId53" Type="http://schemas.openxmlformats.org/officeDocument/2006/relationships/customXml" Target="../ink/ink683.xml"/><Relationship Id="rId58" Type="http://schemas.openxmlformats.org/officeDocument/2006/relationships/image" Target="../media/image687.emf"/><Relationship Id="rId74" Type="http://schemas.openxmlformats.org/officeDocument/2006/relationships/image" Target="../media/image695.emf"/><Relationship Id="rId79" Type="http://schemas.openxmlformats.org/officeDocument/2006/relationships/customXml" Target="../ink/ink696.xml"/><Relationship Id="rId102" Type="http://schemas.openxmlformats.org/officeDocument/2006/relationships/image" Target="../media/image709.emf"/><Relationship Id="rId123" Type="http://schemas.openxmlformats.org/officeDocument/2006/relationships/customXml" Target="../ink/ink718.xml"/><Relationship Id="rId128" Type="http://schemas.openxmlformats.org/officeDocument/2006/relationships/image" Target="../media/image722.emf"/><Relationship Id="rId144" Type="http://schemas.openxmlformats.org/officeDocument/2006/relationships/image" Target="../media/image730.emf"/><Relationship Id="rId149" Type="http://schemas.openxmlformats.org/officeDocument/2006/relationships/customXml" Target="../ink/ink731.xml"/><Relationship Id="rId5" Type="http://schemas.openxmlformats.org/officeDocument/2006/relationships/customXml" Target="../ink/ink659.xml"/><Relationship Id="rId90" Type="http://schemas.openxmlformats.org/officeDocument/2006/relationships/image" Target="../media/image703.emf"/><Relationship Id="rId95" Type="http://schemas.openxmlformats.org/officeDocument/2006/relationships/customXml" Target="../ink/ink704.xml"/><Relationship Id="rId22" Type="http://schemas.openxmlformats.org/officeDocument/2006/relationships/image" Target="../media/image669.emf"/><Relationship Id="rId27" Type="http://schemas.openxmlformats.org/officeDocument/2006/relationships/customXml" Target="../ink/ink670.xml"/><Relationship Id="rId43" Type="http://schemas.openxmlformats.org/officeDocument/2006/relationships/customXml" Target="../ink/ink678.xml"/><Relationship Id="rId48" Type="http://schemas.openxmlformats.org/officeDocument/2006/relationships/image" Target="../media/image682.emf"/><Relationship Id="rId64" Type="http://schemas.openxmlformats.org/officeDocument/2006/relationships/image" Target="../media/image690.emf"/><Relationship Id="rId69" Type="http://schemas.openxmlformats.org/officeDocument/2006/relationships/customXml" Target="../ink/ink691.xml"/><Relationship Id="rId113" Type="http://schemas.openxmlformats.org/officeDocument/2006/relationships/customXml" Target="../ink/ink713.xml"/><Relationship Id="rId118" Type="http://schemas.openxmlformats.org/officeDocument/2006/relationships/image" Target="../media/image717.emf"/><Relationship Id="rId134" Type="http://schemas.openxmlformats.org/officeDocument/2006/relationships/image" Target="../media/image725.emf"/><Relationship Id="rId139" Type="http://schemas.openxmlformats.org/officeDocument/2006/relationships/customXml" Target="../ink/ink726.xml"/><Relationship Id="rId80" Type="http://schemas.openxmlformats.org/officeDocument/2006/relationships/image" Target="../media/image698.emf"/><Relationship Id="rId85" Type="http://schemas.openxmlformats.org/officeDocument/2006/relationships/customXml" Target="../ink/ink699.xml"/><Relationship Id="rId150" Type="http://schemas.openxmlformats.org/officeDocument/2006/relationships/image" Target="../media/image733.emf"/><Relationship Id="rId12" Type="http://schemas.openxmlformats.org/officeDocument/2006/relationships/image" Target="../media/image664.emf"/><Relationship Id="rId17" Type="http://schemas.openxmlformats.org/officeDocument/2006/relationships/customXml" Target="../ink/ink665.xml"/><Relationship Id="rId25" Type="http://schemas.openxmlformats.org/officeDocument/2006/relationships/customXml" Target="../ink/ink669.xml"/><Relationship Id="rId33" Type="http://schemas.openxmlformats.org/officeDocument/2006/relationships/customXml" Target="../ink/ink673.xml"/><Relationship Id="rId38" Type="http://schemas.openxmlformats.org/officeDocument/2006/relationships/image" Target="../media/image677.emf"/><Relationship Id="rId46" Type="http://schemas.openxmlformats.org/officeDocument/2006/relationships/image" Target="../media/image681.emf"/><Relationship Id="rId59" Type="http://schemas.openxmlformats.org/officeDocument/2006/relationships/customXml" Target="../ink/ink686.xml"/><Relationship Id="rId67" Type="http://schemas.openxmlformats.org/officeDocument/2006/relationships/customXml" Target="../ink/ink690.xml"/><Relationship Id="rId103" Type="http://schemas.openxmlformats.org/officeDocument/2006/relationships/customXml" Target="../ink/ink708.xml"/><Relationship Id="rId108" Type="http://schemas.openxmlformats.org/officeDocument/2006/relationships/image" Target="../media/image712.emf"/><Relationship Id="rId116" Type="http://schemas.openxmlformats.org/officeDocument/2006/relationships/image" Target="../media/image716.emf"/><Relationship Id="rId124" Type="http://schemas.openxmlformats.org/officeDocument/2006/relationships/image" Target="../media/image720.emf"/><Relationship Id="rId129" Type="http://schemas.openxmlformats.org/officeDocument/2006/relationships/customXml" Target="../ink/ink721.xml"/><Relationship Id="rId137" Type="http://schemas.openxmlformats.org/officeDocument/2006/relationships/customXml" Target="../ink/ink725.xml"/><Relationship Id="rId20" Type="http://schemas.openxmlformats.org/officeDocument/2006/relationships/image" Target="../media/image668.emf"/><Relationship Id="rId41" Type="http://schemas.openxmlformats.org/officeDocument/2006/relationships/customXml" Target="../ink/ink677.xml"/><Relationship Id="rId54" Type="http://schemas.openxmlformats.org/officeDocument/2006/relationships/image" Target="../media/image685.emf"/><Relationship Id="rId62" Type="http://schemas.openxmlformats.org/officeDocument/2006/relationships/image" Target="../media/image689.emf"/><Relationship Id="rId70" Type="http://schemas.openxmlformats.org/officeDocument/2006/relationships/image" Target="../media/image693.emf"/><Relationship Id="rId75" Type="http://schemas.openxmlformats.org/officeDocument/2006/relationships/customXml" Target="../ink/ink694.xml"/><Relationship Id="rId83" Type="http://schemas.openxmlformats.org/officeDocument/2006/relationships/customXml" Target="../ink/ink698.xml"/><Relationship Id="rId88" Type="http://schemas.openxmlformats.org/officeDocument/2006/relationships/image" Target="../media/image702.emf"/><Relationship Id="rId91" Type="http://schemas.openxmlformats.org/officeDocument/2006/relationships/customXml" Target="../ink/ink702.xml"/><Relationship Id="rId96" Type="http://schemas.openxmlformats.org/officeDocument/2006/relationships/image" Target="../media/image706.emf"/><Relationship Id="rId111" Type="http://schemas.openxmlformats.org/officeDocument/2006/relationships/customXml" Target="../ink/ink712.xml"/><Relationship Id="rId132" Type="http://schemas.openxmlformats.org/officeDocument/2006/relationships/image" Target="../media/image724.emf"/><Relationship Id="rId140" Type="http://schemas.openxmlformats.org/officeDocument/2006/relationships/image" Target="../media/image728.emf"/><Relationship Id="rId145" Type="http://schemas.openxmlformats.org/officeDocument/2006/relationships/customXml" Target="../ink/ink729.xml"/><Relationship Id="rId153" Type="http://schemas.openxmlformats.org/officeDocument/2006/relationships/customXml" Target="../ink/ink7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61.emf"/><Relationship Id="rId15" Type="http://schemas.openxmlformats.org/officeDocument/2006/relationships/customXml" Target="../ink/ink664.xml"/><Relationship Id="rId23" Type="http://schemas.openxmlformats.org/officeDocument/2006/relationships/customXml" Target="../ink/ink668.xml"/><Relationship Id="rId28" Type="http://schemas.openxmlformats.org/officeDocument/2006/relationships/image" Target="../media/image672.emf"/><Relationship Id="rId36" Type="http://schemas.openxmlformats.org/officeDocument/2006/relationships/image" Target="../media/image676.emf"/><Relationship Id="rId49" Type="http://schemas.openxmlformats.org/officeDocument/2006/relationships/customXml" Target="../ink/ink681.xml"/><Relationship Id="rId57" Type="http://schemas.openxmlformats.org/officeDocument/2006/relationships/customXml" Target="../ink/ink685.xml"/><Relationship Id="rId106" Type="http://schemas.openxmlformats.org/officeDocument/2006/relationships/image" Target="../media/image711.emf"/><Relationship Id="rId114" Type="http://schemas.openxmlformats.org/officeDocument/2006/relationships/image" Target="../media/image715.emf"/><Relationship Id="rId119" Type="http://schemas.openxmlformats.org/officeDocument/2006/relationships/customXml" Target="../ink/ink716.xml"/><Relationship Id="rId127" Type="http://schemas.openxmlformats.org/officeDocument/2006/relationships/customXml" Target="../ink/ink720.xml"/><Relationship Id="rId10" Type="http://schemas.openxmlformats.org/officeDocument/2006/relationships/image" Target="../media/image663.emf"/><Relationship Id="rId31" Type="http://schemas.openxmlformats.org/officeDocument/2006/relationships/customXml" Target="../ink/ink672.xml"/><Relationship Id="rId44" Type="http://schemas.openxmlformats.org/officeDocument/2006/relationships/image" Target="../media/image680.emf"/><Relationship Id="rId52" Type="http://schemas.openxmlformats.org/officeDocument/2006/relationships/image" Target="../media/image684.emf"/><Relationship Id="rId60" Type="http://schemas.openxmlformats.org/officeDocument/2006/relationships/image" Target="../media/image688.emf"/><Relationship Id="rId65" Type="http://schemas.openxmlformats.org/officeDocument/2006/relationships/customXml" Target="../ink/ink689.xml"/><Relationship Id="rId73" Type="http://schemas.openxmlformats.org/officeDocument/2006/relationships/customXml" Target="../ink/ink693.xml"/><Relationship Id="rId78" Type="http://schemas.openxmlformats.org/officeDocument/2006/relationships/image" Target="../media/image697.emf"/><Relationship Id="rId81" Type="http://schemas.openxmlformats.org/officeDocument/2006/relationships/customXml" Target="../ink/ink697.xml"/><Relationship Id="rId86" Type="http://schemas.openxmlformats.org/officeDocument/2006/relationships/image" Target="../media/image701.emf"/><Relationship Id="rId94" Type="http://schemas.openxmlformats.org/officeDocument/2006/relationships/image" Target="../media/image705.emf"/><Relationship Id="rId99" Type="http://schemas.openxmlformats.org/officeDocument/2006/relationships/customXml" Target="../ink/ink706.xml"/><Relationship Id="rId101" Type="http://schemas.openxmlformats.org/officeDocument/2006/relationships/customXml" Target="../ink/ink707.xml"/><Relationship Id="rId122" Type="http://schemas.openxmlformats.org/officeDocument/2006/relationships/image" Target="../media/image719.emf"/><Relationship Id="rId130" Type="http://schemas.openxmlformats.org/officeDocument/2006/relationships/image" Target="../media/image723.emf"/><Relationship Id="rId135" Type="http://schemas.openxmlformats.org/officeDocument/2006/relationships/customXml" Target="../ink/ink724.xml"/><Relationship Id="rId143" Type="http://schemas.openxmlformats.org/officeDocument/2006/relationships/customXml" Target="../ink/ink728.xml"/><Relationship Id="rId148" Type="http://schemas.openxmlformats.org/officeDocument/2006/relationships/image" Target="../media/image732.emf"/><Relationship Id="rId151" Type="http://schemas.openxmlformats.org/officeDocument/2006/relationships/customXml" Target="../ink/ink732.xml"/><Relationship Id="rId4" Type="http://schemas.openxmlformats.org/officeDocument/2006/relationships/image" Target="../media/image660.emf"/><Relationship Id="rId9" Type="http://schemas.openxmlformats.org/officeDocument/2006/relationships/customXml" Target="../ink/ink661.xml"/><Relationship Id="rId13" Type="http://schemas.openxmlformats.org/officeDocument/2006/relationships/customXml" Target="../ink/ink663.xml"/><Relationship Id="rId18" Type="http://schemas.openxmlformats.org/officeDocument/2006/relationships/image" Target="../media/image667.emf"/><Relationship Id="rId39" Type="http://schemas.openxmlformats.org/officeDocument/2006/relationships/customXml" Target="../ink/ink676.xml"/><Relationship Id="rId109" Type="http://schemas.openxmlformats.org/officeDocument/2006/relationships/customXml" Target="../ink/ink711.xml"/><Relationship Id="rId34" Type="http://schemas.openxmlformats.org/officeDocument/2006/relationships/image" Target="../media/image675.emf"/><Relationship Id="rId50" Type="http://schemas.openxmlformats.org/officeDocument/2006/relationships/image" Target="../media/image683.emf"/><Relationship Id="rId55" Type="http://schemas.openxmlformats.org/officeDocument/2006/relationships/customXml" Target="../ink/ink684.xml"/><Relationship Id="rId76" Type="http://schemas.openxmlformats.org/officeDocument/2006/relationships/image" Target="../media/image696.emf"/><Relationship Id="rId97" Type="http://schemas.openxmlformats.org/officeDocument/2006/relationships/customXml" Target="../ink/ink705.xml"/><Relationship Id="rId104" Type="http://schemas.openxmlformats.org/officeDocument/2006/relationships/image" Target="../media/image710.emf"/><Relationship Id="rId120" Type="http://schemas.openxmlformats.org/officeDocument/2006/relationships/image" Target="../media/image718.emf"/><Relationship Id="rId125" Type="http://schemas.openxmlformats.org/officeDocument/2006/relationships/customXml" Target="../ink/ink719.xml"/><Relationship Id="rId141" Type="http://schemas.openxmlformats.org/officeDocument/2006/relationships/customXml" Target="../ink/ink727.xml"/><Relationship Id="rId146" Type="http://schemas.openxmlformats.org/officeDocument/2006/relationships/image" Target="../media/image731.emf"/><Relationship Id="rId7" Type="http://schemas.openxmlformats.org/officeDocument/2006/relationships/customXml" Target="../ink/ink660.xml"/><Relationship Id="rId71" Type="http://schemas.openxmlformats.org/officeDocument/2006/relationships/customXml" Target="../ink/ink692.xml"/><Relationship Id="rId92" Type="http://schemas.openxmlformats.org/officeDocument/2006/relationships/image" Target="../media/image704.emf"/><Relationship Id="rId2" Type="http://schemas.openxmlformats.org/officeDocument/2006/relationships/notesSlide" Target="../notesSlides/notesSlide8.xml"/><Relationship Id="rId29" Type="http://schemas.openxmlformats.org/officeDocument/2006/relationships/customXml" Target="../ink/ink671.xml"/><Relationship Id="rId24" Type="http://schemas.openxmlformats.org/officeDocument/2006/relationships/image" Target="../media/image670.emf"/><Relationship Id="rId40" Type="http://schemas.openxmlformats.org/officeDocument/2006/relationships/image" Target="../media/image678.emf"/><Relationship Id="rId45" Type="http://schemas.openxmlformats.org/officeDocument/2006/relationships/customXml" Target="../ink/ink679.xml"/><Relationship Id="rId66" Type="http://schemas.openxmlformats.org/officeDocument/2006/relationships/image" Target="../media/image691.emf"/><Relationship Id="rId87" Type="http://schemas.openxmlformats.org/officeDocument/2006/relationships/customXml" Target="../ink/ink700.xml"/><Relationship Id="rId110" Type="http://schemas.openxmlformats.org/officeDocument/2006/relationships/image" Target="../media/image713.emf"/><Relationship Id="rId115" Type="http://schemas.openxmlformats.org/officeDocument/2006/relationships/customXml" Target="../ink/ink714.xml"/><Relationship Id="rId131" Type="http://schemas.openxmlformats.org/officeDocument/2006/relationships/customXml" Target="../ink/ink722.xml"/><Relationship Id="rId136" Type="http://schemas.openxmlformats.org/officeDocument/2006/relationships/image" Target="../media/image726.emf"/><Relationship Id="rId61" Type="http://schemas.openxmlformats.org/officeDocument/2006/relationships/customXml" Target="../ink/ink687.xml"/><Relationship Id="rId82" Type="http://schemas.openxmlformats.org/officeDocument/2006/relationships/image" Target="../media/image699.emf"/><Relationship Id="rId152" Type="http://schemas.openxmlformats.org/officeDocument/2006/relationships/image" Target="../media/image734.emf"/><Relationship Id="rId19" Type="http://schemas.openxmlformats.org/officeDocument/2006/relationships/customXml" Target="../ink/ink666.xml"/><Relationship Id="rId14" Type="http://schemas.openxmlformats.org/officeDocument/2006/relationships/image" Target="../media/image665.emf"/><Relationship Id="rId30" Type="http://schemas.openxmlformats.org/officeDocument/2006/relationships/image" Target="../media/image673.emf"/><Relationship Id="rId35" Type="http://schemas.openxmlformats.org/officeDocument/2006/relationships/customXml" Target="../ink/ink674.xml"/><Relationship Id="rId56" Type="http://schemas.openxmlformats.org/officeDocument/2006/relationships/image" Target="../media/image686.emf"/><Relationship Id="rId77" Type="http://schemas.openxmlformats.org/officeDocument/2006/relationships/customXml" Target="../ink/ink695.xml"/><Relationship Id="rId100" Type="http://schemas.openxmlformats.org/officeDocument/2006/relationships/image" Target="../media/image708.emf"/><Relationship Id="rId105" Type="http://schemas.openxmlformats.org/officeDocument/2006/relationships/customXml" Target="../ink/ink709.xml"/><Relationship Id="rId126" Type="http://schemas.openxmlformats.org/officeDocument/2006/relationships/image" Target="../media/image721.emf"/><Relationship Id="rId147" Type="http://schemas.openxmlformats.org/officeDocument/2006/relationships/customXml" Target="../ink/ink730.xml"/><Relationship Id="rId8" Type="http://schemas.openxmlformats.org/officeDocument/2006/relationships/image" Target="../media/image662.emf"/><Relationship Id="rId51" Type="http://schemas.openxmlformats.org/officeDocument/2006/relationships/customXml" Target="../ink/ink682.xml"/><Relationship Id="rId72" Type="http://schemas.openxmlformats.org/officeDocument/2006/relationships/image" Target="../media/image694.emf"/><Relationship Id="rId93" Type="http://schemas.openxmlformats.org/officeDocument/2006/relationships/customXml" Target="../ink/ink703.xml"/><Relationship Id="rId98" Type="http://schemas.openxmlformats.org/officeDocument/2006/relationships/image" Target="../media/image707.emf"/><Relationship Id="rId121" Type="http://schemas.openxmlformats.org/officeDocument/2006/relationships/customXml" Target="../ink/ink717.xml"/><Relationship Id="rId142" Type="http://schemas.openxmlformats.org/officeDocument/2006/relationships/image" Target="../media/image729.emf"/><Relationship Id="rId3" Type="http://schemas.openxmlformats.org/officeDocument/2006/relationships/customXml" Target="../ink/ink65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166786" y="0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2952737" y="571480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2000" dirty="0" smtClean="0">
                <a:solidFill>
                  <a:schemeClr val="bg2"/>
                </a:solidFill>
                <a:latin typeface="Lucida Sans Unicode" pitchFamily="34" charset="0"/>
              </a:rPr>
              <a:t>MAT203: Linear Algebra</a:t>
            </a:r>
          </a:p>
          <a:p>
            <a:pPr algn="ctr"/>
            <a:r>
              <a:rPr lang="en-US" altLang="ko-KR" sz="2000" b="1" dirty="0" smtClean="0">
                <a:latin typeface="Lucida Sans Unicode" pitchFamily="34" charset="0"/>
              </a:rPr>
              <a:t>The Geometry of Linear Equations</a:t>
            </a:r>
          </a:p>
          <a:p>
            <a:pPr algn="ctr"/>
            <a:r>
              <a:rPr lang="en-US" altLang="ko-KR" sz="2000" b="1" dirty="0" smtClean="0">
                <a:latin typeface="Lucida Sans Unicode" pitchFamily="34" charset="0"/>
              </a:rPr>
              <a:t>An Overview of Key Ideas</a:t>
            </a:r>
            <a:endParaRPr lang="en-US" altLang="ko-KR" sz="2800" b="1" dirty="0">
              <a:latin typeface="Lucida Sans Unicode" pitchFamily="34" charset="0"/>
            </a:endParaRPr>
          </a:p>
        </p:txBody>
      </p:sp>
      <p:sp>
        <p:nvSpPr>
          <p:cNvPr id="76803" name="Rectangle 10"/>
          <p:cNvSpPr>
            <a:spLocks noChangeArrowheads="1"/>
          </p:cNvSpPr>
          <p:nvPr/>
        </p:nvSpPr>
        <p:spPr bwMode="auto">
          <a:xfrm>
            <a:off x="2881297" y="4868863"/>
            <a:ext cx="6572297" cy="1049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ko-KR" sz="1600" b="1" dirty="0">
                <a:latin typeface="Lucida Sans Unicode" pitchFamily="34" charset="0"/>
              </a:rPr>
              <a:t>In </a:t>
            </a:r>
            <a:r>
              <a:rPr lang="en-US" altLang="ko-KR" sz="1600" b="1" dirty="0" err="1">
                <a:latin typeface="Lucida Sans Unicode" pitchFamily="34" charset="0"/>
              </a:rPr>
              <a:t>Ryu</a:t>
            </a:r>
            <a:endParaRPr lang="en-US" altLang="ko-KR" sz="1600" b="1" dirty="0">
              <a:latin typeface="Lucida Sans Unicode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en-US" altLang="ko-KR" sz="1600" b="1" dirty="0" smtClean="0">
                <a:latin typeface="Lucida Sans Unicode" pitchFamily="34" charset="0"/>
              </a:rPr>
              <a:t>September</a:t>
            </a:r>
            <a:r>
              <a:rPr lang="ko-KR" altLang="en-US" sz="1600" b="1" dirty="0" smtClean="0">
                <a:latin typeface="Lucida Sans Unicode" pitchFamily="34" charset="0"/>
              </a:rPr>
              <a:t> </a:t>
            </a:r>
            <a:r>
              <a:rPr lang="en-US" altLang="ko-KR" sz="1600" b="1" smtClean="0">
                <a:latin typeface="Lucida Sans Unicode" pitchFamily="34" charset="0"/>
              </a:rPr>
              <a:t> </a:t>
            </a:r>
            <a:r>
              <a:rPr lang="en-US" altLang="ko-KR" sz="1600" b="1" smtClean="0">
                <a:latin typeface="Lucida Sans Unicode" pitchFamily="34" charset="0"/>
              </a:rPr>
              <a:t>21, </a:t>
            </a:r>
            <a:r>
              <a:rPr lang="en-US" altLang="ko-KR" sz="1600" b="1" dirty="0" smtClean="0">
                <a:latin typeface="Lucida Sans Unicode" pitchFamily="34" charset="0"/>
              </a:rPr>
              <a:t>2016</a:t>
            </a:r>
            <a:endParaRPr lang="en-US" altLang="ko-KR" sz="1600" b="1" dirty="0">
              <a:latin typeface="Lucida Sans Unicode" pitchFamily="34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7" name="Text Box 11"/>
          <p:cNvSpPr txBox="1">
            <a:spLocks noChangeArrowheads="1"/>
          </p:cNvSpPr>
          <p:nvPr/>
        </p:nvSpPr>
        <p:spPr bwMode="auto">
          <a:xfrm>
            <a:off x="4448944" y="1977674"/>
            <a:ext cx="4752528" cy="27238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n linear equations with n unknowns</a:t>
            </a:r>
            <a:endParaRPr lang="en-US" altLang="ko-KR" sz="1900" dirty="0">
              <a:latin typeface="Arial" charset="0"/>
            </a:endParaRP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Row Picture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Column Picture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Vectors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Matrices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Subspaces</a:t>
            </a:r>
            <a:endParaRPr lang="en-US" altLang="ko-KR" sz="1900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92867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Vectors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1808447" y="932254"/>
              <a:ext cx="156600" cy="21492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90447" y="913534"/>
                <a:ext cx="18684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2102207" y="1030894"/>
              <a:ext cx="92160" cy="684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83847" y="1017214"/>
                <a:ext cx="11700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2120567" y="1139254"/>
              <a:ext cx="76680" cy="2664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06887" y="1136014"/>
                <a:ext cx="9576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2430167" y="826774"/>
              <a:ext cx="221040" cy="73476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13967" y="812374"/>
                <a:ext cx="250560" cy="76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2798087" y="777814"/>
              <a:ext cx="23760" cy="1321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781527" y="761614"/>
                <a:ext cx="4716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2707367" y="1165174"/>
              <a:ext cx="155160" cy="115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689727" y="1148254"/>
                <a:ext cx="17640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" name="잉크 7"/>
              <p14:cNvContentPartPr/>
              <p14:nvPr/>
            </p14:nvContentPartPr>
            <p14:xfrm>
              <a:off x="2929847" y="1059694"/>
              <a:ext cx="30600" cy="1267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926607" y="1056454"/>
                <a:ext cx="40680" cy="1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9" name="잉크 8"/>
              <p14:cNvContentPartPr/>
              <p14:nvPr/>
            </p14:nvContentPartPr>
            <p14:xfrm>
              <a:off x="2898527" y="1439134"/>
              <a:ext cx="82440" cy="10980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880887" y="1421494"/>
                <a:ext cx="11700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" name="잉크 9"/>
              <p14:cNvContentPartPr/>
              <p14:nvPr/>
            </p14:nvContentPartPr>
            <p14:xfrm>
              <a:off x="3065567" y="732814"/>
              <a:ext cx="236520" cy="7531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055487" y="720934"/>
                <a:ext cx="267120" cy="78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" name="잉크 10"/>
              <p14:cNvContentPartPr/>
              <p14:nvPr/>
            </p14:nvContentPartPr>
            <p14:xfrm>
              <a:off x="3484967" y="1166614"/>
              <a:ext cx="45360" cy="8496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480287" y="1152574"/>
                <a:ext cx="6120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" name="잉크 11"/>
              <p14:cNvContentPartPr/>
              <p14:nvPr/>
            </p14:nvContentPartPr>
            <p14:xfrm>
              <a:off x="4028927" y="852694"/>
              <a:ext cx="108360" cy="20232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014167" y="847654"/>
                <a:ext cx="12816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" name="잉크 12"/>
              <p14:cNvContentPartPr/>
              <p14:nvPr/>
            </p14:nvContentPartPr>
            <p14:xfrm>
              <a:off x="4284167" y="925774"/>
              <a:ext cx="117360" cy="129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266167" y="908854"/>
                <a:ext cx="14580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4" name="잉크 13"/>
              <p14:cNvContentPartPr/>
              <p14:nvPr/>
            </p14:nvContentPartPr>
            <p14:xfrm>
              <a:off x="4310807" y="1024054"/>
              <a:ext cx="88560" cy="1980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304687" y="1017214"/>
                <a:ext cx="10008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5" name="잉크 14"/>
              <p14:cNvContentPartPr/>
              <p14:nvPr/>
            </p14:nvContentPartPr>
            <p14:xfrm>
              <a:off x="4563887" y="720574"/>
              <a:ext cx="175680" cy="75636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547327" y="704374"/>
                <a:ext cx="208080" cy="7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6" name="잉크 15"/>
              <p14:cNvContentPartPr/>
              <p14:nvPr/>
            </p14:nvContentPartPr>
            <p14:xfrm>
              <a:off x="4873487" y="762334"/>
              <a:ext cx="133920" cy="12744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857647" y="744334"/>
                <a:ext cx="16668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7" name="잉크 16"/>
              <p14:cNvContentPartPr/>
              <p14:nvPr/>
            </p14:nvContentPartPr>
            <p14:xfrm>
              <a:off x="4923887" y="1075174"/>
              <a:ext cx="38880" cy="17568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912007" y="1058974"/>
                <a:ext cx="5868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" name="잉크 17"/>
              <p14:cNvContentPartPr/>
              <p14:nvPr/>
            </p14:nvContentPartPr>
            <p14:xfrm>
              <a:off x="4842167" y="1426894"/>
              <a:ext cx="175320" cy="2160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823447" y="1408174"/>
                <a:ext cx="1980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" name="잉크 18"/>
              <p14:cNvContentPartPr/>
              <p14:nvPr/>
            </p14:nvContentPartPr>
            <p14:xfrm>
              <a:off x="5049887" y="1340854"/>
              <a:ext cx="30240" cy="21600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038727" y="1336534"/>
                <a:ext cx="5544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0" name="잉크 19"/>
              <p14:cNvContentPartPr/>
              <p14:nvPr/>
            </p14:nvContentPartPr>
            <p14:xfrm>
              <a:off x="5159687" y="746854"/>
              <a:ext cx="192960" cy="76500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143847" y="731014"/>
                <a:ext cx="229680" cy="79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1" name="잉크 20"/>
              <p14:cNvContentPartPr/>
              <p14:nvPr/>
            </p14:nvContentPartPr>
            <p14:xfrm>
              <a:off x="5493407" y="1018294"/>
              <a:ext cx="34200" cy="7920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5475047" y="999934"/>
                <a:ext cx="6876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2" name="잉크 21"/>
              <p14:cNvContentPartPr/>
              <p14:nvPr/>
            </p14:nvContentPartPr>
            <p14:xfrm>
              <a:off x="6050327" y="802294"/>
              <a:ext cx="194040" cy="17352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6037007" y="796894"/>
                <a:ext cx="22788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3" name="잉크 22"/>
              <p14:cNvContentPartPr/>
              <p14:nvPr/>
            </p14:nvContentPartPr>
            <p14:xfrm>
              <a:off x="6375407" y="855214"/>
              <a:ext cx="97560" cy="1476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6357407" y="837214"/>
                <a:ext cx="11988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4" name="잉크 23"/>
              <p14:cNvContentPartPr/>
              <p14:nvPr/>
            </p14:nvContentPartPr>
            <p14:xfrm>
              <a:off x="6414647" y="938014"/>
              <a:ext cx="94680" cy="2880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6396287" y="934054"/>
                <a:ext cx="11628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5" name="잉크 24"/>
              <p14:cNvContentPartPr/>
              <p14:nvPr/>
            </p14:nvContentPartPr>
            <p14:xfrm>
              <a:off x="6759167" y="684214"/>
              <a:ext cx="132480" cy="71928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6739727" y="665854"/>
                <a:ext cx="168120" cy="75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6" name="잉크 25"/>
              <p14:cNvContentPartPr/>
              <p14:nvPr/>
            </p14:nvContentPartPr>
            <p14:xfrm>
              <a:off x="6986327" y="744334"/>
              <a:ext cx="123480" cy="1263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969047" y="725614"/>
                <a:ext cx="15948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27" name="잉크 26"/>
              <p14:cNvContentPartPr/>
              <p14:nvPr/>
            </p14:nvContentPartPr>
            <p14:xfrm>
              <a:off x="6982727" y="1064014"/>
              <a:ext cx="100080" cy="7956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6978047" y="1044214"/>
                <a:ext cx="12456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28" name="잉크 27"/>
              <p14:cNvContentPartPr/>
              <p14:nvPr/>
            </p14:nvContentPartPr>
            <p14:xfrm>
              <a:off x="7016207" y="1328254"/>
              <a:ext cx="8640" cy="15408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6997127" y="1316014"/>
                <a:ext cx="3924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29" name="잉크 28"/>
              <p14:cNvContentPartPr/>
              <p14:nvPr/>
            </p14:nvContentPartPr>
            <p14:xfrm>
              <a:off x="7204847" y="735334"/>
              <a:ext cx="150840" cy="78156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7188647" y="719494"/>
                <a:ext cx="188280" cy="81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30" name="잉크 29"/>
              <p14:cNvContentPartPr/>
              <p14:nvPr/>
            </p14:nvContentPartPr>
            <p14:xfrm>
              <a:off x="774167" y="2178214"/>
              <a:ext cx="180720" cy="30816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756887" y="2166694"/>
                <a:ext cx="203040" cy="33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31" name="잉크 30"/>
              <p14:cNvContentPartPr/>
              <p14:nvPr/>
            </p14:nvContentPartPr>
            <p14:xfrm>
              <a:off x="998807" y="2357134"/>
              <a:ext cx="49680" cy="14652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994127" y="2349934"/>
                <a:ext cx="6732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24" name="잉크 77823"/>
              <p14:cNvContentPartPr/>
              <p14:nvPr/>
            </p14:nvContentPartPr>
            <p14:xfrm>
              <a:off x="997727" y="2289094"/>
              <a:ext cx="25560" cy="44640"/>
            </p14:xfrm>
          </p:contentPart>
        </mc:Choice>
        <mc:Fallback xmlns="">
          <p:pic>
            <p:nvPicPr>
              <p:cNvPr id="77824" name="잉크 77823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986927" y="2284774"/>
                <a:ext cx="414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27" name="잉크 77826"/>
              <p14:cNvContentPartPr/>
              <p14:nvPr/>
            </p14:nvContentPartPr>
            <p14:xfrm>
              <a:off x="1130927" y="2357494"/>
              <a:ext cx="138240" cy="146880"/>
            </p14:xfrm>
          </p:contentPart>
        </mc:Choice>
        <mc:Fallback xmlns="">
          <p:pic>
            <p:nvPicPr>
              <p:cNvPr id="77827" name="잉크 77826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1126607" y="2352454"/>
                <a:ext cx="15804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28" name="잉크 77827"/>
              <p14:cNvContentPartPr/>
              <p14:nvPr/>
            </p14:nvContentPartPr>
            <p14:xfrm>
              <a:off x="1328927" y="2331934"/>
              <a:ext cx="136440" cy="151560"/>
            </p14:xfrm>
          </p:contentPart>
        </mc:Choice>
        <mc:Fallback xmlns="">
          <p:pic>
            <p:nvPicPr>
              <p:cNvPr id="77828" name="잉크 77827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312727" y="2312854"/>
                <a:ext cx="15660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29" name="잉크 77828"/>
              <p14:cNvContentPartPr/>
              <p14:nvPr/>
            </p14:nvContentPartPr>
            <p14:xfrm>
              <a:off x="1493807" y="2329414"/>
              <a:ext cx="100440" cy="161280"/>
            </p14:xfrm>
          </p:contentPart>
        </mc:Choice>
        <mc:Fallback xmlns="">
          <p:pic>
            <p:nvPicPr>
              <p:cNvPr id="77829" name="잉크 77828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1472927" y="2311774"/>
                <a:ext cx="12564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30" name="잉크 77829"/>
              <p14:cNvContentPartPr/>
              <p14:nvPr/>
            </p14:nvContentPartPr>
            <p14:xfrm>
              <a:off x="1633847" y="2359294"/>
              <a:ext cx="95760" cy="93240"/>
            </p14:xfrm>
          </p:contentPart>
        </mc:Choice>
        <mc:Fallback xmlns="">
          <p:pic>
            <p:nvPicPr>
              <p:cNvPr id="77830" name="잉크 77829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1630967" y="2351374"/>
                <a:ext cx="1036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31" name="잉크 77830"/>
              <p14:cNvContentPartPr/>
              <p14:nvPr/>
            </p14:nvContentPartPr>
            <p14:xfrm>
              <a:off x="1980527" y="2279374"/>
              <a:ext cx="112320" cy="186120"/>
            </p14:xfrm>
          </p:contentPart>
        </mc:Choice>
        <mc:Fallback xmlns="">
          <p:pic>
            <p:nvPicPr>
              <p:cNvPr id="77831" name="잉크 77830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1960007" y="2260294"/>
                <a:ext cx="13716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32" name="잉크 77831"/>
              <p14:cNvContentPartPr/>
              <p14:nvPr/>
            </p14:nvContentPartPr>
            <p14:xfrm>
              <a:off x="2112287" y="2286214"/>
              <a:ext cx="309600" cy="178560"/>
            </p14:xfrm>
          </p:contentPart>
        </mc:Choice>
        <mc:Fallback xmlns="">
          <p:pic>
            <p:nvPicPr>
              <p:cNvPr id="77832" name="잉크 77831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2092487" y="2281174"/>
                <a:ext cx="34416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833" name="잉크 77832"/>
              <p14:cNvContentPartPr/>
              <p14:nvPr/>
            </p14:nvContentPartPr>
            <p14:xfrm>
              <a:off x="2436647" y="2241214"/>
              <a:ext cx="131040" cy="218160"/>
            </p14:xfrm>
          </p:contentPart>
        </mc:Choice>
        <mc:Fallback xmlns="">
          <p:pic>
            <p:nvPicPr>
              <p:cNvPr id="77833" name="잉크 77832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2431607" y="2233294"/>
                <a:ext cx="15696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834" name="잉크 77833"/>
              <p14:cNvContentPartPr/>
              <p14:nvPr/>
            </p14:nvContentPartPr>
            <p14:xfrm>
              <a:off x="2595767" y="2327614"/>
              <a:ext cx="38880" cy="87480"/>
            </p14:xfrm>
          </p:contentPart>
        </mc:Choice>
        <mc:Fallback xmlns="">
          <p:pic>
            <p:nvPicPr>
              <p:cNvPr id="77834" name="잉크 7783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2581727" y="2313574"/>
                <a:ext cx="6660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835" name="잉크 77834"/>
              <p14:cNvContentPartPr/>
              <p14:nvPr/>
            </p14:nvContentPartPr>
            <p14:xfrm>
              <a:off x="2555807" y="2243014"/>
              <a:ext cx="50040" cy="37080"/>
            </p14:xfrm>
          </p:contentPart>
        </mc:Choice>
        <mc:Fallback xmlns="">
          <p:pic>
            <p:nvPicPr>
              <p:cNvPr id="77835" name="잉크 77834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2537807" y="2225014"/>
                <a:ext cx="723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836" name="잉크 77835"/>
              <p14:cNvContentPartPr/>
              <p14:nvPr/>
            </p14:nvContentPartPr>
            <p14:xfrm>
              <a:off x="2677487" y="2254894"/>
              <a:ext cx="111240" cy="171000"/>
            </p14:xfrm>
          </p:contentPart>
        </mc:Choice>
        <mc:Fallback xmlns="">
          <p:pic>
            <p:nvPicPr>
              <p:cNvPr id="77836" name="잉크 7783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2660927" y="2237974"/>
                <a:ext cx="14868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837" name="잉크 77836"/>
              <p14:cNvContentPartPr/>
              <p14:nvPr/>
            </p14:nvContentPartPr>
            <p14:xfrm>
              <a:off x="2852807" y="2279014"/>
              <a:ext cx="152280" cy="114840"/>
            </p14:xfrm>
          </p:contentPart>
        </mc:Choice>
        <mc:Fallback xmlns="">
          <p:pic>
            <p:nvPicPr>
              <p:cNvPr id="77837" name="잉크 7783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2832287" y="2273614"/>
                <a:ext cx="182160" cy="1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838" name="잉크 77837"/>
              <p14:cNvContentPartPr/>
              <p14:nvPr/>
            </p14:nvContentPartPr>
            <p14:xfrm>
              <a:off x="2994647" y="2149414"/>
              <a:ext cx="32400" cy="274680"/>
            </p14:xfrm>
          </p:contentPart>
        </mc:Choice>
        <mc:Fallback xmlns="">
          <p:pic>
            <p:nvPicPr>
              <p:cNvPr id="77838" name="잉크 7783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2981327" y="2137174"/>
                <a:ext cx="62280" cy="29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839" name="잉크 77838"/>
              <p14:cNvContentPartPr/>
              <p14:nvPr/>
            </p14:nvContentPartPr>
            <p14:xfrm>
              <a:off x="2931287" y="2291254"/>
              <a:ext cx="158400" cy="30240"/>
            </p14:xfrm>
          </p:contentPart>
        </mc:Choice>
        <mc:Fallback xmlns="">
          <p:pic>
            <p:nvPicPr>
              <p:cNvPr id="77839" name="잉크 7783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2920127" y="2276854"/>
                <a:ext cx="17352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840" name="잉크 77839"/>
              <p14:cNvContentPartPr/>
              <p14:nvPr/>
            </p14:nvContentPartPr>
            <p14:xfrm>
              <a:off x="3104807" y="2268214"/>
              <a:ext cx="462960" cy="154440"/>
            </p14:xfrm>
          </p:contentPart>
        </mc:Choice>
        <mc:Fallback xmlns="">
          <p:pic>
            <p:nvPicPr>
              <p:cNvPr id="77840" name="잉크 7783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3085367" y="2247694"/>
                <a:ext cx="503280" cy="1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841" name="잉크 77840"/>
              <p14:cNvContentPartPr/>
              <p14:nvPr/>
            </p14:nvContentPartPr>
            <p14:xfrm>
              <a:off x="3108407" y="2192254"/>
              <a:ext cx="22320" cy="21960"/>
            </p14:xfrm>
          </p:contentPart>
        </mc:Choice>
        <mc:Fallback xmlns="">
          <p:pic>
            <p:nvPicPr>
              <p:cNvPr id="77841" name="잉크 7784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3099767" y="2187574"/>
                <a:ext cx="3420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842" name="잉크 77841"/>
              <p14:cNvContentPartPr/>
              <p14:nvPr/>
            </p14:nvContentPartPr>
            <p14:xfrm>
              <a:off x="3769727" y="2176414"/>
              <a:ext cx="252000" cy="436320"/>
            </p14:xfrm>
          </p:contentPart>
        </mc:Choice>
        <mc:Fallback xmlns="">
          <p:pic>
            <p:nvPicPr>
              <p:cNvPr id="77842" name="잉크 7784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3751367" y="2158054"/>
                <a:ext cx="29124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843" name="잉크 77842"/>
              <p14:cNvContentPartPr/>
              <p14:nvPr/>
            </p14:nvContentPartPr>
            <p14:xfrm>
              <a:off x="4388207" y="2243014"/>
              <a:ext cx="167760" cy="149040"/>
            </p14:xfrm>
          </p:contentPart>
        </mc:Choice>
        <mc:Fallback xmlns="">
          <p:pic>
            <p:nvPicPr>
              <p:cNvPr id="77843" name="잉크 7784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4371287" y="2224294"/>
                <a:ext cx="18900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844" name="잉크 77843"/>
              <p14:cNvContentPartPr/>
              <p14:nvPr/>
            </p14:nvContentPartPr>
            <p14:xfrm>
              <a:off x="4649927" y="2317534"/>
              <a:ext cx="29520" cy="88920"/>
            </p14:xfrm>
          </p:contentPart>
        </mc:Choice>
        <mc:Fallback xmlns="">
          <p:pic>
            <p:nvPicPr>
              <p:cNvPr id="77844" name="잉크 7784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4645967" y="2312134"/>
                <a:ext cx="5256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845" name="잉크 77844"/>
              <p14:cNvContentPartPr/>
              <p14:nvPr/>
            </p14:nvContentPartPr>
            <p14:xfrm>
              <a:off x="4789967" y="2221054"/>
              <a:ext cx="75240" cy="13284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4773767" y="2210614"/>
                <a:ext cx="10728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846" name="잉크 77845"/>
              <p14:cNvContentPartPr/>
              <p14:nvPr/>
            </p14:nvContentPartPr>
            <p14:xfrm>
              <a:off x="4963847" y="2340934"/>
              <a:ext cx="34200" cy="4428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4959887" y="2336974"/>
                <a:ext cx="4500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847" name="잉크 77846"/>
              <p14:cNvContentPartPr/>
              <p14:nvPr/>
            </p14:nvContentPartPr>
            <p14:xfrm>
              <a:off x="5134847" y="2175334"/>
              <a:ext cx="146880" cy="18108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5118287" y="2171014"/>
                <a:ext cx="18324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848" name="잉크 77847"/>
              <p14:cNvContentPartPr/>
              <p14:nvPr/>
            </p14:nvContentPartPr>
            <p14:xfrm>
              <a:off x="4467767" y="2839174"/>
              <a:ext cx="411480" cy="3888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4451207" y="2832334"/>
                <a:ext cx="4489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849" name="잉크 77848"/>
              <p14:cNvContentPartPr/>
              <p14:nvPr/>
            </p14:nvContentPartPr>
            <p14:xfrm>
              <a:off x="4804727" y="2775814"/>
              <a:ext cx="133920" cy="18828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4787447" y="2758534"/>
                <a:ext cx="17028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850" name="잉크 77849"/>
              <p14:cNvContentPartPr/>
              <p14:nvPr/>
            </p14:nvContentPartPr>
            <p14:xfrm>
              <a:off x="5227007" y="2776894"/>
              <a:ext cx="221400" cy="14292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5209727" y="2759614"/>
                <a:ext cx="25236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851" name="잉크 77850"/>
              <p14:cNvContentPartPr/>
              <p14:nvPr/>
            </p14:nvContentPartPr>
            <p14:xfrm>
              <a:off x="5270927" y="2770414"/>
              <a:ext cx="119160" cy="20196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5252927" y="2765734"/>
                <a:ext cx="14184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852" name="잉크 77851"/>
              <p14:cNvContentPartPr/>
              <p14:nvPr/>
            </p14:nvContentPartPr>
            <p14:xfrm>
              <a:off x="5540927" y="2899294"/>
              <a:ext cx="11880" cy="15516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5520767" y="2890294"/>
                <a:ext cx="4608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853" name="잉크 77852"/>
              <p14:cNvContentPartPr/>
              <p14:nvPr/>
            </p14:nvContentPartPr>
            <p14:xfrm>
              <a:off x="5677367" y="2790574"/>
              <a:ext cx="191520" cy="12960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5659727" y="2771134"/>
                <a:ext cx="21348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854" name="잉크 77853"/>
              <p14:cNvContentPartPr/>
              <p14:nvPr/>
            </p14:nvContentPartPr>
            <p14:xfrm>
              <a:off x="5981567" y="2848534"/>
              <a:ext cx="156960" cy="5760"/>
            </p14:xfrm>
          </p:contentPart>
        </mc:Choice>
        <mc:Fallback xmlns="">
          <p:pic>
            <p:nvPicPr>
              <p:cNvPr id="77854" name="잉크 7785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5964287" y="2828374"/>
                <a:ext cx="18540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855" name="잉크 77854"/>
              <p14:cNvContentPartPr/>
              <p14:nvPr/>
            </p14:nvContentPartPr>
            <p14:xfrm>
              <a:off x="6052487" y="2788414"/>
              <a:ext cx="24480" cy="181440"/>
            </p14:xfrm>
          </p:contentPart>
        </mc:Choice>
        <mc:Fallback xmlns="">
          <p:pic>
            <p:nvPicPr>
              <p:cNvPr id="77855" name="잉크 7785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6033047" y="2783734"/>
                <a:ext cx="48600" cy="19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7856" name="잉크 77855"/>
              <p14:cNvContentPartPr/>
              <p14:nvPr/>
            </p14:nvContentPartPr>
            <p14:xfrm>
              <a:off x="6238607" y="2758534"/>
              <a:ext cx="186480" cy="14292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6223487" y="2740894"/>
                <a:ext cx="20952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7857" name="잉크 77856"/>
              <p14:cNvContentPartPr/>
              <p14:nvPr/>
            </p14:nvContentPartPr>
            <p14:xfrm>
              <a:off x="6294047" y="2719654"/>
              <a:ext cx="131400" cy="222840"/>
            </p14:xfrm>
          </p:contentPart>
        </mc:Choice>
        <mc:Fallback xmlns="">
          <p:pic>
            <p:nvPicPr>
              <p:cNvPr id="77857" name="잉크 7785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6282167" y="2716054"/>
                <a:ext cx="14760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7858" name="잉크 77857"/>
              <p14:cNvContentPartPr/>
              <p14:nvPr/>
            </p14:nvContentPartPr>
            <p14:xfrm>
              <a:off x="6445607" y="2848534"/>
              <a:ext cx="120240" cy="110160"/>
            </p14:xfrm>
          </p:contentPart>
        </mc:Choice>
        <mc:Fallback xmlns="">
          <p:pic>
            <p:nvPicPr>
              <p:cNvPr id="77858" name="잉크 77857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6428687" y="2830534"/>
                <a:ext cx="14112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7859" name="잉크 77858"/>
              <p14:cNvContentPartPr/>
              <p14:nvPr/>
            </p14:nvContentPartPr>
            <p14:xfrm>
              <a:off x="5598167" y="2883454"/>
              <a:ext cx="4680" cy="7200"/>
            </p14:xfrm>
          </p:contentPart>
        </mc:Choice>
        <mc:Fallback xmlns="">
          <p:pic>
            <p:nvPicPr>
              <p:cNvPr id="77859" name="잉크 77858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5580167" y="2874454"/>
                <a:ext cx="3312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7860" name="잉크 77859"/>
              <p14:cNvContentPartPr/>
              <p14:nvPr/>
            </p14:nvContentPartPr>
            <p14:xfrm>
              <a:off x="6587087" y="2847814"/>
              <a:ext cx="5040" cy="5760"/>
            </p14:xfrm>
          </p:contentPart>
        </mc:Choice>
        <mc:Fallback xmlns="">
          <p:pic>
            <p:nvPicPr>
              <p:cNvPr id="77860" name="잉크 77859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6570167" y="2833414"/>
                <a:ext cx="3636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7861" name="잉크 77860"/>
              <p14:cNvContentPartPr/>
              <p14:nvPr/>
            </p14:nvContentPartPr>
            <p14:xfrm>
              <a:off x="6682847" y="2763934"/>
              <a:ext cx="138960" cy="192600"/>
            </p14:xfrm>
          </p:contentPart>
        </mc:Choice>
        <mc:Fallback xmlns="">
          <p:pic>
            <p:nvPicPr>
              <p:cNvPr id="77861" name="잉크 77860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6665567" y="2743054"/>
                <a:ext cx="17712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77862" name="잉크 77861"/>
              <p14:cNvContentPartPr/>
              <p14:nvPr/>
            </p14:nvContentPartPr>
            <p14:xfrm>
              <a:off x="7013687" y="2801734"/>
              <a:ext cx="205200" cy="33480"/>
            </p14:xfrm>
          </p:contentPart>
        </mc:Choice>
        <mc:Fallback xmlns="">
          <p:pic>
            <p:nvPicPr>
              <p:cNvPr id="77862" name="잉크 77861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6996047" y="2781934"/>
                <a:ext cx="24264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77863" name="잉크 77862"/>
              <p14:cNvContentPartPr/>
              <p14:nvPr/>
            </p14:nvContentPartPr>
            <p14:xfrm>
              <a:off x="7103687" y="2759254"/>
              <a:ext cx="26640" cy="162000"/>
            </p14:xfrm>
          </p:contentPart>
        </mc:Choice>
        <mc:Fallback xmlns="">
          <p:pic>
            <p:nvPicPr>
              <p:cNvPr id="77863" name="잉크 77862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7087127" y="2748454"/>
                <a:ext cx="5292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77864" name="잉크 77863"/>
              <p14:cNvContentPartPr/>
              <p14:nvPr/>
            </p14:nvContentPartPr>
            <p14:xfrm>
              <a:off x="7340927" y="2734774"/>
              <a:ext cx="192600" cy="172080"/>
            </p14:xfrm>
          </p:contentPart>
        </mc:Choice>
        <mc:Fallback xmlns="">
          <p:pic>
            <p:nvPicPr>
              <p:cNvPr id="77864" name="잉크 77863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7331567" y="2720734"/>
                <a:ext cx="20808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77865" name="잉크 77864"/>
              <p14:cNvContentPartPr/>
              <p14:nvPr/>
            </p14:nvContentPartPr>
            <p14:xfrm>
              <a:off x="7388807" y="2711014"/>
              <a:ext cx="123840" cy="242280"/>
            </p14:xfrm>
          </p:contentPart>
        </mc:Choice>
        <mc:Fallback xmlns="">
          <p:pic>
            <p:nvPicPr>
              <p:cNvPr id="77865" name="잉크 77864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7371887" y="2705254"/>
                <a:ext cx="14652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77866" name="잉크 77865"/>
              <p14:cNvContentPartPr/>
              <p14:nvPr/>
            </p14:nvContentPartPr>
            <p14:xfrm>
              <a:off x="7544327" y="2848534"/>
              <a:ext cx="111960" cy="158400"/>
            </p14:xfrm>
          </p:contentPart>
        </mc:Choice>
        <mc:Fallback xmlns="">
          <p:pic>
            <p:nvPicPr>
              <p:cNvPr id="77866" name="잉크 7786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7530647" y="2832694"/>
                <a:ext cx="14580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7867" name="잉크 77866"/>
              <p14:cNvContentPartPr/>
              <p14:nvPr/>
            </p14:nvContentPartPr>
            <p14:xfrm>
              <a:off x="7762847" y="2653774"/>
              <a:ext cx="215280" cy="231840"/>
            </p14:xfrm>
          </p:contentPart>
        </mc:Choice>
        <mc:Fallback xmlns="">
          <p:pic>
            <p:nvPicPr>
              <p:cNvPr id="77867" name="잉크 77866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7747007" y="2643334"/>
                <a:ext cx="25200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7868" name="잉크 77867"/>
              <p14:cNvContentPartPr/>
              <p14:nvPr/>
            </p14:nvContentPartPr>
            <p14:xfrm>
              <a:off x="8140847" y="2789494"/>
              <a:ext cx="163800" cy="13680"/>
            </p14:xfrm>
          </p:contentPart>
        </mc:Choice>
        <mc:Fallback xmlns="">
          <p:pic>
            <p:nvPicPr>
              <p:cNvPr id="77868" name="잉크 77867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8123207" y="2770054"/>
                <a:ext cx="1929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77869" name="잉크 77868"/>
              <p14:cNvContentPartPr/>
              <p14:nvPr/>
            </p14:nvContentPartPr>
            <p14:xfrm>
              <a:off x="8116727" y="2876614"/>
              <a:ext cx="239400" cy="35640"/>
            </p14:xfrm>
          </p:contentPart>
        </mc:Choice>
        <mc:Fallback xmlns="">
          <p:pic>
            <p:nvPicPr>
              <p:cNvPr id="77869" name="잉크 77868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8101247" y="2873734"/>
                <a:ext cx="25776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77870" name="잉크 77869"/>
              <p14:cNvContentPartPr/>
              <p14:nvPr/>
            </p14:nvContentPartPr>
            <p14:xfrm>
              <a:off x="8487527" y="2648374"/>
              <a:ext cx="193320" cy="296280"/>
            </p14:xfrm>
          </p:contentPart>
        </mc:Choice>
        <mc:Fallback xmlns="">
          <p:pic>
            <p:nvPicPr>
              <p:cNvPr id="77870" name="잉크 77869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8470967" y="2632534"/>
                <a:ext cx="230400" cy="33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7871" name="잉크 77870"/>
              <p14:cNvContentPartPr/>
              <p14:nvPr/>
            </p14:nvContentPartPr>
            <p14:xfrm>
              <a:off x="2014727" y="3719374"/>
              <a:ext cx="256680" cy="171360"/>
            </p14:xfrm>
          </p:contentPart>
        </mc:Choice>
        <mc:Fallback xmlns="">
          <p:pic>
            <p:nvPicPr>
              <p:cNvPr id="77871" name="잉크 77870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1996007" y="3701014"/>
                <a:ext cx="28152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77872" name="잉크 77871"/>
              <p14:cNvContentPartPr/>
              <p14:nvPr/>
            </p14:nvContentPartPr>
            <p14:xfrm>
              <a:off x="2096807" y="3676534"/>
              <a:ext cx="165240" cy="285120"/>
            </p14:xfrm>
          </p:contentPart>
        </mc:Choice>
        <mc:Fallback xmlns="">
          <p:pic>
            <p:nvPicPr>
              <p:cNvPr id="77872" name="잉크 77871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2078807" y="3669334"/>
                <a:ext cx="18756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77873" name="잉크 77872"/>
              <p14:cNvContentPartPr/>
              <p14:nvPr/>
            </p14:nvContentPartPr>
            <p14:xfrm>
              <a:off x="2378327" y="3862654"/>
              <a:ext cx="22680" cy="87480"/>
            </p14:xfrm>
          </p:contentPart>
        </mc:Choice>
        <mc:Fallback xmlns="">
          <p:pic>
            <p:nvPicPr>
              <p:cNvPr id="77873" name="잉크 77872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2361767" y="3843574"/>
                <a:ext cx="6012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77874" name="잉크 77873"/>
              <p14:cNvContentPartPr/>
              <p14:nvPr/>
            </p14:nvContentPartPr>
            <p14:xfrm>
              <a:off x="2507207" y="3808654"/>
              <a:ext cx="720" cy="11880"/>
            </p14:xfrm>
          </p:contentPart>
        </mc:Choice>
        <mc:Fallback xmlns="">
          <p:pic>
            <p:nvPicPr>
              <p:cNvPr id="77874" name="잉크 77873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2493167" y="3803254"/>
                <a:ext cx="2412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77875" name="잉크 77874"/>
              <p14:cNvContentPartPr/>
              <p14:nvPr/>
            </p14:nvContentPartPr>
            <p14:xfrm>
              <a:off x="2656247" y="3697774"/>
              <a:ext cx="176760" cy="209160"/>
            </p14:xfrm>
          </p:contentPart>
        </mc:Choice>
        <mc:Fallback xmlns="">
          <p:pic>
            <p:nvPicPr>
              <p:cNvPr id="77875" name="잉크 77874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2640407" y="3677254"/>
                <a:ext cx="21384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77876" name="잉크 77875"/>
              <p14:cNvContentPartPr/>
              <p14:nvPr/>
            </p14:nvContentPartPr>
            <p14:xfrm>
              <a:off x="2815367" y="3743134"/>
              <a:ext cx="151920" cy="140040"/>
            </p14:xfrm>
          </p:contentPart>
        </mc:Choice>
        <mc:Fallback xmlns="">
          <p:pic>
            <p:nvPicPr>
              <p:cNvPr id="77876" name="잉크 77875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2799887" y="3728014"/>
                <a:ext cx="17100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77877" name="잉크 77876"/>
              <p14:cNvContentPartPr/>
              <p14:nvPr/>
            </p14:nvContentPartPr>
            <p14:xfrm>
              <a:off x="3529607" y="3547654"/>
              <a:ext cx="66240" cy="374400"/>
            </p14:xfrm>
          </p:contentPart>
        </mc:Choice>
        <mc:Fallback xmlns="">
          <p:pic>
            <p:nvPicPr>
              <p:cNvPr id="77877" name="잉크 77876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3509087" y="3532174"/>
                <a:ext cx="9828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77878" name="잉크 77877"/>
              <p14:cNvContentPartPr/>
              <p14:nvPr/>
            </p14:nvContentPartPr>
            <p14:xfrm>
              <a:off x="3436007" y="3741694"/>
              <a:ext cx="230760" cy="30960"/>
            </p14:xfrm>
          </p:contentPart>
        </mc:Choice>
        <mc:Fallback xmlns="">
          <p:pic>
            <p:nvPicPr>
              <p:cNvPr id="77878" name="잉크 77877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3432767" y="3721174"/>
                <a:ext cx="23688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77879" name="잉크 77878"/>
              <p14:cNvContentPartPr/>
              <p14:nvPr/>
            </p14:nvContentPartPr>
            <p14:xfrm>
              <a:off x="2660207" y="3615334"/>
              <a:ext cx="169560" cy="12240"/>
            </p14:xfrm>
          </p:contentPart>
        </mc:Choice>
        <mc:Fallback xmlns="">
          <p:pic>
            <p:nvPicPr>
              <p:cNvPr id="77879" name="잉크 77878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2642927" y="3595894"/>
                <a:ext cx="1922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77880" name="잉크 77879"/>
              <p14:cNvContentPartPr/>
              <p14:nvPr/>
            </p14:nvContentPartPr>
            <p14:xfrm>
              <a:off x="5638847" y="2749894"/>
              <a:ext cx="139680" cy="17640"/>
            </p14:xfrm>
          </p:contentPart>
        </mc:Choice>
        <mc:Fallback xmlns="">
          <p:pic>
            <p:nvPicPr>
              <p:cNvPr id="77880" name="잉크 77879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5620487" y="2743774"/>
                <a:ext cx="16200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77881" name="잉크 77880"/>
              <p14:cNvContentPartPr/>
              <p14:nvPr/>
            </p14:nvContentPartPr>
            <p14:xfrm>
              <a:off x="6651167" y="2750254"/>
              <a:ext cx="128880" cy="7560"/>
            </p14:xfrm>
          </p:contentPart>
        </mc:Choice>
        <mc:Fallback xmlns="">
          <p:pic>
            <p:nvPicPr>
              <p:cNvPr id="77881" name="잉크 77880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6632447" y="2730454"/>
                <a:ext cx="15228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7882" name="잉크 77881"/>
              <p14:cNvContentPartPr/>
              <p14:nvPr/>
            </p14:nvContentPartPr>
            <p14:xfrm>
              <a:off x="7801367" y="2686174"/>
              <a:ext cx="142200" cy="34920"/>
            </p14:xfrm>
          </p:contentPart>
        </mc:Choice>
        <mc:Fallback xmlns="">
          <p:pic>
            <p:nvPicPr>
              <p:cNvPr id="77882" name="잉크 77881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7780847" y="2665294"/>
                <a:ext cx="16704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77883" name="잉크 77882"/>
              <p14:cNvContentPartPr/>
              <p14:nvPr/>
            </p14:nvContentPartPr>
            <p14:xfrm>
              <a:off x="4336007" y="2237974"/>
              <a:ext cx="131760" cy="45720"/>
            </p14:xfrm>
          </p:contentPart>
        </mc:Choice>
        <mc:Fallback xmlns="">
          <p:pic>
            <p:nvPicPr>
              <p:cNvPr id="77883" name="잉크 77882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4321247" y="2231494"/>
                <a:ext cx="1497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77884" name="잉크 77883"/>
              <p14:cNvContentPartPr/>
              <p14:nvPr/>
            </p14:nvContentPartPr>
            <p14:xfrm>
              <a:off x="4783127" y="2215654"/>
              <a:ext cx="93240" cy="5040"/>
            </p14:xfrm>
          </p:contentPart>
        </mc:Choice>
        <mc:Fallback xmlns="">
          <p:pic>
            <p:nvPicPr>
              <p:cNvPr id="77884" name="잉크 77883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4766567" y="2201974"/>
                <a:ext cx="11412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77885" name="잉크 77884"/>
              <p14:cNvContentPartPr/>
              <p14:nvPr/>
            </p14:nvContentPartPr>
            <p14:xfrm>
              <a:off x="5105687" y="2163454"/>
              <a:ext cx="155160" cy="27720"/>
            </p14:xfrm>
          </p:contentPart>
        </mc:Choice>
        <mc:Fallback xmlns="">
          <p:pic>
            <p:nvPicPr>
              <p:cNvPr id="77885" name="잉크 77884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5093447" y="2156254"/>
                <a:ext cx="1710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7886" name="잉크 77885"/>
              <p14:cNvContentPartPr/>
              <p14:nvPr/>
            </p14:nvContentPartPr>
            <p14:xfrm>
              <a:off x="1770287" y="934054"/>
              <a:ext cx="104760" cy="34200"/>
            </p14:xfrm>
          </p:contentPart>
        </mc:Choice>
        <mc:Fallback xmlns="">
          <p:pic>
            <p:nvPicPr>
              <p:cNvPr id="77886" name="잉크 77885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1760927" y="922534"/>
                <a:ext cx="11700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77887" name="잉크 77886"/>
              <p14:cNvContentPartPr/>
              <p14:nvPr/>
            </p14:nvContentPartPr>
            <p14:xfrm>
              <a:off x="4003727" y="869254"/>
              <a:ext cx="55440" cy="19080"/>
            </p14:xfrm>
          </p:contentPart>
        </mc:Choice>
        <mc:Fallback xmlns="">
          <p:pic>
            <p:nvPicPr>
              <p:cNvPr id="77887" name="잉크 77886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3983567" y="856294"/>
                <a:ext cx="799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77888" name="잉크 77887"/>
              <p14:cNvContentPartPr/>
              <p14:nvPr/>
            </p14:nvContentPartPr>
            <p14:xfrm>
              <a:off x="6069767" y="772774"/>
              <a:ext cx="129960" cy="43560"/>
            </p14:xfrm>
          </p:contentPart>
        </mc:Choice>
        <mc:Fallback xmlns="">
          <p:pic>
            <p:nvPicPr>
              <p:cNvPr id="77888" name="잉크 77887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6052127" y="760174"/>
                <a:ext cx="15264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77889" name="잉크 77888"/>
              <p14:cNvContentPartPr/>
              <p14:nvPr/>
            </p14:nvContentPartPr>
            <p14:xfrm>
              <a:off x="3702047" y="3660694"/>
              <a:ext cx="278280" cy="165960"/>
            </p14:xfrm>
          </p:contentPart>
        </mc:Choice>
        <mc:Fallback xmlns="">
          <p:pic>
            <p:nvPicPr>
              <p:cNvPr id="77889" name="잉크 77888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3682247" y="3656374"/>
                <a:ext cx="30240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77890" name="잉크 77889"/>
              <p14:cNvContentPartPr/>
              <p14:nvPr/>
            </p14:nvContentPartPr>
            <p14:xfrm>
              <a:off x="4212167" y="3545494"/>
              <a:ext cx="481320" cy="259560"/>
            </p14:xfrm>
          </p:contentPart>
        </mc:Choice>
        <mc:Fallback xmlns="">
          <p:pic>
            <p:nvPicPr>
              <p:cNvPr id="77890" name="잉크 77889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4191287" y="3524614"/>
                <a:ext cx="50832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77891" name="잉크 77890"/>
              <p14:cNvContentPartPr/>
              <p14:nvPr/>
            </p14:nvContentPartPr>
            <p14:xfrm>
              <a:off x="4892927" y="3650614"/>
              <a:ext cx="213120" cy="95760"/>
            </p14:xfrm>
          </p:contentPart>
        </mc:Choice>
        <mc:Fallback xmlns="">
          <p:pic>
            <p:nvPicPr>
              <p:cNvPr id="77891" name="잉크 77890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4876007" y="3632974"/>
                <a:ext cx="23976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77892" name="잉크 77891"/>
              <p14:cNvContentPartPr/>
              <p14:nvPr/>
            </p14:nvContentPartPr>
            <p14:xfrm>
              <a:off x="4928567" y="3616054"/>
              <a:ext cx="168840" cy="221760"/>
            </p14:xfrm>
          </p:contentPart>
        </mc:Choice>
        <mc:Fallback xmlns="">
          <p:pic>
            <p:nvPicPr>
              <p:cNvPr id="77892" name="잉크 77891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4917407" y="3606694"/>
                <a:ext cx="18648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77893" name="잉크 77892"/>
              <p14:cNvContentPartPr/>
              <p14:nvPr/>
            </p14:nvContentPartPr>
            <p14:xfrm>
              <a:off x="5207927" y="3732334"/>
              <a:ext cx="13680" cy="103320"/>
            </p14:xfrm>
          </p:contentPart>
        </mc:Choice>
        <mc:Fallback xmlns="">
          <p:pic>
            <p:nvPicPr>
              <p:cNvPr id="77893" name="잉크 77892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5196407" y="3728734"/>
                <a:ext cx="45360" cy="1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77896" name="잉크 77895"/>
              <p14:cNvContentPartPr/>
              <p14:nvPr/>
            </p14:nvContentPartPr>
            <p14:xfrm>
              <a:off x="6937367" y="3714334"/>
              <a:ext cx="18720" cy="1207800"/>
            </p14:xfrm>
          </p:contentPart>
        </mc:Choice>
        <mc:Fallback xmlns="">
          <p:pic>
            <p:nvPicPr>
              <p:cNvPr id="77896" name="잉크 77895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6926207" y="3702454"/>
                <a:ext cx="43560" cy="122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77897" name="잉크 77896"/>
              <p14:cNvContentPartPr/>
              <p14:nvPr/>
            </p14:nvContentPartPr>
            <p14:xfrm>
              <a:off x="6916487" y="4872814"/>
              <a:ext cx="1870920" cy="73080"/>
            </p14:xfrm>
          </p:contentPart>
        </mc:Choice>
        <mc:Fallback xmlns="">
          <p:pic>
            <p:nvPicPr>
              <p:cNvPr id="77897" name="잉크 77896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6904607" y="4859494"/>
                <a:ext cx="188568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77898" name="잉크 77897"/>
              <p14:cNvContentPartPr/>
              <p14:nvPr/>
            </p14:nvContentPartPr>
            <p14:xfrm>
              <a:off x="5784287" y="4928254"/>
              <a:ext cx="1127880" cy="1132200"/>
            </p14:xfrm>
          </p:contentPart>
        </mc:Choice>
        <mc:Fallback xmlns="">
          <p:pic>
            <p:nvPicPr>
              <p:cNvPr id="77898" name="잉크 77897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5781047" y="4917814"/>
                <a:ext cx="1141560" cy="11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77899" name="잉크 77898"/>
              <p14:cNvContentPartPr/>
              <p14:nvPr/>
            </p14:nvContentPartPr>
            <p14:xfrm>
              <a:off x="7532447" y="4881814"/>
              <a:ext cx="14400" cy="34200"/>
            </p14:xfrm>
          </p:contentPart>
        </mc:Choice>
        <mc:Fallback xmlns="">
          <p:pic>
            <p:nvPicPr>
              <p:cNvPr id="77899" name="잉크 77898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7517327" y="4867054"/>
                <a:ext cx="3528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77900" name="잉크 77899"/>
              <p14:cNvContentPartPr/>
              <p14:nvPr/>
            </p14:nvContentPartPr>
            <p14:xfrm>
              <a:off x="7555847" y="4931134"/>
              <a:ext cx="1440" cy="6120"/>
            </p14:xfrm>
          </p:contentPart>
        </mc:Choice>
        <mc:Fallback xmlns="">
          <p:pic>
            <p:nvPicPr>
              <p:cNvPr id="77900" name="잉크 77899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7542167" y="4917094"/>
                <a:ext cx="2628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77901" name="잉크 77900"/>
              <p14:cNvContentPartPr/>
              <p14:nvPr/>
            </p14:nvContentPartPr>
            <p14:xfrm>
              <a:off x="6951407" y="5488414"/>
              <a:ext cx="0" cy="0"/>
            </p14:xfrm>
          </p:contentPart>
        </mc:Choice>
        <mc:Fallback xmlns="">
          <p:pic>
            <p:nvPicPr>
              <p:cNvPr id="77901" name="잉크 77900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77902" name="잉크 77901"/>
              <p14:cNvContentPartPr/>
              <p14:nvPr/>
            </p14:nvContentPartPr>
            <p14:xfrm>
              <a:off x="6953567" y="5391934"/>
              <a:ext cx="10080" cy="47160"/>
            </p14:xfrm>
          </p:contentPart>
        </mc:Choice>
        <mc:Fallback xmlns="">
          <p:pic>
            <p:nvPicPr>
              <p:cNvPr id="77902" name="잉크 77901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6946727" y="5389054"/>
                <a:ext cx="198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77903" name="잉크 77902"/>
              <p14:cNvContentPartPr/>
              <p14:nvPr/>
            </p14:nvContentPartPr>
            <p14:xfrm>
              <a:off x="6931247" y="5452414"/>
              <a:ext cx="12600" cy="9000"/>
            </p14:xfrm>
          </p:contentPart>
        </mc:Choice>
        <mc:Fallback xmlns="">
          <p:pic>
            <p:nvPicPr>
              <p:cNvPr id="77903" name="잉크 77902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6910367" y="5431894"/>
                <a:ext cx="489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77904" name="잉크 77903"/>
              <p14:cNvContentPartPr/>
              <p14:nvPr/>
            </p14:nvContentPartPr>
            <p14:xfrm>
              <a:off x="6925127" y="5456734"/>
              <a:ext cx="1080" cy="4320"/>
            </p14:xfrm>
          </p:contentPart>
        </mc:Choice>
        <mc:Fallback xmlns="">
          <p:pic>
            <p:nvPicPr>
              <p:cNvPr id="77904" name="잉크 77903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6909647" y="5446654"/>
                <a:ext cx="3060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77905" name="잉크 77904"/>
              <p14:cNvContentPartPr/>
              <p14:nvPr/>
            </p14:nvContentPartPr>
            <p14:xfrm>
              <a:off x="7559807" y="5407414"/>
              <a:ext cx="18720" cy="18360"/>
            </p14:xfrm>
          </p:contentPart>
        </mc:Choice>
        <mc:Fallback xmlns="">
          <p:pic>
            <p:nvPicPr>
              <p:cNvPr id="77905" name="잉크 77904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7541447" y="5390854"/>
                <a:ext cx="4608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77906" name="잉크 77905"/>
              <p14:cNvContentPartPr/>
              <p14:nvPr/>
            </p14:nvContentPartPr>
            <p14:xfrm>
              <a:off x="7542887" y="5411014"/>
              <a:ext cx="38880" cy="25560"/>
            </p14:xfrm>
          </p:contentPart>
        </mc:Choice>
        <mc:Fallback xmlns="">
          <p:pic>
            <p:nvPicPr>
              <p:cNvPr id="77906" name="잉크 77905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7537487" y="5407774"/>
                <a:ext cx="5796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77907" name="잉크 77906"/>
              <p14:cNvContentPartPr/>
              <p14:nvPr/>
            </p14:nvContentPartPr>
            <p14:xfrm>
              <a:off x="6971927" y="4931134"/>
              <a:ext cx="209520" cy="167040"/>
            </p14:xfrm>
          </p:contentPart>
        </mc:Choice>
        <mc:Fallback xmlns="">
          <p:pic>
            <p:nvPicPr>
              <p:cNvPr id="77907" name="잉크 77906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6955367" y="4914574"/>
                <a:ext cx="24372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">
            <p14:nvContentPartPr>
              <p14:cNvPr id="77908" name="잉크 77907"/>
              <p14:cNvContentPartPr/>
              <p14:nvPr/>
            </p14:nvContentPartPr>
            <p14:xfrm>
              <a:off x="7181087" y="5097814"/>
              <a:ext cx="388080" cy="327600"/>
            </p14:xfrm>
          </p:contentPart>
        </mc:Choice>
        <mc:Fallback xmlns="">
          <p:pic>
            <p:nvPicPr>
              <p:cNvPr id="77908" name="잉크 77907"/>
              <p:cNvPicPr/>
              <p:nvPr/>
            </p:nvPicPr>
            <p:blipFill>
              <a:blip r:embed="rId224"/>
              <a:stretch>
                <a:fillRect/>
              </a:stretch>
            </p:blipFill>
            <p:spPr>
              <a:xfrm>
                <a:off x="7163447" y="5080174"/>
                <a:ext cx="426240" cy="36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">
            <p14:nvContentPartPr>
              <p14:cNvPr id="77909" name="잉크 77908"/>
              <p14:cNvContentPartPr/>
              <p14:nvPr/>
            </p14:nvContentPartPr>
            <p14:xfrm>
              <a:off x="7414007" y="5401654"/>
              <a:ext cx="22320" cy="4680"/>
            </p14:xfrm>
          </p:contentPart>
        </mc:Choice>
        <mc:Fallback xmlns="">
          <p:pic>
            <p:nvPicPr>
              <p:cNvPr id="77909" name="잉크 77908"/>
              <p:cNvPicPr/>
              <p:nvPr/>
            </p:nvPicPr>
            <p:blipFill>
              <a:blip r:embed="rId226"/>
              <a:stretch>
                <a:fillRect/>
              </a:stretch>
            </p:blipFill>
            <p:spPr>
              <a:xfrm>
                <a:off x="7397807" y="5385454"/>
                <a:ext cx="4356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">
            <p14:nvContentPartPr>
              <p14:cNvPr id="77910" name="잉크 77909"/>
              <p14:cNvContentPartPr/>
              <p14:nvPr/>
            </p14:nvContentPartPr>
            <p14:xfrm>
              <a:off x="7414007" y="5232454"/>
              <a:ext cx="160920" cy="226440"/>
            </p14:xfrm>
          </p:contentPart>
        </mc:Choice>
        <mc:Fallback xmlns="">
          <p:pic>
            <p:nvPicPr>
              <p:cNvPr id="77910" name="잉크 77909"/>
              <p:cNvPicPr/>
              <p:nvPr/>
            </p:nvPicPr>
            <p:blipFill>
              <a:blip r:embed="rId228"/>
              <a:stretch>
                <a:fillRect/>
              </a:stretch>
            </p:blipFill>
            <p:spPr>
              <a:xfrm>
                <a:off x="7396727" y="5211574"/>
                <a:ext cx="19908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">
            <p14:nvContentPartPr>
              <p14:cNvPr id="77911" name="잉크 77910"/>
              <p14:cNvContentPartPr/>
              <p14:nvPr/>
            </p14:nvContentPartPr>
            <p14:xfrm>
              <a:off x="7749887" y="5488774"/>
              <a:ext cx="190080" cy="144360"/>
            </p14:xfrm>
          </p:contentPart>
        </mc:Choice>
        <mc:Fallback xmlns="">
          <p:pic>
            <p:nvPicPr>
              <p:cNvPr id="77911" name="잉크 77910"/>
              <p:cNvPicPr/>
              <p:nvPr/>
            </p:nvPicPr>
            <p:blipFill>
              <a:blip r:embed="rId230"/>
              <a:stretch>
                <a:fillRect/>
              </a:stretch>
            </p:blipFill>
            <p:spPr>
              <a:xfrm>
                <a:off x="7732607" y="5467894"/>
                <a:ext cx="21060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">
            <p14:nvContentPartPr>
              <p14:cNvPr id="77912" name="잉크 77911"/>
              <p14:cNvContentPartPr/>
              <p14:nvPr/>
            </p14:nvContentPartPr>
            <p14:xfrm>
              <a:off x="7691927" y="5390494"/>
              <a:ext cx="158760" cy="41760"/>
            </p14:xfrm>
          </p:contentPart>
        </mc:Choice>
        <mc:Fallback xmlns="">
          <p:pic>
            <p:nvPicPr>
              <p:cNvPr id="77912" name="잉크 77911"/>
              <p:cNvPicPr/>
              <p:nvPr/>
            </p:nvPicPr>
            <p:blipFill>
              <a:blip r:embed="rId232"/>
              <a:stretch>
                <a:fillRect/>
              </a:stretch>
            </p:blipFill>
            <p:spPr>
              <a:xfrm>
                <a:off x="7674647" y="5384734"/>
                <a:ext cx="1818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">
            <p14:nvContentPartPr>
              <p14:cNvPr id="77913" name="잉크 77912"/>
              <p14:cNvContentPartPr/>
              <p14:nvPr/>
            </p14:nvContentPartPr>
            <p14:xfrm>
              <a:off x="8900447" y="4817734"/>
              <a:ext cx="127800" cy="73080"/>
            </p14:xfrm>
          </p:contentPart>
        </mc:Choice>
        <mc:Fallback xmlns="">
          <p:pic>
            <p:nvPicPr>
              <p:cNvPr id="77913" name="잉크 77912"/>
              <p:cNvPicPr/>
              <p:nvPr/>
            </p:nvPicPr>
            <p:blipFill>
              <a:blip r:embed="rId234"/>
              <a:stretch>
                <a:fillRect/>
              </a:stretch>
            </p:blipFill>
            <p:spPr>
              <a:xfrm>
                <a:off x="8888567" y="4796854"/>
                <a:ext cx="14472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">
            <p14:nvContentPartPr>
              <p14:cNvPr id="77914" name="잉크 77913"/>
              <p14:cNvContentPartPr/>
              <p14:nvPr/>
            </p14:nvContentPartPr>
            <p14:xfrm>
              <a:off x="8935727" y="4792534"/>
              <a:ext cx="111600" cy="164520"/>
            </p14:xfrm>
          </p:contentPart>
        </mc:Choice>
        <mc:Fallback xmlns="">
          <p:pic>
            <p:nvPicPr>
              <p:cNvPr id="77914" name="잉크 77913"/>
              <p:cNvPicPr/>
              <p:nvPr/>
            </p:nvPicPr>
            <p:blipFill>
              <a:blip r:embed="rId236"/>
              <a:stretch>
                <a:fillRect/>
              </a:stretch>
            </p:blipFill>
            <p:spPr>
              <a:xfrm>
                <a:off x="8924207" y="4783894"/>
                <a:ext cx="12888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">
            <p14:nvContentPartPr>
              <p14:cNvPr id="77915" name="잉크 77914"/>
              <p14:cNvContentPartPr/>
              <p14:nvPr/>
            </p14:nvContentPartPr>
            <p14:xfrm>
              <a:off x="6907847" y="3494014"/>
              <a:ext cx="98280" cy="140400"/>
            </p14:xfrm>
          </p:contentPart>
        </mc:Choice>
        <mc:Fallback xmlns="">
          <p:pic>
            <p:nvPicPr>
              <p:cNvPr id="77915" name="잉크 77914"/>
              <p:cNvPicPr/>
              <p:nvPr/>
            </p:nvPicPr>
            <p:blipFill>
              <a:blip r:embed="rId238"/>
              <a:stretch>
                <a:fillRect/>
              </a:stretch>
            </p:blipFill>
            <p:spPr>
              <a:xfrm>
                <a:off x="6889487" y="3476374"/>
                <a:ext cx="13356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">
            <p14:nvContentPartPr>
              <p14:cNvPr id="77916" name="잉크 77915"/>
              <p14:cNvContentPartPr/>
              <p14:nvPr/>
            </p14:nvContentPartPr>
            <p14:xfrm>
              <a:off x="5599247" y="6149014"/>
              <a:ext cx="119160" cy="182160"/>
            </p14:xfrm>
          </p:contentPart>
        </mc:Choice>
        <mc:Fallback xmlns="">
          <p:pic>
            <p:nvPicPr>
              <p:cNvPr id="77916" name="잉크 77915"/>
              <p:cNvPicPr/>
              <p:nvPr/>
            </p:nvPicPr>
            <p:blipFill>
              <a:blip r:embed="rId240"/>
              <a:stretch>
                <a:fillRect/>
              </a:stretch>
            </p:blipFill>
            <p:spPr>
              <a:xfrm>
                <a:off x="5584847" y="6136414"/>
                <a:ext cx="13644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">
            <p14:nvContentPartPr>
              <p14:cNvPr id="77917" name="잉크 77916"/>
              <p14:cNvContentPartPr/>
              <p14:nvPr/>
            </p14:nvContentPartPr>
            <p14:xfrm>
              <a:off x="5582687" y="6224614"/>
              <a:ext cx="103320" cy="35280"/>
            </p14:xfrm>
          </p:contentPart>
        </mc:Choice>
        <mc:Fallback xmlns="">
          <p:pic>
            <p:nvPicPr>
              <p:cNvPr id="77917" name="잉크 77916"/>
              <p:cNvPicPr/>
              <p:nvPr/>
            </p:nvPicPr>
            <p:blipFill>
              <a:blip r:embed="rId242"/>
              <a:stretch>
                <a:fillRect/>
              </a:stretch>
            </p:blipFill>
            <p:spPr>
              <a:xfrm>
                <a:off x="5563607" y="6221014"/>
                <a:ext cx="12528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">
            <p14:nvContentPartPr>
              <p14:cNvPr id="77918" name="잉크 77917"/>
              <p14:cNvContentPartPr/>
              <p14:nvPr/>
            </p14:nvContentPartPr>
            <p14:xfrm>
              <a:off x="6897407" y="4410574"/>
              <a:ext cx="3600" cy="9360"/>
            </p14:xfrm>
          </p:contentPart>
        </mc:Choice>
        <mc:Fallback xmlns="">
          <p:pic>
            <p:nvPicPr>
              <p:cNvPr id="77918" name="잉크 77917"/>
              <p:cNvPicPr/>
              <p:nvPr/>
            </p:nvPicPr>
            <p:blipFill>
              <a:blip r:embed="rId244"/>
              <a:stretch>
                <a:fillRect/>
              </a:stretch>
            </p:blipFill>
            <p:spPr>
              <a:xfrm>
                <a:off x="6892007" y="4406974"/>
                <a:ext cx="1332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">
            <p14:nvContentPartPr>
              <p14:cNvPr id="77919" name="잉크 77918"/>
              <p14:cNvContentPartPr/>
              <p14:nvPr/>
            </p14:nvContentPartPr>
            <p14:xfrm>
              <a:off x="6926927" y="5472214"/>
              <a:ext cx="720" cy="12600"/>
            </p14:xfrm>
          </p:contentPart>
        </mc:Choice>
        <mc:Fallback xmlns="">
          <p:pic>
            <p:nvPicPr>
              <p:cNvPr id="77919" name="잉크 77918"/>
              <p:cNvPicPr/>
              <p:nvPr/>
            </p:nvPicPr>
            <p:blipFill>
              <a:blip r:embed="rId246"/>
              <a:stretch>
                <a:fillRect/>
              </a:stretch>
            </p:blipFill>
            <p:spPr>
              <a:xfrm>
                <a:off x="6921167" y="5466454"/>
                <a:ext cx="122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">
            <p14:nvContentPartPr>
              <p14:cNvPr id="77920" name="잉크 77919"/>
              <p14:cNvContentPartPr/>
              <p14:nvPr/>
            </p14:nvContentPartPr>
            <p14:xfrm>
              <a:off x="7256327" y="4359094"/>
              <a:ext cx="360" cy="7920"/>
            </p14:xfrm>
          </p:contentPart>
        </mc:Choice>
        <mc:Fallback xmlns="">
          <p:pic>
            <p:nvPicPr>
              <p:cNvPr id="77920" name="잉크 77919"/>
              <p:cNvPicPr/>
              <p:nvPr/>
            </p:nvPicPr>
            <p:blipFill>
              <a:blip r:embed="rId248"/>
              <a:stretch>
                <a:fillRect/>
              </a:stretch>
            </p:blipFill>
            <p:spPr>
              <a:xfrm>
                <a:off x="7246247" y="4343254"/>
                <a:ext cx="2448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">
            <p14:nvContentPartPr>
              <p14:cNvPr id="77921" name="잉크 77920"/>
              <p14:cNvContentPartPr/>
              <p14:nvPr/>
            </p14:nvContentPartPr>
            <p14:xfrm>
              <a:off x="6950327" y="4309414"/>
              <a:ext cx="330480" cy="596880"/>
            </p14:xfrm>
          </p:contentPart>
        </mc:Choice>
        <mc:Fallback xmlns="">
          <p:pic>
            <p:nvPicPr>
              <p:cNvPr id="77921" name="잉크 77920"/>
              <p:cNvPicPr/>
              <p:nvPr/>
            </p:nvPicPr>
            <p:blipFill>
              <a:blip r:embed="rId250"/>
              <a:stretch>
                <a:fillRect/>
              </a:stretch>
            </p:blipFill>
            <p:spPr>
              <a:xfrm>
                <a:off x="6930887" y="4291054"/>
                <a:ext cx="368280" cy="63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">
            <p14:nvContentPartPr>
              <p14:cNvPr id="77922" name="잉크 77921"/>
              <p14:cNvContentPartPr/>
              <p14:nvPr/>
            </p14:nvContentPartPr>
            <p14:xfrm>
              <a:off x="7126367" y="4349734"/>
              <a:ext cx="109440" cy="67680"/>
            </p14:xfrm>
          </p:contentPart>
        </mc:Choice>
        <mc:Fallback xmlns="">
          <p:pic>
            <p:nvPicPr>
              <p:cNvPr id="77922" name="잉크 77921"/>
              <p:cNvPicPr/>
              <p:nvPr/>
            </p:nvPicPr>
            <p:blipFill>
              <a:blip r:embed="rId252"/>
              <a:stretch>
                <a:fillRect/>
              </a:stretch>
            </p:blipFill>
            <p:spPr>
              <a:xfrm>
                <a:off x="7106567" y="4333174"/>
                <a:ext cx="145080" cy="10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">
            <p14:nvContentPartPr>
              <p14:cNvPr id="77923" name="잉크 77922"/>
              <p14:cNvContentPartPr/>
              <p14:nvPr/>
            </p14:nvContentPartPr>
            <p14:xfrm>
              <a:off x="7207007" y="4352614"/>
              <a:ext cx="67320" cy="107280"/>
            </p14:xfrm>
          </p:contentPart>
        </mc:Choice>
        <mc:Fallback xmlns="">
          <p:pic>
            <p:nvPicPr>
              <p:cNvPr id="77923" name="잉크 77922"/>
              <p:cNvPicPr/>
              <p:nvPr/>
            </p:nvPicPr>
            <p:blipFill>
              <a:blip r:embed="rId254"/>
              <a:stretch>
                <a:fillRect/>
              </a:stretch>
            </p:blipFill>
            <p:spPr>
              <a:xfrm>
                <a:off x="7196927" y="4336054"/>
                <a:ext cx="9252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">
            <p14:nvContentPartPr>
              <p14:cNvPr id="77924" name="잉크 77923"/>
              <p14:cNvContentPartPr/>
              <p14:nvPr/>
            </p14:nvContentPartPr>
            <p14:xfrm>
              <a:off x="7377287" y="4253254"/>
              <a:ext cx="80280" cy="141840"/>
            </p14:xfrm>
          </p:contentPart>
        </mc:Choice>
        <mc:Fallback xmlns="">
          <p:pic>
            <p:nvPicPr>
              <p:cNvPr id="77924" name="잉크 77923"/>
              <p:cNvPicPr/>
              <p:nvPr/>
            </p:nvPicPr>
            <p:blipFill>
              <a:blip r:embed="rId256"/>
              <a:stretch>
                <a:fillRect/>
              </a:stretch>
            </p:blipFill>
            <p:spPr>
              <a:xfrm>
                <a:off x="7360007" y="4238134"/>
                <a:ext cx="10548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">
            <p14:nvContentPartPr>
              <p14:cNvPr id="77925" name="잉크 77924"/>
              <p14:cNvContentPartPr/>
              <p14:nvPr/>
            </p14:nvContentPartPr>
            <p14:xfrm>
              <a:off x="7306367" y="4177654"/>
              <a:ext cx="156240" cy="25560"/>
            </p14:xfrm>
          </p:contentPart>
        </mc:Choice>
        <mc:Fallback xmlns="">
          <p:pic>
            <p:nvPicPr>
              <p:cNvPr id="77925" name="잉크 77924"/>
              <p:cNvPicPr/>
              <p:nvPr/>
            </p:nvPicPr>
            <p:blipFill>
              <a:blip r:embed="rId258"/>
              <a:stretch>
                <a:fillRect/>
              </a:stretch>
            </p:blipFill>
            <p:spPr>
              <a:xfrm>
                <a:off x="7290887" y="4161814"/>
                <a:ext cx="17676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">
            <p14:nvContentPartPr>
              <p14:cNvPr id="77926" name="잉크 77925"/>
              <p14:cNvContentPartPr/>
              <p14:nvPr/>
            </p14:nvContentPartPr>
            <p14:xfrm>
              <a:off x="2056127" y="4459894"/>
              <a:ext cx="176040" cy="149400"/>
            </p14:xfrm>
          </p:contentPart>
        </mc:Choice>
        <mc:Fallback xmlns="">
          <p:pic>
            <p:nvPicPr>
              <p:cNvPr id="77926" name="잉크 77925"/>
              <p:cNvPicPr/>
              <p:nvPr/>
            </p:nvPicPr>
            <p:blipFill>
              <a:blip r:embed="rId260"/>
              <a:stretch>
                <a:fillRect/>
              </a:stretch>
            </p:blipFill>
            <p:spPr>
              <a:xfrm>
                <a:off x="2040647" y="4443694"/>
                <a:ext cx="20160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">
            <p14:nvContentPartPr>
              <p14:cNvPr id="77927" name="잉크 77926"/>
              <p14:cNvContentPartPr/>
              <p14:nvPr/>
            </p14:nvContentPartPr>
            <p14:xfrm>
              <a:off x="2111207" y="4430734"/>
              <a:ext cx="129600" cy="226080"/>
            </p14:xfrm>
          </p:contentPart>
        </mc:Choice>
        <mc:Fallback xmlns="">
          <p:pic>
            <p:nvPicPr>
              <p:cNvPr id="77927" name="잉크 77926"/>
              <p:cNvPicPr/>
              <p:nvPr/>
            </p:nvPicPr>
            <p:blipFill>
              <a:blip r:embed="rId262"/>
              <a:stretch>
                <a:fillRect/>
              </a:stretch>
            </p:blipFill>
            <p:spPr>
              <a:xfrm>
                <a:off x="2095367" y="4423894"/>
                <a:ext cx="14976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">
            <p14:nvContentPartPr>
              <p14:cNvPr id="77928" name="잉크 77927"/>
              <p14:cNvContentPartPr/>
              <p14:nvPr/>
            </p14:nvContentPartPr>
            <p14:xfrm>
              <a:off x="2342687" y="4519294"/>
              <a:ext cx="19080" cy="183600"/>
            </p14:xfrm>
          </p:contentPart>
        </mc:Choice>
        <mc:Fallback xmlns="">
          <p:pic>
            <p:nvPicPr>
              <p:cNvPr id="77928" name="잉크 77927"/>
              <p:cNvPicPr/>
              <p:nvPr/>
            </p:nvPicPr>
            <p:blipFill>
              <a:blip r:embed="rId264"/>
              <a:stretch>
                <a:fillRect/>
              </a:stretch>
            </p:blipFill>
            <p:spPr>
              <a:xfrm>
                <a:off x="2322887" y="4513534"/>
                <a:ext cx="5616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5">
            <p14:nvContentPartPr>
              <p14:cNvPr id="77929" name="잉크 77928"/>
              <p14:cNvContentPartPr/>
              <p14:nvPr/>
            </p14:nvContentPartPr>
            <p14:xfrm>
              <a:off x="2552207" y="4441894"/>
              <a:ext cx="193680" cy="158760"/>
            </p14:xfrm>
          </p:contentPart>
        </mc:Choice>
        <mc:Fallback xmlns="">
          <p:pic>
            <p:nvPicPr>
              <p:cNvPr id="77929" name="잉크 77928"/>
              <p:cNvPicPr/>
              <p:nvPr/>
            </p:nvPicPr>
            <p:blipFill>
              <a:blip r:embed="rId266"/>
              <a:stretch>
                <a:fillRect/>
              </a:stretch>
            </p:blipFill>
            <p:spPr>
              <a:xfrm>
                <a:off x="2533127" y="4421734"/>
                <a:ext cx="218160" cy="1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7">
            <p14:nvContentPartPr>
              <p14:cNvPr id="77930" name="잉크 77929"/>
              <p14:cNvContentPartPr/>
              <p14:nvPr/>
            </p14:nvContentPartPr>
            <p14:xfrm>
              <a:off x="2520527" y="4373134"/>
              <a:ext cx="140400" cy="42480"/>
            </p14:xfrm>
          </p:contentPart>
        </mc:Choice>
        <mc:Fallback xmlns="">
          <p:pic>
            <p:nvPicPr>
              <p:cNvPr id="77930" name="잉크 77929"/>
              <p:cNvPicPr/>
              <p:nvPr/>
            </p:nvPicPr>
            <p:blipFill>
              <a:blip r:embed="rId268"/>
              <a:stretch>
                <a:fillRect/>
              </a:stretch>
            </p:blipFill>
            <p:spPr>
              <a:xfrm>
                <a:off x="2505047" y="4368814"/>
                <a:ext cx="15948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9">
            <p14:nvContentPartPr>
              <p14:cNvPr id="77931" name="잉크 77930"/>
              <p14:cNvContentPartPr/>
              <p14:nvPr/>
            </p14:nvContentPartPr>
            <p14:xfrm>
              <a:off x="2836967" y="4471054"/>
              <a:ext cx="145800" cy="28800"/>
            </p14:xfrm>
          </p:contentPart>
        </mc:Choice>
        <mc:Fallback xmlns="">
          <p:pic>
            <p:nvPicPr>
              <p:cNvPr id="77931" name="잉크 77930"/>
              <p:cNvPicPr/>
              <p:nvPr/>
            </p:nvPicPr>
            <p:blipFill>
              <a:blip r:embed="rId270"/>
              <a:stretch>
                <a:fillRect/>
              </a:stretch>
            </p:blipFill>
            <p:spPr>
              <a:xfrm>
                <a:off x="2820047" y="4462774"/>
                <a:ext cx="17028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1">
            <p14:nvContentPartPr>
              <p14:cNvPr id="77932" name="잉크 77931"/>
              <p14:cNvContentPartPr/>
              <p14:nvPr/>
            </p14:nvContentPartPr>
            <p14:xfrm>
              <a:off x="2919407" y="4417414"/>
              <a:ext cx="26640" cy="128520"/>
            </p14:xfrm>
          </p:contentPart>
        </mc:Choice>
        <mc:Fallback xmlns="">
          <p:pic>
            <p:nvPicPr>
              <p:cNvPr id="77932" name="잉크 77931"/>
              <p:cNvPicPr/>
              <p:nvPr/>
            </p:nvPicPr>
            <p:blipFill>
              <a:blip r:embed="rId272"/>
              <a:stretch>
                <a:fillRect/>
              </a:stretch>
            </p:blipFill>
            <p:spPr>
              <a:xfrm>
                <a:off x="2901047" y="4412374"/>
                <a:ext cx="5004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3">
            <p14:nvContentPartPr>
              <p14:cNvPr id="77933" name="잉크 77932"/>
              <p14:cNvContentPartPr/>
              <p14:nvPr/>
            </p14:nvContentPartPr>
            <p14:xfrm>
              <a:off x="3096887" y="4407694"/>
              <a:ext cx="132840" cy="106560"/>
            </p14:xfrm>
          </p:contentPart>
        </mc:Choice>
        <mc:Fallback xmlns="">
          <p:pic>
            <p:nvPicPr>
              <p:cNvPr id="77933" name="잉크 77932"/>
              <p:cNvPicPr/>
              <p:nvPr/>
            </p:nvPicPr>
            <p:blipFill>
              <a:blip r:embed="rId274"/>
              <a:stretch>
                <a:fillRect/>
              </a:stretch>
            </p:blipFill>
            <p:spPr>
              <a:xfrm>
                <a:off x="3082847" y="4394014"/>
                <a:ext cx="15696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5">
            <p14:nvContentPartPr>
              <p14:cNvPr id="77934" name="잉크 77933"/>
              <p14:cNvContentPartPr/>
              <p14:nvPr/>
            </p14:nvContentPartPr>
            <p14:xfrm>
              <a:off x="3149447" y="4399054"/>
              <a:ext cx="73080" cy="165600"/>
            </p14:xfrm>
          </p:contentPart>
        </mc:Choice>
        <mc:Fallback xmlns="">
          <p:pic>
            <p:nvPicPr>
              <p:cNvPr id="77934" name="잉크 77933"/>
              <p:cNvPicPr/>
              <p:nvPr/>
            </p:nvPicPr>
            <p:blipFill>
              <a:blip r:embed="rId276"/>
              <a:stretch>
                <a:fillRect/>
              </a:stretch>
            </p:blipFill>
            <p:spPr>
              <a:xfrm>
                <a:off x="3137567" y="4388254"/>
                <a:ext cx="92160" cy="18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7">
            <p14:nvContentPartPr>
              <p14:cNvPr id="77935" name="잉크 77934"/>
              <p14:cNvContentPartPr/>
              <p14:nvPr/>
            </p14:nvContentPartPr>
            <p14:xfrm>
              <a:off x="3263207" y="4481494"/>
              <a:ext cx="110880" cy="121320"/>
            </p14:xfrm>
          </p:contentPart>
        </mc:Choice>
        <mc:Fallback xmlns="">
          <p:pic>
            <p:nvPicPr>
              <p:cNvPr id="77935" name="잉크 77934"/>
              <p:cNvPicPr/>
              <p:nvPr/>
            </p:nvPicPr>
            <p:blipFill>
              <a:blip r:embed="rId278"/>
              <a:stretch>
                <a:fillRect/>
              </a:stretch>
            </p:blipFill>
            <p:spPr>
              <a:xfrm>
                <a:off x="3248447" y="4464574"/>
                <a:ext cx="12996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9">
            <p14:nvContentPartPr>
              <p14:cNvPr id="77936" name="잉크 77935"/>
              <p14:cNvContentPartPr/>
              <p14:nvPr/>
            </p14:nvContentPartPr>
            <p14:xfrm>
              <a:off x="3471287" y="4419214"/>
              <a:ext cx="101160" cy="133200"/>
            </p14:xfrm>
          </p:contentPart>
        </mc:Choice>
        <mc:Fallback xmlns="">
          <p:pic>
            <p:nvPicPr>
              <p:cNvPr id="77936" name="잉크 77935"/>
              <p:cNvPicPr/>
              <p:nvPr/>
            </p:nvPicPr>
            <p:blipFill>
              <a:blip r:embed="rId280"/>
              <a:stretch>
                <a:fillRect/>
              </a:stretch>
            </p:blipFill>
            <p:spPr>
              <a:xfrm>
                <a:off x="3454727" y="4411294"/>
                <a:ext cx="13248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1">
            <p14:nvContentPartPr>
              <p14:cNvPr id="77937" name="잉크 77936"/>
              <p14:cNvContentPartPr/>
              <p14:nvPr/>
            </p14:nvContentPartPr>
            <p14:xfrm>
              <a:off x="3393167" y="4324534"/>
              <a:ext cx="207720" cy="42120"/>
            </p14:xfrm>
          </p:contentPart>
        </mc:Choice>
        <mc:Fallback xmlns="">
          <p:pic>
            <p:nvPicPr>
              <p:cNvPr id="77937" name="잉크 77936"/>
              <p:cNvPicPr/>
              <p:nvPr/>
            </p:nvPicPr>
            <p:blipFill>
              <a:blip r:embed="rId282"/>
              <a:stretch>
                <a:fillRect/>
              </a:stretch>
            </p:blipFill>
            <p:spPr>
              <a:xfrm>
                <a:off x="3373367" y="4320574"/>
                <a:ext cx="23076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3">
            <p14:nvContentPartPr>
              <p14:cNvPr id="77938" name="잉크 77937"/>
              <p14:cNvContentPartPr/>
              <p14:nvPr/>
            </p14:nvContentPartPr>
            <p14:xfrm>
              <a:off x="4012007" y="4283854"/>
              <a:ext cx="80640" cy="395280"/>
            </p14:xfrm>
          </p:contentPart>
        </mc:Choice>
        <mc:Fallback xmlns="">
          <p:pic>
            <p:nvPicPr>
              <p:cNvPr id="77938" name="잉크 77937"/>
              <p:cNvPicPr/>
              <p:nvPr/>
            </p:nvPicPr>
            <p:blipFill>
              <a:blip r:embed="rId284"/>
              <a:stretch>
                <a:fillRect/>
              </a:stretch>
            </p:blipFill>
            <p:spPr>
              <a:xfrm>
                <a:off x="3993287" y="4267654"/>
                <a:ext cx="114120" cy="42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5">
            <p14:nvContentPartPr>
              <p14:cNvPr id="77939" name="잉크 77938"/>
              <p14:cNvContentPartPr/>
              <p14:nvPr/>
            </p14:nvContentPartPr>
            <p14:xfrm>
              <a:off x="3916247" y="4455574"/>
              <a:ext cx="210240" cy="42840"/>
            </p14:xfrm>
          </p:contentPart>
        </mc:Choice>
        <mc:Fallback xmlns="">
          <p:pic>
            <p:nvPicPr>
              <p:cNvPr id="77939" name="잉크 77938"/>
              <p:cNvPicPr/>
              <p:nvPr/>
            </p:nvPicPr>
            <p:blipFill>
              <a:blip r:embed="rId286"/>
              <a:stretch>
                <a:fillRect/>
              </a:stretch>
            </p:blipFill>
            <p:spPr>
              <a:xfrm>
                <a:off x="3898967" y="4450534"/>
                <a:ext cx="23256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7">
            <p14:nvContentPartPr>
              <p14:cNvPr id="77940" name="잉크 77939"/>
              <p14:cNvContentPartPr/>
              <p14:nvPr/>
            </p14:nvContentPartPr>
            <p14:xfrm>
              <a:off x="4138367" y="4419934"/>
              <a:ext cx="172800" cy="90720"/>
            </p14:xfrm>
          </p:contentPart>
        </mc:Choice>
        <mc:Fallback xmlns="">
          <p:pic>
            <p:nvPicPr>
              <p:cNvPr id="77940" name="잉크 77939"/>
              <p:cNvPicPr/>
              <p:nvPr/>
            </p:nvPicPr>
            <p:blipFill>
              <a:blip r:embed="rId288"/>
              <a:stretch>
                <a:fillRect/>
              </a:stretch>
            </p:blipFill>
            <p:spPr>
              <a:xfrm>
                <a:off x="4120727" y="4414174"/>
                <a:ext cx="196200" cy="11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9">
            <p14:nvContentPartPr>
              <p14:cNvPr id="77941" name="잉크 77940"/>
              <p14:cNvContentPartPr/>
              <p14:nvPr/>
            </p14:nvContentPartPr>
            <p14:xfrm>
              <a:off x="4590887" y="4295734"/>
              <a:ext cx="105840" cy="181080"/>
            </p14:xfrm>
          </p:contentPart>
        </mc:Choice>
        <mc:Fallback xmlns="">
          <p:pic>
            <p:nvPicPr>
              <p:cNvPr id="77941" name="잉크 77940"/>
              <p:cNvPicPr/>
              <p:nvPr/>
            </p:nvPicPr>
            <p:blipFill>
              <a:blip r:embed="rId290"/>
              <a:stretch>
                <a:fillRect/>
              </a:stretch>
            </p:blipFill>
            <p:spPr>
              <a:xfrm>
                <a:off x="4574687" y="4281334"/>
                <a:ext cx="13788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1">
            <p14:nvContentPartPr>
              <p14:cNvPr id="77942" name="잉크 77941"/>
              <p14:cNvContentPartPr/>
              <p14:nvPr/>
            </p14:nvContentPartPr>
            <p14:xfrm>
              <a:off x="4603127" y="4374934"/>
              <a:ext cx="76320" cy="37080"/>
            </p14:xfrm>
          </p:contentPart>
        </mc:Choice>
        <mc:Fallback xmlns="">
          <p:pic>
            <p:nvPicPr>
              <p:cNvPr id="77942" name="잉크 77941"/>
              <p:cNvPicPr/>
              <p:nvPr/>
            </p:nvPicPr>
            <p:blipFill>
              <a:blip r:embed="rId292"/>
              <a:stretch>
                <a:fillRect/>
              </a:stretch>
            </p:blipFill>
            <p:spPr>
              <a:xfrm>
                <a:off x="4585487" y="4370614"/>
                <a:ext cx="9828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3">
            <p14:nvContentPartPr>
              <p14:cNvPr id="77943" name="잉크 77942"/>
              <p14:cNvContentPartPr/>
              <p14:nvPr/>
            </p14:nvContentPartPr>
            <p14:xfrm>
              <a:off x="4873127" y="4319134"/>
              <a:ext cx="114480" cy="177480"/>
            </p14:xfrm>
          </p:contentPart>
        </mc:Choice>
        <mc:Fallback xmlns="">
          <p:pic>
            <p:nvPicPr>
              <p:cNvPr id="77943" name="잉크 77942"/>
              <p:cNvPicPr/>
              <p:nvPr/>
            </p:nvPicPr>
            <p:blipFill>
              <a:blip r:embed="rId294"/>
              <a:stretch>
                <a:fillRect/>
              </a:stretch>
            </p:blipFill>
            <p:spPr>
              <a:xfrm>
                <a:off x="4857647" y="4304734"/>
                <a:ext cx="14580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5">
            <p14:nvContentPartPr>
              <p14:cNvPr id="77944" name="잉크 77943"/>
              <p14:cNvContentPartPr/>
              <p14:nvPr/>
            </p14:nvContentPartPr>
            <p14:xfrm>
              <a:off x="4851527" y="4400854"/>
              <a:ext cx="144720" cy="104400"/>
            </p14:xfrm>
          </p:contentPart>
        </mc:Choice>
        <mc:Fallback xmlns="">
          <p:pic>
            <p:nvPicPr>
              <p:cNvPr id="77944" name="잉크 77943"/>
              <p:cNvPicPr/>
              <p:nvPr/>
            </p:nvPicPr>
            <p:blipFill>
              <a:blip r:embed="rId296"/>
              <a:stretch>
                <a:fillRect/>
              </a:stretch>
            </p:blipFill>
            <p:spPr>
              <a:xfrm>
                <a:off x="4836047" y="4383934"/>
                <a:ext cx="16344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7">
            <p14:nvContentPartPr>
              <p14:cNvPr id="77945" name="잉크 77944"/>
              <p14:cNvContentPartPr/>
              <p14:nvPr/>
            </p14:nvContentPartPr>
            <p14:xfrm>
              <a:off x="5061407" y="4364854"/>
              <a:ext cx="46080" cy="151560"/>
            </p14:xfrm>
          </p:contentPart>
        </mc:Choice>
        <mc:Fallback xmlns="">
          <p:pic>
            <p:nvPicPr>
              <p:cNvPr id="77945" name="잉크 77944"/>
              <p:cNvPicPr/>
              <p:nvPr/>
            </p:nvPicPr>
            <p:blipFill>
              <a:blip r:embed="rId298"/>
              <a:stretch>
                <a:fillRect/>
              </a:stretch>
            </p:blipFill>
            <p:spPr>
              <a:xfrm>
                <a:off x="5057087" y="4352974"/>
                <a:ext cx="673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9">
            <p14:nvContentPartPr>
              <p14:cNvPr id="77946" name="잉크 77945"/>
              <p14:cNvContentPartPr/>
              <p14:nvPr/>
            </p14:nvContentPartPr>
            <p14:xfrm>
              <a:off x="5156807" y="4459894"/>
              <a:ext cx="64800" cy="89640"/>
            </p14:xfrm>
          </p:contentPart>
        </mc:Choice>
        <mc:Fallback xmlns="">
          <p:pic>
            <p:nvPicPr>
              <p:cNvPr id="77946" name="잉크 77945"/>
              <p:cNvPicPr/>
              <p:nvPr/>
            </p:nvPicPr>
            <p:blipFill>
              <a:blip r:embed="rId300"/>
              <a:stretch>
                <a:fillRect/>
              </a:stretch>
            </p:blipFill>
            <p:spPr>
              <a:xfrm>
                <a:off x="5152847" y="4454854"/>
                <a:ext cx="87840" cy="1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1">
            <p14:nvContentPartPr>
              <p14:cNvPr id="77947" name="잉크 77946"/>
              <p14:cNvContentPartPr/>
              <p14:nvPr/>
            </p14:nvContentPartPr>
            <p14:xfrm>
              <a:off x="5313047" y="4331014"/>
              <a:ext cx="160560" cy="135360"/>
            </p14:xfrm>
          </p:contentPart>
        </mc:Choice>
        <mc:Fallback xmlns="">
          <p:pic>
            <p:nvPicPr>
              <p:cNvPr id="77947" name="잉크 77946"/>
              <p:cNvPicPr/>
              <p:nvPr/>
            </p:nvPicPr>
            <p:blipFill>
              <a:blip r:embed="rId302"/>
              <a:stretch>
                <a:fillRect/>
              </a:stretch>
            </p:blipFill>
            <p:spPr>
              <a:xfrm>
                <a:off x="5308727" y="4313014"/>
                <a:ext cx="18288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3">
            <p14:nvContentPartPr>
              <p14:cNvPr id="77948" name="잉크 77947"/>
              <p14:cNvContentPartPr/>
              <p14:nvPr/>
            </p14:nvContentPartPr>
            <p14:xfrm>
              <a:off x="5357687" y="4368454"/>
              <a:ext cx="109440" cy="92160"/>
            </p14:xfrm>
          </p:contentPart>
        </mc:Choice>
        <mc:Fallback xmlns="">
          <p:pic>
            <p:nvPicPr>
              <p:cNvPr id="77948" name="잉크 77947"/>
              <p:cNvPicPr/>
              <p:nvPr/>
            </p:nvPicPr>
            <p:blipFill>
              <a:blip r:embed="rId304"/>
              <a:stretch>
                <a:fillRect/>
              </a:stretch>
            </p:blipFill>
            <p:spPr>
              <a:xfrm>
                <a:off x="5351207" y="4363774"/>
                <a:ext cx="11880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5">
            <p14:nvContentPartPr>
              <p14:cNvPr id="77949" name="잉크 77948"/>
              <p14:cNvContentPartPr/>
              <p14:nvPr/>
            </p14:nvContentPartPr>
            <p14:xfrm>
              <a:off x="5511767" y="4415254"/>
              <a:ext cx="147600" cy="91440"/>
            </p14:xfrm>
          </p:contentPart>
        </mc:Choice>
        <mc:Fallback xmlns="">
          <p:pic>
            <p:nvPicPr>
              <p:cNvPr id="77949" name="잉크 77948"/>
              <p:cNvPicPr/>
              <p:nvPr/>
            </p:nvPicPr>
            <p:blipFill>
              <a:blip r:embed="rId306"/>
              <a:stretch>
                <a:fillRect/>
              </a:stretch>
            </p:blipFill>
            <p:spPr>
              <a:xfrm>
                <a:off x="5502047" y="4398694"/>
                <a:ext cx="16020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7">
            <p14:nvContentPartPr>
              <p14:cNvPr id="77950" name="잉크 77949"/>
              <p14:cNvContentPartPr/>
              <p14:nvPr/>
            </p14:nvContentPartPr>
            <p14:xfrm>
              <a:off x="2121647" y="5179174"/>
              <a:ext cx="158760" cy="167400"/>
            </p14:xfrm>
          </p:contentPart>
        </mc:Choice>
        <mc:Fallback xmlns="">
          <p:pic>
            <p:nvPicPr>
              <p:cNvPr id="77950" name="잉크 77949"/>
              <p:cNvPicPr/>
              <p:nvPr/>
            </p:nvPicPr>
            <p:blipFill>
              <a:blip r:embed="rId308"/>
              <a:stretch>
                <a:fillRect/>
              </a:stretch>
            </p:blipFill>
            <p:spPr>
              <a:xfrm>
                <a:off x="2104007" y="5161534"/>
                <a:ext cx="18180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9">
            <p14:nvContentPartPr>
              <p14:cNvPr id="77951" name="잉크 77950"/>
              <p14:cNvContentPartPr/>
              <p14:nvPr/>
            </p14:nvContentPartPr>
            <p14:xfrm>
              <a:off x="2168087" y="5165494"/>
              <a:ext cx="114840" cy="253800"/>
            </p14:xfrm>
          </p:contentPart>
        </mc:Choice>
        <mc:Fallback xmlns="">
          <p:pic>
            <p:nvPicPr>
              <p:cNvPr id="77951" name="잉크 77950"/>
              <p:cNvPicPr/>
              <p:nvPr/>
            </p:nvPicPr>
            <p:blipFill>
              <a:blip r:embed="rId310"/>
              <a:stretch>
                <a:fillRect/>
              </a:stretch>
            </p:blipFill>
            <p:spPr>
              <a:xfrm>
                <a:off x="2155127" y="5152534"/>
                <a:ext cx="13896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1">
            <p14:nvContentPartPr>
              <p14:cNvPr id="77952" name="잉크 77951"/>
              <p14:cNvContentPartPr/>
              <p14:nvPr/>
            </p14:nvContentPartPr>
            <p14:xfrm>
              <a:off x="2377607" y="5286094"/>
              <a:ext cx="8280" cy="178920"/>
            </p14:xfrm>
          </p:contentPart>
        </mc:Choice>
        <mc:Fallback xmlns="">
          <p:pic>
            <p:nvPicPr>
              <p:cNvPr id="77952" name="잉크 77951"/>
              <p:cNvPicPr/>
              <p:nvPr/>
            </p:nvPicPr>
            <p:blipFill>
              <a:blip r:embed="rId312"/>
              <a:stretch>
                <a:fillRect/>
              </a:stretch>
            </p:blipFill>
            <p:spPr>
              <a:xfrm>
                <a:off x="2362487" y="5281414"/>
                <a:ext cx="3744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3">
            <p14:nvContentPartPr>
              <p14:cNvPr id="77953" name="잉크 77952"/>
              <p14:cNvContentPartPr/>
              <p14:nvPr/>
            </p14:nvContentPartPr>
            <p14:xfrm>
              <a:off x="2556887" y="5139574"/>
              <a:ext cx="141480" cy="197280"/>
            </p14:xfrm>
          </p:contentPart>
        </mc:Choice>
        <mc:Fallback xmlns="">
          <p:pic>
            <p:nvPicPr>
              <p:cNvPr id="77953" name="잉크 77952"/>
              <p:cNvPicPr/>
              <p:nvPr/>
            </p:nvPicPr>
            <p:blipFill>
              <a:blip r:embed="rId314"/>
              <a:stretch>
                <a:fillRect/>
              </a:stretch>
            </p:blipFill>
            <p:spPr>
              <a:xfrm>
                <a:off x="2541407" y="5120494"/>
                <a:ext cx="16560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5">
            <p14:nvContentPartPr>
              <p14:cNvPr id="77954" name="잉크 77953"/>
              <p14:cNvContentPartPr/>
              <p14:nvPr/>
            </p14:nvContentPartPr>
            <p14:xfrm>
              <a:off x="2495327" y="5072974"/>
              <a:ext cx="125280" cy="36000"/>
            </p14:xfrm>
          </p:contentPart>
        </mc:Choice>
        <mc:Fallback xmlns="">
          <p:pic>
            <p:nvPicPr>
              <p:cNvPr id="77954" name="잉크 77953"/>
              <p:cNvPicPr/>
              <p:nvPr/>
            </p:nvPicPr>
            <p:blipFill>
              <a:blip r:embed="rId316"/>
              <a:stretch>
                <a:fillRect/>
              </a:stretch>
            </p:blipFill>
            <p:spPr>
              <a:xfrm>
                <a:off x="2476607" y="5064334"/>
                <a:ext cx="14940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7">
            <p14:nvContentPartPr>
              <p14:cNvPr id="77955" name="잉크 77954"/>
              <p14:cNvContentPartPr/>
              <p14:nvPr/>
            </p14:nvContentPartPr>
            <p14:xfrm>
              <a:off x="2836967" y="5162974"/>
              <a:ext cx="171000" cy="31320"/>
            </p14:xfrm>
          </p:contentPart>
        </mc:Choice>
        <mc:Fallback xmlns="">
          <p:pic>
            <p:nvPicPr>
              <p:cNvPr id="77955" name="잉크 77954"/>
              <p:cNvPicPr/>
              <p:nvPr/>
            </p:nvPicPr>
            <p:blipFill>
              <a:blip r:embed="rId318"/>
              <a:stretch>
                <a:fillRect/>
              </a:stretch>
            </p:blipFill>
            <p:spPr>
              <a:xfrm>
                <a:off x="2820407" y="5159374"/>
                <a:ext cx="19728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9">
            <p14:nvContentPartPr>
              <p14:cNvPr id="77956" name="잉크 77955"/>
              <p14:cNvContentPartPr/>
              <p14:nvPr/>
            </p14:nvContentPartPr>
            <p14:xfrm>
              <a:off x="2912567" y="5097094"/>
              <a:ext cx="37800" cy="170280"/>
            </p14:xfrm>
          </p:contentPart>
        </mc:Choice>
        <mc:Fallback xmlns="">
          <p:pic>
            <p:nvPicPr>
              <p:cNvPr id="77956" name="잉크 77955"/>
              <p:cNvPicPr/>
              <p:nvPr/>
            </p:nvPicPr>
            <p:blipFill>
              <a:blip r:embed="rId320"/>
              <a:stretch>
                <a:fillRect/>
              </a:stretch>
            </p:blipFill>
            <p:spPr>
              <a:xfrm>
                <a:off x="2895287" y="5093494"/>
                <a:ext cx="58680" cy="1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1">
            <p14:nvContentPartPr>
              <p14:cNvPr id="77957" name="잉크 77956"/>
              <p14:cNvContentPartPr/>
              <p14:nvPr/>
            </p14:nvContentPartPr>
            <p14:xfrm>
              <a:off x="3104087" y="5080174"/>
              <a:ext cx="156960" cy="172800"/>
            </p14:xfrm>
          </p:contentPart>
        </mc:Choice>
        <mc:Fallback xmlns="">
          <p:pic>
            <p:nvPicPr>
              <p:cNvPr id="77957" name="잉크 77956"/>
              <p:cNvPicPr/>
              <p:nvPr/>
            </p:nvPicPr>
            <p:blipFill>
              <a:blip r:embed="rId322"/>
              <a:stretch>
                <a:fillRect/>
              </a:stretch>
            </p:blipFill>
            <p:spPr>
              <a:xfrm>
                <a:off x="3088607" y="5064694"/>
                <a:ext cx="17820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3">
            <p14:nvContentPartPr>
              <p14:cNvPr id="77958" name="잉크 77957"/>
              <p14:cNvContentPartPr/>
              <p14:nvPr/>
            </p14:nvContentPartPr>
            <p14:xfrm>
              <a:off x="3151607" y="5068654"/>
              <a:ext cx="95040" cy="217800"/>
            </p14:xfrm>
          </p:contentPart>
        </mc:Choice>
        <mc:Fallback xmlns="">
          <p:pic>
            <p:nvPicPr>
              <p:cNvPr id="77958" name="잉크 77957"/>
              <p:cNvPicPr/>
              <p:nvPr/>
            </p:nvPicPr>
            <p:blipFill>
              <a:blip r:embed="rId324"/>
              <a:stretch>
                <a:fillRect/>
              </a:stretch>
            </p:blipFill>
            <p:spPr>
              <a:xfrm>
                <a:off x="3137567" y="5064694"/>
                <a:ext cx="11304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5">
            <p14:nvContentPartPr>
              <p14:cNvPr id="77959" name="잉크 77958"/>
              <p14:cNvContentPartPr/>
              <p14:nvPr/>
            </p14:nvContentPartPr>
            <p14:xfrm>
              <a:off x="3286607" y="5197894"/>
              <a:ext cx="104040" cy="110160"/>
            </p14:xfrm>
          </p:contentPart>
        </mc:Choice>
        <mc:Fallback xmlns="">
          <p:pic>
            <p:nvPicPr>
              <p:cNvPr id="77959" name="잉크 77958"/>
              <p:cNvPicPr/>
              <p:nvPr/>
            </p:nvPicPr>
            <p:blipFill>
              <a:blip r:embed="rId326"/>
              <a:stretch>
                <a:fillRect/>
              </a:stretch>
            </p:blipFill>
            <p:spPr>
              <a:xfrm>
                <a:off x="3267887" y="5183494"/>
                <a:ext cx="127440" cy="1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7">
            <p14:nvContentPartPr>
              <p14:cNvPr id="77960" name="잉크 77959"/>
              <p14:cNvContentPartPr/>
              <p14:nvPr/>
            </p14:nvContentPartPr>
            <p14:xfrm>
              <a:off x="3430967" y="5104294"/>
              <a:ext cx="90720" cy="173880"/>
            </p14:xfrm>
          </p:contentPart>
        </mc:Choice>
        <mc:Fallback xmlns="">
          <p:pic>
            <p:nvPicPr>
              <p:cNvPr id="77960" name="잉크 77959"/>
              <p:cNvPicPr/>
              <p:nvPr/>
            </p:nvPicPr>
            <p:blipFill>
              <a:blip r:embed="rId328"/>
              <a:stretch>
                <a:fillRect/>
              </a:stretch>
            </p:blipFill>
            <p:spPr>
              <a:xfrm>
                <a:off x="3414407" y="5087734"/>
                <a:ext cx="12348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9">
            <p14:nvContentPartPr>
              <p14:cNvPr id="77961" name="잉크 77960"/>
              <p14:cNvContentPartPr/>
              <p14:nvPr/>
            </p14:nvContentPartPr>
            <p14:xfrm>
              <a:off x="3366887" y="5007814"/>
              <a:ext cx="156600" cy="22680"/>
            </p14:xfrm>
          </p:contentPart>
        </mc:Choice>
        <mc:Fallback xmlns="">
          <p:pic>
            <p:nvPicPr>
              <p:cNvPr id="77961" name="잉크 77960"/>
              <p:cNvPicPr/>
              <p:nvPr/>
            </p:nvPicPr>
            <p:blipFill>
              <a:blip r:embed="rId330"/>
              <a:stretch>
                <a:fillRect/>
              </a:stretch>
            </p:blipFill>
            <p:spPr>
              <a:xfrm>
                <a:off x="3351407" y="4988374"/>
                <a:ext cx="17748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1">
            <p14:nvContentPartPr>
              <p14:cNvPr id="77962" name="잉크 77961"/>
              <p14:cNvContentPartPr/>
              <p14:nvPr/>
            </p14:nvContentPartPr>
            <p14:xfrm>
              <a:off x="3689807" y="5117614"/>
              <a:ext cx="149760" cy="25200"/>
            </p14:xfrm>
          </p:contentPart>
        </mc:Choice>
        <mc:Fallback xmlns="">
          <p:pic>
            <p:nvPicPr>
              <p:cNvPr id="77962" name="잉크 77961"/>
              <p:cNvPicPr/>
              <p:nvPr/>
            </p:nvPicPr>
            <p:blipFill>
              <a:blip r:embed="rId332"/>
              <a:stretch>
                <a:fillRect/>
              </a:stretch>
            </p:blipFill>
            <p:spPr>
              <a:xfrm>
                <a:off x="3671447" y="5104294"/>
                <a:ext cx="17496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3">
            <p14:nvContentPartPr>
              <p14:cNvPr id="77963" name="잉크 77962"/>
              <p14:cNvContentPartPr/>
              <p14:nvPr/>
            </p14:nvContentPartPr>
            <p14:xfrm>
              <a:off x="3762167" y="5061814"/>
              <a:ext cx="28800" cy="155160"/>
            </p14:xfrm>
          </p:contentPart>
        </mc:Choice>
        <mc:Fallback xmlns="">
          <p:pic>
            <p:nvPicPr>
              <p:cNvPr id="77963" name="잉크 77962"/>
              <p:cNvPicPr/>
              <p:nvPr/>
            </p:nvPicPr>
            <p:blipFill>
              <a:blip r:embed="rId334"/>
              <a:stretch>
                <a:fillRect/>
              </a:stretch>
            </p:blipFill>
            <p:spPr>
              <a:xfrm>
                <a:off x="3745607" y="5056054"/>
                <a:ext cx="4824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5">
            <p14:nvContentPartPr>
              <p14:cNvPr id="77964" name="잉크 77963"/>
              <p14:cNvContentPartPr/>
              <p14:nvPr/>
            </p14:nvContentPartPr>
            <p14:xfrm>
              <a:off x="3945767" y="5048134"/>
              <a:ext cx="172440" cy="103680"/>
            </p14:xfrm>
          </p:contentPart>
        </mc:Choice>
        <mc:Fallback xmlns="">
          <p:pic>
            <p:nvPicPr>
              <p:cNvPr id="77964" name="잉크 77963"/>
              <p:cNvPicPr/>
              <p:nvPr/>
            </p:nvPicPr>
            <p:blipFill>
              <a:blip r:embed="rId336"/>
              <a:stretch>
                <a:fillRect/>
              </a:stretch>
            </p:blipFill>
            <p:spPr>
              <a:xfrm>
                <a:off x="3932807" y="5035174"/>
                <a:ext cx="18972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7">
            <p14:nvContentPartPr>
              <p14:cNvPr id="77965" name="잉크 77964"/>
              <p14:cNvContentPartPr/>
              <p14:nvPr/>
            </p14:nvContentPartPr>
            <p14:xfrm>
              <a:off x="3970967" y="4995214"/>
              <a:ext cx="125280" cy="260640"/>
            </p14:xfrm>
          </p:contentPart>
        </mc:Choice>
        <mc:Fallback xmlns="">
          <p:pic>
            <p:nvPicPr>
              <p:cNvPr id="77965" name="잉크 77964"/>
              <p:cNvPicPr/>
              <p:nvPr/>
            </p:nvPicPr>
            <p:blipFill>
              <a:blip r:embed="rId338"/>
              <a:stretch>
                <a:fillRect/>
              </a:stretch>
            </p:blipFill>
            <p:spPr>
              <a:xfrm>
                <a:off x="3956567" y="4990534"/>
                <a:ext cx="144360" cy="27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9">
            <p14:nvContentPartPr>
              <p14:cNvPr id="77966" name="잉크 77965"/>
              <p14:cNvContentPartPr/>
              <p14:nvPr/>
            </p14:nvContentPartPr>
            <p14:xfrm>
              <a:off x="4131887" y="5118694"/>
              <a:ext cx="84240" cy="206640"/>
            </p14:xfrm>
          </p:contentPart>
        </mc:Choice>
        <mc:Fallback xmlns="">
          <p:pic>
            <p:nvPicPr>
              <p:cNvPr id="77966" name="잉크 77965"/>
              <p:cNvPicPr/>
              <p:nvPr/>
            </p:nvPicPr>
            <p:blipFill>
              <a:blip r:embed="rId340"/>
              <a:stretch>
                <a:fillRect/>
              </a:stretch>
            </p:blipFill>
            <p:spPr>
              <a:xfrm>
                <a:off x="4118927" y="5101414"/>
                <a:ext cx="11556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1">
            <p14:nvContentPartPr>
              <p14:cNvPr id="77967" name="잉크 77966"/>
              <p14:cNvContentPartPr/>
              <p14:nvPr/>
            </p14:nvContentPartPr>
            <p14:xfrm>
              <a:off x="4320167" y="4995214"/>
              <a:ext cx="200160" cy="200520"/>
            </p14:xfrm>
          </p:contentPart>
        </mc:Choice>
        <mc:Fallback xmlns="">
          <p:pic>
            <p:nvPicPr>
              <p:cNvPr id="77967" name="잉크 77966"/>
              <p:cNvPicPr/>
              <p:nvPr/>
            </p:nvPicPr>
            <p:blipFill>
              <a:blip r:embed="rId342"/>
              <a:stretch>
                <a:fillRect/>
              </a:stretch>
            </p:blipFill>
            <p:spPr>
              <a:xfrm>
                <a:off x="4303607" y="4990534"/>
                <a:ext cx="23760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3">
            <p14:nvContentPartPr>
              <p14:cNvPr id="77968" name="잉크 77967"/>
              <p14:cNvContentPartPr/>
              <p14:nvPr/>
            </p14:nvContentPartPr>
            <p14:xfrm>
              <a:off x="4287767" y="4957414"/>
              <a:ext cx="140400" cy="19080"/>
            </p14:xfrm>
          </p:contentPart>
        </mc:Choice>
        <mc:Fallback xmlns="">
          <p:pic>
            <p:nvPicPr>
              <p:cNvPr id="77968" name="잉크 77967"/>
              <p:cNvPicPr/>
              <p:nvPr/>
            </p:nvPicPr>
            <p:blipFill>
              <a:blip r:embed="rId344"/>
              <a:stretch>
                <a:fillRect/>
              </a:stretch>
            </p:blipFill>
            <p:spPr>
              <a:xfrm>
                <a:off x="4273007" y="4943374"/>
                <a:ext cx="16092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5">
            <p14:nvContentPartPr>
              <p14:cNvPr id="77969" name="잉크 77968"/>
              <p14:cNvContentPartPr/>
              <p14:nvPr/>
            </p14:nvContentPartPr>
            <p14:xfrm>
              <a:off x="3153407" y="5625214"/>
              <a:ext cx="92520" cy="381600"/>
            </p14:xfrm>
          </p:contentPart>
        </mc:Choice>
        <mc:Fallback xmlns="">
          <p:pic>
            <p:nvPicPr>
              <p:cNvPr id="77969" name="잉크 77968"/>
              <p:cNvPicPr/>
              <p:nvPr/>
            </p:nvPicPr>
            <p:blipFill>
              <a:blip r:embed="rId346"/>
              <a:stretch>
                <a:fillRect/>
              </a:stretch>
            </p:blipFill>
            <p:spPr>
              <a:xfrm>
                <a:off x="3137207" y="5608654"/>
                <a:ext cx="124200" cy="41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7">
            <p14:nvContentPartPr>
              <p14:cNvPr id="77970" name="잉크 77969"/>
              <p14:cNvContentPartPr/>
              <p14:nvPr/>
            </p14:nvContentPartPr>
            <p14:xfrm>
              <a:off x="3050447" y="5786494"/>
              <a:ext cx="228960" cy="80640"/>
            </p14:xfrm>
          </p:contentPart>
        </mc:Choice>
        <mc:Fallback xmlns="">
          <p:pic>
            <p:nvPicPr>
              <p:cNvPr id="77970" name="잉크 77969"/>
              <p:cNvPicPr/>
              <p:nvPr/>
            </p:nvPicPr>
            <p:blipFill>
              <a:blip r:embed="rId348"/>
              <a:stretch>
                <a:fillRect/>
              </a:stretch>
            </p:blipFill>
            <p:spPr>
              <a:xfrm>
                <a:off x="3037487" y="5775334"/>
                <a:ext cx="24696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9">
            <p14:nvContentPartPr>
              <p14:cNvPr id="77971" name="잉크 77970"/>
              <p14:cNvContentPartPr/>
              <p14:nvPr/>
            </p14:nvContentPartPr>
            <p14:xfrm>
              <a:off x="3282647" y="5704774"/>
              <a:ext cx="207000" cy="162360"/>
            </p14:xfrm>
          </p:contentPart>
        </mc:Choice>
        <mc:Fallback xmlns="">
          <p:pic>
            <p:nvPicPr>
              <p:cNvPr id="77971" name="잉크 77970"/>
              <p:cNvPicPr/>
              <p:nvPr/>
            </p:nvPicPr>
            <p:blipFill>
              <a:blip r:embed="rId350"/>
              <a:stretch>
                <a:fillRect/>
              </a:stretch>
            </p:blipFill>
            <p:spPr>
              <a:xfrm>
                <a:off x="3266807" y="5700814"/>
                <a:ext cx="22680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1">
            <p14:nvContentPartPr>
              <p14:cNvPr id="77972" name="잉크 77971"/>
              <p14:cNvContentPartPr/>
              <p14:nvPr/>
            </p14:nvContentPartPr>
            <p14:xfrm>
              <a:off x="3712127" y="5599654"/>
              <a:ext cx="106560" cy="183960"/>
            </p14:xfrm>
          </p:contentPart>
        </mc:Choice>
        <mc:Fallback xmlns="">
          <p:pic>
            <p:nvPicPr>
              <p:cNvPr id="77972" name="잉크 77971"/>
              <p:cNvPicPr/>
              <p:nvPr/>
            </p:nvPicPr>
            <p:blipFill>
              <a:blip r:embed="rId352"/>
              <a:stretch>
                <a:fillRect/>
              </a:stretch>
            </p:blipFill>
            <p:spPr>
              <a:xfrm>
                <a:off x="3700247" y="5584534"/>
                <a:ext cx="13572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3">
            <p14:nvContentPartPr>
              <p14:cNvPr id="77973" name="잉크 77972"/>
              <p14:cNvContentPartPr/>
              <p14:nvPr/>
            </p14:nvContentPartPr>
            <p14:xfrm>
              <a:off x="3760727" y="5682094"/>
              <a:ext cx="75600" cy="46440"/>
            </p14:xfrm>
          </p:contentPart>
        </mc:Choice>
        <mc:Fallback xmlns="">
          <p:pic>
            <p:nvPicPr>
              <p:cNvPr id="77973" name="잉크 77972"/>
              <p:cNvPicPr/>
              <p:nvPr/>
            </p:nvPicPr>
            <p:blipFill>
              <a:blip r:embed="rId354"/>
              <a:stretch>
                <a:fillRect/>
              </a:stretch>
            </p:blipFill>
            <p:spPr>
              <a:xfrm>
                <a:off x="3745607" y="5678494"/>
                <a:ext cx="9432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5">
            <p14:nvContentPartPr>
              <p14:cNvPr id="77974" name="잉크 77973"/>
              <p14:cNvContentPartPr/>
              <p14:nvPr/>
            </p14:nvContentPartPr>
            <p14:xfrm>
              <a:off x="4015967" y="5641414"/>
              <a:ext cx="94680" cy="209520"/>
            </p14:xfrm>
          </p:contentPart>
        </mc:Choice>
        <mc:Fallback xmlns="">
          <p:pic>
            <p:nvPicPr>
              <p:cNvPr id="77974" name="잉크 77973"/>
              <p:cNvPicPr/>
              <p:nvPr/>
            </p:nvPicPr>
            <p:blipFill>
              <a:blip r:embed="rId356"/>
              <a:stretch>
                <a:fillRect/>
              </a:stretch>
            </p:blipFill>
            <p:spPr>
              <a:xfrm>
                <a:off x="3998687" y="5627374"/>
                <a:ext cx="12744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7">
            <p14:nvContentPartPr>
              <p14:cNvPr id="77975" name="잉크 77974"/>
              <p14:cNvContentPartPr/>
              <p14:nvPr/>
            </p14:nvContentPartPr>
            <p14:xfrm>
              <a:off x="4001207" y="5731054"/>
              <a:ext cx="163440" cy="79920"/>
            </p14:xfrm>
          </p:contentPart>
        </mc:Choice>
        <mc:Fallback xmlns="">
          <p:pic>
            <p:nvPicPr>
              <p:cNvPr id="77975" name="잉크 77974"/>
              <p:cNvPicPr/>
              <p:nvPr/>
            </p:nvPicPr>
            <p:blipFill>
              <a:blip r:embed="rId358"/>
              <a:stretch>
                <a:fillRect/>
              </a:stretch>
            </p:blipFill>
            <p:spPr>
              <a:xfrm>
                <a:off x="3989327" y="5714134"/>
                <a:ext cx="18000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9">
            <p14:nvContentPartPr>
              <p14:cNvPr id="77976" name="잉크 77975"/>
              <p14:cNvContentPartPr/>
              <p14:nvPr/>
            </p14:nvContentPartPr>
            <p14:xfrm>
              <a:off x="4208927" y="5655094"/>
              <a:ext cx="21600" cy="176760"/>
            </p14:xfrm>
          </p:contentPart>
        </mc:Choice>
        <mc:Fallback xmlns="">
          <p:pic>
            <p:nvPicPr>
              <p:cNvPr id="77976" name="잉크 77975"/>
              <p:cNvPicPr/>
              <p:nvPr/>
            </p:nvPicPr>
            <p:blipFill>
              <a:blip r:embed="rId360"/>
              <a:stretch>
                <a:fillRect/>
              </a:stretch>
            </p:blipFill>
            <p:spPr>
              <a:xfrm>
                <a:off x="4201007" y="5641774"/>
                <a:ext cx="4572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1">
            <p14:nvContentPartPr>
              <p14:cNvPr id="77977" name="잉크 77976"/>
              <p14:cNvContentPartPr/>
              <p14:nvPr/>
            </p14:nvContentPartPr>
            <p14:xfrm>
              <a:off x="4280207" y="5773174"/>
              <a:ext cx="63000" cy="113760"/>
            </p14:xfrm>
          </p:contentPart>
        </mc:Choice>
        <mc:Fallback xmlns="">
          <p:pic>
            <p:nvPicPr>
              <p:cNvPr id="77977" name="잉크 77976"/>
              <p:cNvPicPr/>
              <p:nvPr/>
            </p:nvPicPr>
            <p:blipFill>
              <a:blip r:embed="rId362"/>
              <a:stretch>
                <a:fillRect/>
              </a:stretch>
            </p:blipFill>
            <p:spPr>
              <a:xfrm>
                <a:off x="4275167" y="5769574"/>
                <a:ext cx="8676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3">
            <p14:nvContentPartPr>
              <p14:cNvPr id="77978" name="잉크 77977"/>
              <p14:cNvContentPartPr/>
              <p14:nvPr/>
            </p14:nvContentPartPr>
            <p14:xfrm>
              <a:off x="4436807" y="5650054"/>
              <a:ext cx="136440" cy="157320"/>
            </p14:xfrm>
          </p:contentPart>
        </mc:Choice>
        <mc:Fallback xmlns="">
          <p:pic>
            <p:nvPicPr>
              <p:cNvPr id="77978" name="잉크 77977"/>
              <p:cNvPicPr/>
              <p:nvPr/>
            </p:nvPicPr>
            <p:blipFill>
              <a:blip r:embed="rId364"/>
              <a:stretch>
                <a:fillRect/>
              </a:stretch>
            </p:blipFill>
            <p:spPr>
              <a:xfrm>
                <a:off x="4429967" y="5638174"/>
                <a:ext cx="16020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5">
            <p14:nvContentPartPr>
              <p14:cNvPr id="77979" name="잉크 77978"/>
              <p14:cNvContentPartPr/>
              <p14:nvPr/>
            </p14:nvContentPartPr>
            <p14:xfrm>
              <a:off x="4473167" y="5688934"/>
              <a:ext cx="108000" cy="127440"/>
            </p14:xfrm>
          </p:contentPart>
        </mc:Choice>
        <mc:Fallback xmlns="">
          <p:pic>
            <p:nvPicPr>
              <p:cNvPr id="77979" name="잉크 77978"/>
              <p:cNvPicPr/>
              <p:nvPr/>
            </p:nvPicPr>
            <p:blipFill>
              <a:blip r:embed="rId366"/>
              <a:stretch>
                <a:fillRect/>
              </a:stretch>
            </p:blipFill>
            <p:spPr>
              <a:xfrm>
                <a:off x="4469567" y="5683894"/>
                <a:ext cx="11700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7">
            <p14:nvContentPartPr>
              <p14:cNvPr id="77980" name="잉크 77979"/>
              <p14:cNvContentPartPr/>
              <p14:nvPr/>
            </p14:nvContentPartPr>
            <p14:xfrm>
              <a:off x="4627607" y="5618014"/>
              <a:ext cx="144720" cy="155520"/>
            </p14:xfrm>
          </p:contentPart>
        </mc:Choice>
        <mc:Fallback xmlns="">
          <p:pic>
            <p:nvPicPr>
              <p:cNvPr id="77980" name="잉크 77979"/>
              <p:cNvPicPr/>
              <p:nvPr/>
            </p:nvPicPr>
            <p:blipFill>
              <a:blip r:embed="rId368"/>
              <a:stretch>
                <a:fillRect/>
              </a:stretch>
            </p:blipFill>
            <p:spPr>
              <a:xfrm>
                <a:off x="4616087" y="5600734"/>
                <a:ext cx="159120" cy="19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9">
            <p14:nvContentPartPr>
              <p14:cNvPr id="77981" name="잉크 77980"/>
              <p14:cNvContentPartPr/>
              <p14:nvPr/>
            </p14:nvContentPartPr>
            <p14:xfrm>
              <a:off x="4781687" y="5731774"/>
              <a:ext cx="47520" cy="135720"/>
            </p14:xfrm>
          </p:contentPart>
        </mc:Choice>
        <mc:Fallback xmlns="">
          <p:pic>
            <p:nvPicPr>
              <p:cNvPr id="77981" name="잉크 77980"/>
              <p:cNvPicPr/>
              <p:nvPr/>
            </p:nvPicPr>
            <p:blipFill>
              <a:blip r:embed="rId370"/>
              <a:stretch>
                <a:fillRect/>
              </a:stretch>
            </p:blipFill>
            <p:spPr>
              <a:xfrm>
                <a:off x="4773407" y="5728894"/>
                <a:ext cx="63360" cy="1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1">
            <p14:nvContentPartPr>
              <p14:cNvPr id="77982" name="잉크 77981"/>
              <p14:cNvContentPartPr/>
              <p14:nvPr/>
            </p14:nvContentPartPr>
            <p14:xfrm>
              <a:off x="4949807" y="5591014"/>
              <a:ext cx="122400" cy="143280"/>
            </p14:xfrm>
          </p:contentPart>
        </mc:Choice>
        <mc:Fallback xmlns="">
          <p:pic>
            <p:nvPicPr>
              <p:cNvPr id="77982" name="잉크 77981"/>
              <p:cNvPicPr/>
              <p:nvPr/>
            </p:nvPicPr>
            <p:blipFill>
              <a:blip r:embed="rId372"/>
              <a:stretch>
                <a:fillRect/>
              </a:stretch>
            </p:blipFill>
            <p:spPr>
              <a:xfrm>
                <a:off x="4931807" y="5581654"/>
                <a:ext cx="15156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3">
            <p14:nvContentPartPr>
              <p14:cNvPr id="77983" name="잉크 77982"/>
              <p14:cNvContentPartPr/>
              <p14:nvPr/>
            </p14:nvContentPartPr>
            <p14:xfrm>
              <a:off x="4966007" y="5622334"/>
              <a:ext cx="125640" cy="122400"/>
            </p14:xfrm>
          </p:contentPart>
        </mc:Choice>
        <mc:Fallback xmlns="">
          <p:pic>
            <p:nvPicPr>
              <p:cNvPr id="77983" name="잉크 77982"/>
              <p:cNvPicPr/>
              <p:nvPr/>
            </p:nvPicPr>
            <p:blipFill>
              <a:blip r:embed="rId374"/>
              <a:stretch>
                <a:fillRect/>
              </a:stretch>
            </p:blipFill>
            <p:spPr>
              <a:xfrm>
                <a:off x="4960247" y="5616214"/>
                <a:ext cx="13608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5">
            <p14:nvContentPartPr>
              <p14:cNvPr id="77984" name="잉크 77983"/>
              <p14:cNvContentPartPr/>
              <p14:nvPr/>
            </p14:nvContentPartPr>
            <p14:xfrm>
              <a:off x="5124407" y="5552854"/>
              <a:ext cx="148680" cy="278280"/>
            </p14:xfrm>
          </p:contentPart>
        </mc:Choice>
        <mc:Fallback xmlns="">
          <p:pic>
            <p:nvPicPr>
              <p:cNvPr id="77984" name="잉크 77983"/>
              <p:cNvPicPr/>
              <p:nvPr/>
            </p:nvPicPr>
            <p:blipFill>
              <a:blip r:embed="rId376"/>
              <a:stretch>
                <a:fillRect/>
              </a:stretch>
            </p:blipFill>
            <p:spPr>
              <a:xfrm>
                <a:off x="5121527" y="5535574"/>
                <a:ext cx="172080" cy="30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7">
            <p14:nvContentPartPr>
              <p14:cNvPr id="77985" name="잉크 77984"/>
              <p14:cNvContentPartPr/>
              <p14:nvPr/>
            </p14:nvContentPartPr>
            <p14:xfrm>
              <a:off x="1507127" y="3767974"/>
              <a:ext cx="85680" cy="133920"/>
            </p14:xfrm>
          </p:contentPart>
        </mc:Choice>
        <mc:Fallback xmlns="">
          <p:pic>
            <p:nvPicPr>
              <p:cNvPr id="77985" name="잉크 77984"/>
              <p:cNvPicPr/>
              <p:nvPr/>
            </p:nvPicPr>
            <p:blipFill>
              <a:blip r:embed="rId378"/>
              <a:stretch>
                <a:fillRect/>
              </a:stretch>
            </p:blipFill>
            <p:spPr>
              <a:xfrm>
                <a:off x="1489847" y="3762574"/>
                <a:ext cx="10836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9">
            <p14:nvContentPartPr>
              <p14:cNvPr id="77986" name="잉크 77985"/>
              <p14:cNvContentPartPr/>
              <p14:nvPr/>
            </p14:nvContentPartPr>
            <p14:xfrm>
              <a:off x="1569047" y="4619374"/>
              <a:ext cx="67680" cy="106920"/>
            </p14:xfrm>
          </p:contentPart>
        </mc:Choice>
        <mc:Fallback xmlns="">
          <p:pic>
            <p:nvPicPr>
              <p:cNvPr id="77986" name="잉크 77985"/>
              <p:cNvPicPr/>
              <p:nvPr/>
            </p:nvPicPr>
            <p:blipFill>
              <a:blip r:embed="rId380"/>
              <a:stretch>
                <a:fillRect/>
              </a:stretch>
            </p:blipFill>
            <p:spPr>
              <a:xfrm>
                <a:off x="1551407" y="4615414"/>
                <a:ext cx="8928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1">
            <p14:nvContentPartPr>
              <p14:cNvPr id="77987" name="잉크 77986"/>
              <p14:cNvContentPartPr/>
              <p14:nvPr/>
            </p14:nvContentPartPr>
            <p14:xfrm>
              <a:off x="1578047" y="5270254"/>
              <a:ext cx="92520" cy="170280"/>
            </p14:xfrm>
          </p:contentPart>
        </mc:Choice>
        <mc:Fallback xmlns="">
          <p:pic>
            <p:nvPicPr>
              <p:cNvPr id="77987" name="잉크 77986"/>
              <p:cNvPicPr/>
              <p:nvPr/>
            </p:nvPicPr>
            <p:blipFill>
              <a:blip r:embed="rId382"/>
              <a:stretch>
                <a:fillRect/>
              </a:stretch>
            </p:blipFill>
            <p:spPr>
              <a:xfrm>
                <a:off x="1563647" y="5265214"/>
                <a:ext cx="11196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3">
            <p14:nvContentPartPr>
              <p14:cNvPr id="77988" name="잉크 77987"/>
              <p14:cNvContentPartPr/>
              <p14:nvPr/>
            </p14:nvContentPartPr>
            <p14:xfrm>
              <a:off x="8110607" y="906334"/>
              <a:ext cx="219600" cy="213480"/>
            </p14:xfrm>
          </p:contentPart>
        </mc:Choice>
        <mc:Fallback xmlns="">
          <p:pic>
            <p:nvPicPr>
              <p:cNvPr id="77988" name="잉크 77987"/>
              <p:cNvPicPr/>
              <p:nvPr/>
            </p:nvPicPr>
            <p:blipFill>
              <a:blip r:embed="rId384"/>
              <a:stretch>
                <a:fillRect/>
              </a:stretch>
            </p:blipFill>
            <p:spPr>
              <a:xfrm>
                <a:off x="8093687" y="893374"/>
                <a:ext cx="25776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5">
            <p14:nvContentPartPr>
              <p14:cNvPr id="77989" name="잉크 77988"/>
              <p14:cNvContentPartPr/>
              <p14:nvPr/>
            </p14:nvContentPartPr>
            <p14:xfrm>
              <a:off x="8081087" y="849454"/>
              <a:ext cx="174960" cy="31320"/>
            </p14:xfrm>
          </p:contentPart>
        </mc:Choice>
        <mc:Fallback xmlns="">
          <p:pic>
            <p:nvPicPr>
              <p:cNvPr id="77989" name="잉크 77988"/>
              <p:cNvPicPr/>
              <p:nvPr/>
            </p:nvPicPr>
            <p:blipFill>
              <a:blip r:embed="rId386"/>
              <a:stretch>
                <a:fillRect/>
              </a:stretch>
            </p:blipFill>
            <p:spPr>
              <a:xfrm>
                <a:off x="8063447" y="837214"/>
                <a:ext cx="1962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7">
            <p14:nvContentPartPr>
              <p14:cNvPr id="77990" name="잉크 77989"/>
              <p14:cNvContentPartPr/>
              <p14:nvPr/>
            </p14:nvContentPartPr>
            <p14:xfrm>
              <a:off x="8414087" y="855934"/>
              <a:ext cx="52920" cy="122760"/>
            </p14:xfrm>
          </p:contentPart>
        </mc:Choice>
        <mc:Fallback xmlns="">
          <p:pic>
            <p:nvPicPr>
              <p:cNvPr id="77990" name="잉크 77989"/>
              <p:cNvPicPr/>
              <p:nvPr/>
            </p:nvPicPr>
            <p:blipFill>
              <a:blip r:embed="rId388"/>
              <a:stretch>
                <a:fillRect/>
              </a:stretch>
            </p:blipFill>
            <p:spPr>
              <a:xfrm>
                <a:off x="8397527" y="848734"/>
                <a:ext cx="81360" cy="14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9">
            <p14:nvContentPartPr>
              <p14:cNvPr id="77991" name="잉크 77990"/>
              <p14:cNvContentPartPr/>
              <p14:nvPr/>
            </p14:nvContentPartPr>
            <p14:xfrm>
              <a:off x="8395367" y="885454"/>
              <a:ext cx="85320" cy="130320"/>
            </p14:xfrm>
          </p:contentPart>
        </mc:Choice>
        <mc:Fallback xmlns="">
          <p:pic>
            <p:nvPicPr>
              <p:cNvPr id="77991" name="잉크 77990"/>
              <p:cNvPicPr/>
              <p:nvPr/>
            </p:nvPicPr>
            <p:blipFill>
              <a:blip r:embed="rId390"/>
              <a:stretch>
                <a:fillRect/>
              </a:stretch>
            </p:blipFill>
            <p:spPr>
              <a:xfrm>
                <a:off x="8377367" y="871774"/>
                <a:ext cx="108000" cy="1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1">
            <p14:nvContentPartPr>
              <p14:cNvPr id="77992" name="잉크 77991"/>
              <p14:cNvContentPartPr/>
              <p14:nvPr/>
            </p14:nvContentPartPr>
            <p14:xfrm>
              <a:off x="8341727" y="947374"/>
              <a:ext cx="137880" cy="15480"/>
            </p14:xfrm>
          </p:contentPart>
        </mc:Choice>
        <mc:Fallback xmlns="">
          <p:pic>
            <p:nvPicPr>
              <p:cNvPr id="77992" name="잉크 77991"/>
              <p:cNvPicPr/>
              <p:nvPr/>
            </p:nvPicPr>
            <p:blipFill>
              <a:blip r:embed="rId392"/>
              <a:stretch>
                <a:fillRect/>
              </a:stretch>
            </p:blipFill>
            <p:spPr>
              <a:xfrm>
                <a:off x="8321207" y="939814"/>
                <a:ext cx="16416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3">
            <p14:nvContentPartPr>
              <p14:cNvPr id="77993" name="잉크 77992"/>
              <p14:cNvContentPartPr/>
              <p14:nvPr/>
            </p14:nvContentPartPr>
            <p14:xfrm>
              <a:off x="8672567" y="962134"/>
              <a:ext cx="51840" cy="13320"/>
            </p14:xfrm>
          </p:contentPart>
        </mc:Choice>
        <mc:Fallback xmlns="">
          <p:pic>
            <p:nvPicPr>
              <p:cNvPr id="77993" name="잉크 77992"/>
              <p:cNvPicPr/>
              <p:nvPr/>
            </p:nvPicPr>
            <p:blipFill>
              <a:blip r:embed="rId394"/>
              <a:stretch>
                <a:fillRect/>
              </a:stretch>
            </p:blipFill>
            <p:spPr>
              <a:xfrm>
                <a:off x="8653127" y="945214"/>
                <a:ext cx="7992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5">
            <p14:nvContentPartPr>
              <p14:cNvPr id="77994" name="잉크 77993"/>
              <p14:cNvContentPartPr/>
              <p14:nvPr/>
            </p14:nvContentPartPr>
            <p14:xfrm>
              <a:off x="8609927" y="1040974"/>
              <a:ext cx="115200" cy="16920"/>
            </p14:xfrm>
          </p:contentPart>
        </mc:Choice>
        <mc:Fallback xmlns="">
          <p:pic>
            <p:nvPicPr>
              <p:cNvPr id="77994" name="잉크 77993"/>
              <p:cNvPicPr/>
              <p:nvPr/>
            </p:nvPicPr>
            <p:blipFill>
              <a:blip r:embed="rId396"/>
              <a:stretch>
                <a:fillRect/>
              </a:stretch>
            </p:blipFill>
            <p:spPr>
              <a:xfrm>
                <a:off x="8593367" y="1035574"/>
                <a:ext cx="1360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7">
            <p14:nvContentPartPr>
              <p14:cNvPr id="77995" name="잉크 77994"/>
              <p14:cNvContentPartPr/>
              <p14:nvPr/>
            </p14:nvContentPartPr>
            <p14:xfrm>
              <a:off x="8922407" y="741454"/>
              <a:ext cx="177840" cy="907920"/>
            </p14:xfrm>
          </p:contentPart>
        </mc:Choice>
        <mc:Fallback xmlns="">
          <p:pic>
            <p:nvPicPr>
              <p:cNvPr id="77995" name="잉크 77994"/>
              <p:cNvPicPr/>
              <p:nvPr/>
            </p:nvPicPr>
            <p:blipFill>
              <a:blip r:embed="rId398"/>
              <a:stretch>
                <a:fillRect/>
              </a:stretch>
            </p:blipFill>
            <p:spPr>
              <a:xfrm>
                <a:off x="8901527" y="722014"/>
                <a:ext cx="212400" cy="9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9">
            <p14:nvContentPartPr>
              <p14:cNvPr id="77996" name="잉크 77995"/>
              <p14:cNvContentPartPr/>
              <p14:nvPr/>
            </p14:nvContentPartPr>
            <p14:xfrm>
              <a:off x="9242447" y="822094"/>
              <a:ext cx="25200" cy="142560"/>
            </p14:xfrm>
          </p:contentPart>
        </mc:Choice>
        <mc:Fallback xmlns="">
          <p:pic>
            <p:nvPicPr>
              <p:cNvPr id="77996" name="잉크 77995"/>
              <p:cNvPicPr/>
              <p:nvPr/>
            </p:nvPicPr>
            <p:blipFill>
              <a:blip r:embed="rId400"/>
              <a:stretch>
                <a:fillRect/>
              </a:stretch>
            </p:blipFill>
            <p:spPr>
              <a:xfrm>
                <a:off x="9235967" y="802654"/>
                <a:ext cx="4680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1">
            <p14:nvContentPartPr>
              <p14:cNvPr id="77997" name="잉크 77996"/>
              <p14:cNvContentPartPr/>
              <p14:nvPr/>
            </p14:nvContentPartPr>
            <p14:xfrm>
              <a:off x="9198887" y="1156894"/>
              <a:ext cx="117720" cy="99000"/>
            </p14:xfrm>
          </p:contentPart>
        </mc:Choice>
        <mc:Fallback xmlns="">
          <p:pic>
            <p:nvPicPr>
              <p:cNvPr id="77997" name="잉크 77996"/>
              <p:cNvPicPr/>
              <p:nvPr/>
            </p:nvPicPr>
            <p:blipFill>
              <a:blip r:embed="rId402"/>
              <a:stretch>
                <a:fillRect/>
              </a:stretch>
            </p:blipFill>
            <p:spPr>
              <a:xfrm>
                <a:off x="9177647" y="1137454"/>
                <a:ext cx="15984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3">
            <p14:nvContentPartPr>
              <p14:cNvPr id="77998" name="잉크 77997"/>
              <p14:cNvContentPartPr/>
              <p14:nvPr/>
            </p14:nvContentPartPr>
            <p14:xfrm>
              <a:off x="9088367" y="1483414"/>
              <a:ext cx="155160" cy="10440"/>
            </p14:xfrm>
          </p:contentPart>
        </mc:Choice>
        <mc:Fallback xmlns="">
          <p:pic>
            <p:nvPicPr>
              <p:cNvPr id="77998" name="잉크 77997"/>
              <p:cNvPicPr/>
              <p:nvPr/>
            </p:nvPicPr>
            <p:blipFill>
              <a:blip r:embed="rId404"/>
              <a:stretch>
                <a:fillRect/>
              </a:stretch>
            </p:blipFill>
            <p:spPr>
              <a:xfrm>
                <a:off x="9067487" y="1469374"/>
                <a:ext cx="1803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5">
            <p14:nvContentPartPr>
              <p14:cNvPr id="77999" name="잉크 77998"/>
              <p14:cNvContentPartPr/>
              <p14:nvPr/>
            </p14:nvContentPartPr>
            <p14:xfrm>
              <a:off x="9304007" y="1398814"/>
              <a:ext cx="14040" cy="183600"/>
            </p14:xfrm>
          </p:contentPart>
        </mc:Choice>
        <mc:Fallback xmlns="">
          <p:pic>
            <p:nvPicPr>
              <p:cNvPr id="77999" name="잉크 77998"/>
              <p:cNvPicPr/>
              <p:nvPr/>
            </p:nvPicPr>
            <p:blipFill>
              <a:blip r:embed="rId406"/>
              <a:stretch>
                <a:fillRect/>
              </a:stretch>
            </p:blipFill>
            <p:spPr>
              <a:xfrm>
                <a:off x="9290327" y="1384414"/>
                <a:ext cx="4500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7">
            <p14:nvContentPartPr>
              <p14:cNvPr id="78000" name="잉크 77999"/>
              <p14:cNvContentPartPr/>
              <p14:nvPr/>
            </p14:nvContentPartPr>
            <p14:xfrm>
              <a:off x="9412007" y="787174"/>
              <a:ext cx="163080" cy="883440"/>
            </p14:xfrm>
          </p:contentPart>
        </mc:Choice>
        <mc:Fallback xmlns="">
          <p:pic>
            <p:nvPicPr>
              <p:cNvPr id="78000" name="잉크 77999"/>
              <p:cNvPicPr/>
              <p:nvPr/>
            </p:nvPicPr>
            <p:blipFill>
              <a:blip r:embed="rId408"/>
              <a:stretch>
                <a:fillRect/>
              </a:stretch>
            </p:blipFill>
            <p:spPr>
              <a:xfrm>
                <a:off x="9396887" y="770614"/>
                <a:ext cx="199080" cy="9151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981247" y="1045294"/>
              <a:ext cx="473400" cy="24408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62887" y="1026934"/>
                <a:ext cx="49464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잉크 9"/>
              <p14:cNvContentPartPr/>
              <p14:nvPr/>
            </p14:nvContentPartPr>
            <p14:xfrm>
              <a:off x="2651927" y="1002094"/>
              <a:ext cx="213120" cy="153108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30687" y="984094"/>
                <a:ext cx="250200" cy="156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잉크 12"/>
              <p14:cNvContentPartPr/>
              <p14:nvPr/>
            </p14:nvContentPartPr>
            <p14:xfrm>
              <a:off x="2838767" y="1206214"/>
              <a:ext cx="1405080" cy="134568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21487" y="1186414"/>
                <a:ext cx="1442160" cy="13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잉크 16"/>
              <p14:cNvContentPartPr/>
              <p14:nvPr/>
            </p14:nvContentPartPr>
            <p14:xfrm>
              <a:off x="3032447" y="1179574"/>
              <a:ext cx="15480" cy="20412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17687" y="1166254"/>
                <a:ext cx="48240" cy="2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" name="잉크 25"/>
              <p14:cNvContentPartPr/>
              <p14:nvPr/>
            </p14:nvContentPartPr>
            <p14:xfrm>
              <a:off x="4452287" y="1002094"/>
              <a:ext cx="190440" cy="13737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37527" y="986974"/>
                <a:ext cx="226080" cy="140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1" name="잉크 30"/>
              <p14:cNvContentPartPr/>
              <p14:nvPr/>
            </p14:nvContentPartPr>
            <p14:xfrm>
              <a:off x="1874327" y="3401134"/>
              <a:ext cx="916920" cy="35316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56687" y="3380974"/>
                <a:ext cx="93888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8" name="잉크 37"/>
              <p14:cNvContentPartPr/>
              <p14:nvPr/>
            </p14:nvContentPartPr>
            <p14:xfrm>
              <a:off x="3060167" y="3117094"/>
              <a:ext cx="176040" cy="99288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39647" y="3099814"/>
                <a:ext cx="205920" cy="103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9" name="잉크 38"/>
              <p14:cNvContentPartPr/>
              <p14:nvPr/>
            </p14:nvContentPartPr>
            <p14:xfrm>
              <a:off x="3394607" y="3146614"/>
              <a:ext cx="1225440" cy="99324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73727" y="3125734"/>
                <a:ext cx="1267200" cy="10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1" name="잉크 50"/>
              <p14:cNvContentPartPr/>
              <p14:nvPr/>
            </p14:nvContentPartPr>
            <p14:xfrm>
              <a:off x="4740287" y="3055174"/>
              <a:ext cx="487080" cy="973800"/>
            </p14:xfrm>
          </p:contentPart>
        </mc:Choice>
        <mc:Fallback xmlns="">
          <p:pic>
            <p:nvPicPr>
              <p:cNvPr id="51" name="잉크 5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724807" y="3039694"/>
                <a:ext cx="519480" cy="10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4" name="잉크 63"/>
              <p14:cNvContentPartPr/>
              <p14:nvPr/>
            </p14:nvContentPartPr>
            <p14:xfrm>
              <a:off x="5242847" y="3135814"/>
              <a:ext cx="297000" cy="98640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30607" y="3124654"/>
                <a:ext cx="322200" cy="10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8" name="잉크 67"/>
              <p14:cNvContentPartPr/>
              <p14:nvPr/>
            </p14:nvContentPartPr>
            <p14:xfrm>
              <a:off x="5601767" y="3072094"/>
              <a:ext cx="182880" cy="107064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587727" y="3058054"/>
                <a:ext cx="218160" cy="11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9" name="잉크 68"/>
              <p14:cNvContentPartPr/>
              <p14:nvPr/>
            </p14:nvContentPartPr>
            <p14:xfrm>
              <a:off x="5918207" y="3278014"/>
              <a:ext cx="141840" cy="11052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898047" y="3257494"/>
                <a:ext cx="16740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4" name="잉크 73"/>
              <p14:cNvContentPartPr/>
              <p14:nvPr/>
            </p14:nvContentPartPr>
            <p14:xfrm>
              <a:off x="6749447" y="2972014"/>
              <a:ext cx="1100520" cy="121428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730007" y="2964814"/>
                <a:ext cx="1141200" cy="12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5" name="잉크 74"/>
              <p14:cNvContentPartPr/>
              <p14:nvPr/>
            </p14:nvContentPartPr>
            <p14:xfrm>
              <a:off x="6314927" y="2986414"/>
              <a:ext cx="214560" cy="119304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294047" y="2967694"/>
                <a:ext cx="247680" cy="12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95" name="잉크 94"/>
              <p14:cNvContentPartPr/>
              <p14:nvPr/>
            </p14:nvContentPartPr>
            <p14:xfrm>
              <a:off x="7825847" y="2844214"/>
              <a:ext cx="401400" cy="117720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809287" y="2825494"/>
                <a:ext cx="438840" cy="12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4" name="잉크 103"/>
              <p14:cNvContentPartPr/>
              <p14:nvPr/>
            </p14:nvContentPartPr>
            <p14:xfrm>
              <a:off x="3776567" y="4869934"/>
              <a:ext cx="154800" cy="310680"/>
            </p14:xfrm>
          </p:contentPart>
        </mc:Choice>
        <mc:Fallback xmlns="">
          <p:pic>
            <p:nvPicPr>
              <p:cNvPr id="104" name="잉크 10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755687" y="4849414"/>
                <a:ext cx="196560" cy="35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5" name="잉크 104"/>
              <p14:cNvContentPartPr/>
              <p14:nvPr/>
            </p14:nvContentPartPr>
            <p14:xfrm>
              <a:off x="4150607" y="4638454"/>
              <a:ext cx="174240" cy="109260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129367" y="4619734"/>
                <a:ext cx="210240" cy="11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6" name="잉크 105"/>
              <p14:cNvContentPartPr/>
              <p14:nvPr/>
            </p14:nvContentPartPr>
            <p14:xfrm>
              <a:off x="4409087" y="4682014"/>
              <a:ext cx="191520" cy="98712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388207" y="4663294"/>
                <a:ext cx="224280" cy="10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9" name="잉크 108"/>
              <p14:cNvContentPartPr/>
              <p14:nvPr/>
            </p14:nvContentPartPr>
            <p14:xfrm>
              <a:off x="4716167" y="4705414"/>
              <a:ext cx="149760" cy="93096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699247" y="4687774"/>
                <a:ext cx="187560" cy="9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14" name="잉크 113"/>
              <p14:cNvContentPartPr/>
              <p14:nvPr/>
            </p14:nvContentPartPr>
            <p14:xfrm>
              <a:off x="5794007" y="4691374"/>
              <a:ext cx="207720" cy="942840"/>
            </p14:xfrm>
          </p:contentPart>
        </mc:Choice>
        <mc:Fallback xmlns="">
          <p:pic>
            <p:nvPicPr>
              <p:cNvPr id="114" name="잉크 11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779967" y="4673734"/>
                <a:ext cx="242640" cy="9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15" name="잉크 114"/>
              <p14:cNvContentPartPr/>
              <p14:nvPr/>
            </p14:nvContentPartPr>
            <p14:xfrm>
              <a:off x="5088407" y="4887934"/>
              <a:ext cx="147600" cy="10584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068247" y="4868854"/>
                <a:ext cx="173520" cy="1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16" name="잉크 115"/>
              <p14:cNvContentPartPr/>
              <p14:nvPr/>
            </p14:nvContentPartPr>
            <p14:xfrm>
              <a:off x="5464247" y="4638454"/>
              <a:ext cx="218880" cy="102564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443367" y="4620094"/>
                <a:ext cx="255240" cy="10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18" name="잉크 117"/>
              <p14:cNvContentPartPr/>
              <p14:nvPr/>
            </p14:nvContentPartPr>
            <p14:xfrm>
              <a:off x="6106127" y="4631974"/>
              <a:ext cx="200880" cy="102132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089207" y="4613974"/>
                <a:ext cx="238680" cy="10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37" name="잉크 136"/>
              <p14:cNvContentPartPr/>
              <p14:nvPr/>
            </p14:nvContentPartPr>
            <p14:xfrm>
              <a:off x="6470807" y="5463214"/>
              <a:ext cx="3189240" cy="77508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453527" y="5457814"/>
                <a:ext cx="3211920" cy="80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7369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981247" y="1045294"/>
              <a:ext cx="473400" cy="24408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62887" y="1026934"/>
                <a:ext cx="49464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잉크 9"/>
              <p14:cNvContentPartPr/>
              <p14:nvPr/>
            </p14:nvContentPartPr>
            <p14:xfrm>
              <a:off x="2651927" y="1002094"/>
              <a:ext cx="213120" cy="153108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30687" y="984094"/>
                <a:ext cx="250200" cy="156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잉크 12"/>
              <p14:cNvContentPartPr/>
              <p14:nvPr/>
            </p14:nvContentPartPr>
            <p14:xfrm>
              <a:off x="2838767" y="1206214"/>
              <a:ext cx="1405080" cy="134568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21487" y="1186414"/>
                <a:ext cx="1442160" cy="13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잉크 16"/>
              <p14:cNvContentPartPr/>
              <p14:nvPr/>
            </p14:nvContentPartPr>
            <p14:xfrm>
              <a:off x="3032447" y="1179574"/>
              <a:ext cx="15480" cy="20412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17687" y="1166254"/>
                <a:ext cx="48240" cy="2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" name="잉크 25"/>
              <p14:cNvContentPartPr/>
              <p14:nvPr/>
            </p14:nvContentPartPr>
            <p14:xfrm>
              <a:off x="4452287" y="1002094"/>
              <a:ext cx="190440" cy="13737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37527" y="986974"/>
                <a:ext cx="226080" cy="140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1" name="잉크 30"/>
              <p14:cNvContentPartPr/>
              <p14:nvPr/>
            </p14:nvContentPartPr>
            <p14:xfrm>
              <a:off x="1874327" y="3401134"/>
              <a:ext cx="916920" cy="35316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56687" y="3380974"/>
                <a:ext cx="93888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8" name="잉크 37"/>
              <p14:cNvContentPartPr/>
              <p14:nvPr/>
            </p14:nvContentPartPr>
            <p14:xfrm>
              <a:off x="3060167" y="3117094"/>
              <a:ext cx="176040" cy="99288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39647" y="3099814"/>
                <a:ext cx="205920" cy="103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9" name="잉크 38"/>
              <p14:cNvContentPartPr/>
              <p14:nvPr/>
            </p14:nvContentPartPr>
            <p14:xfrm>
              <a:off x="3394607" y="3146614"/>
              <a:ext cx="1225440" cy="99324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73727" y="3125734"/>
                <a:ext cx="1267200" cy="10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1" name="잉크 50"/>
              <p14:cNvContentPartPr/>
              <p14:nvPr/>
            </p14:nvContentPartPr>
            <p14:xfrm>
              <a:off x="4740287" y="3055174"/>
              <a:ext cx="487080" cy="973800"/>
            </p14:xfrm>
          </p:contentPart>
        </mc:Choice>
        <mc:Fallback xmlns="">
          <p:pic>
            <p:nvPicPr>
              <p:cNvPr id="51" name="잉크 5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724807" y="3039694"/>
                <a:ext cx="519480" cy="10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4" name="잉크 63"/>
              <p14:cNvContentPartPr/>
              <p14:nvPr/>
            </p14:nvContentPartPr>
            <p14:xfrm>
              <a:off x="5242847" y="3135814"/>
              <a:ext cx="297000" cy="98640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30607" y="3124654"/>
                <a:ext cx="322200" cy="10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8" name="잉크 67"/>
              <p14:cNvContentPartPr/>
              <p14:nvPr/>
            </p14:nvContentPartPr>
            <p14:xfrm>
              <a:off x="5601767" y="3072094"/>
              <a:ext cx="182880" cy="107064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587727" y="3058054"/>
                <a:ext cx="218160" cy="11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9" name="잉크 68"/>
              <p14:cNvContentPartPr/>
              <p14:nvPr/>
            </p14:nvContentPartPr>
            <p14:xfrm>
              <a:off x="5918207" y="3278014"/>
              <a:ext cx="141840" cy="11052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898047" y="3257494"/>
                <a:ext cx="16740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4" name="잉크 73"/>
              <p14:cNvContentPartPr/>
              <p14:nvPr/>
            </p14:nvContentPartPr>
            <p14:xfrm>
              <a:off x="6749447" y="2844214"/>
              <a:ext cx="1477800" cy="129528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730007" y="2825494"/>
                <a:ext cx="1518120" cy="13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5" name="잉크 74"/>
              <p14:cNvContentPartPr/>
              <p14:nvPr/>
            </p14:nvContentPartPr>
            <p14:xfrm>
              <a:off x="6314927" y="2986414"/>
              <a:ext cx="214560" cy="119304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294047" y="2967694"/>
                <a:ext cx="247680" cy="12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" name="잉크 4"/>
              <p14:cNvContentPartPr/>
              <p14:nvPr/>
            </p14:nvContentPartPr>
            <p14:xfrm>
              <a:off x="7176047" y="3554494"/>
              <a:ext cx="673920" cy="6318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172087" y="3537934"/>
                <a:ext cx="699120" cy="66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" name="잉크 5"/>
              <p14:cNvContentPartPr/>
              <p14:nvPr/>
            </p14:nvContentPartPr>
            <p14:xfrm>
              <a:off x="8262167" y="3238774"/>
              <a:ext cx="200160" cy="11340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246327" y="3221854"/>
                <a:ext cx="21996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" name="잉크 14"/>
              <p14:cNvContentPartPr/>
              <p14:nvPr/>
            </p14:nvContentPartPr>
            <p14:xfrm>
              <a:off x="8826287" y="2876614"/>
              <a:ext cx="334440" cy="196308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812607" y="2868334"/>
                <a:ext cx="368640" cy="19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6" name="잉크 15"/>
              <p14:cNvContentPartPr/>
              <p14:nvPr/>
            </p14:nvContentPartPr>
            <p14:xfrm>
              <a:off x="6751247" y="2972014"/>
              <a:ext cx="838800" cy="114768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732167" y="2964814"/>
                <a:ext cx="861840" cy="117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8" name="잉크 17"/>
              <p14:cNvContentPartPr/>
              <p14:nvPr/>
            </p14:nvContentPartPr>
            <p14:xfrm>
              <a:off x="8574287" y="2858974"/>
              <a:ext cx="192600" cy="12085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559167" y="2844214"/>
                <a:ext cx="218880" cy="12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3" name="잉크 22"/>
              <p14:cNvContentPartPr/>
              <p14:nvPr/>
            </p14:nvContentPartPr>
            <p14:xfrm>
              <a:off x="9175847" y="2876974"/>
              <a:ext cx="191880" cy="119592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158927" y="2860054"/>
                <a:ext cx="229680" cy="12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2" name="잉크 31"/>
              <p14:cNvContentPartPr/>
              <p14:nvPr/>
            </p14:nvContentPartPr>
            <p14:xfrm>
              <a:off x="4134047" y="4683094"/>
              <a:ext cx="2731320" cy="1392120"/>
            </p14:xfrm>
          </p:contentPart>
        </mc:Choice>
        <mc:Fallback xmlns="">
          <p:pic>
            <p:nvPicPr>
              <p:cNvPr id="32" name="잉크 3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121087" y="4667254"/>
                <a:ext cx="2762640" cy="142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76" name="잉크 75"/>
              <p14:cNvContentPartPr/>
              <p14:nvPr/>
            </p14:nvContentPartPr>
            <p14:xfrm>
              <a:off x="7230767" y="4705414"/>
              <a:ext cx="192960" cy="1183680"/>
            </p14:xfrm>
          </p:contentPart>
        </mc:Choice>
        <mc:Fallback xmlns="">
          <p:pic>
            <p:nvPicPr>
              <p:cNvPr id="76" name="잉크 7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213487" y="4688134"/>
                <a:ext cx="214920" cy="122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84" name="잉크 83"/>
              <p14:cNvContentPartPr/>
              <p14:nvPr/>
            </p14:nvContentPartPr>
            <p14:xfrm>
              <a:off x="7418327" y="4766254"/>
              <a:ext cx="314640" cy="115308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402847" y="4756174"/>
                <a:ext cx="334800" cy="11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85" name="잉크 84"/>
              <p14:cNvContentPartPr/>
              <p14:nvPr/>
            </p14:nvContentPartPr>
            <p14:xfrm>
              <a:off x="7719647" y="4684534"/>
              <a:ext cx="193680" cy="122472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702367" y="4666894"/>
                <a:ext cx="231840" cy="12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86" name="잉크 85"/>
              <p14:cNvContentPartPr/>
              <p14:nvPr/>
            </p14:nvContentPartPr>
            <p14:xfrm>
              <a:off x="7957967" y="5067574"/>
              <a:ext cx="120240" cy="11772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940327" y="5047414"/>
                <a:ext cx="14328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87" name="잉크 86"/>
              <p14:cNvContentPartPr/>
              <p14:nvPr/>
            </p14:nvContentPartPr>
            <p14:xfrm>
              <a:off x="8207807" y="4644934"/>
              <a:ext cx="203760" cy="123948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190167" y="4627294"/>
                <a:ext cx="237240" cy="12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11" name="잉크 110"/>
              <p14:cNvContentPartPr/>
              <p14:nvPr/>
            </p14:nvContentPartPr>
            <p14:xfrm>
              <a:off x="8520287" y="5094214"/>
              <a:ext cx="1110600" cy="855360"/>
            </p14:xfrm>
          </p:contentPart>
        </mc:Choice>
        <mc:Fallback xmlns="">
          <p:pic>
            <p:nvPicPr>
              <p:cNvPr id="111" name="잉크 11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502287" y="5078374"/>
                <a:ext cx="1148040" cy="89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13" name="잉크 112"/>
              <p14:cNvContentPartPr/>
              <p14:nvPr/>
            </p14:nvContentPartPr>
            <p14:xfrm>
              <a:off x="9479327" y="4537654"/>
              <a:ext cx="282600" cy="141120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463487" y="4521814"/>
                <a:ext cx="319320" cy="143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9161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2651927" y="1002094"/>
              <a:ext cx="213120" cy="153108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0687" y="984094"/>
                <a:ext cx="250200" cy="156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잉크 16"/>
              <p14:cNvContentPartPr/>
              <p14:nvPr/>
            </p14:nvContentPartPr>
            <p14:xfrm>
              <a:off x="3032447" y="1179574"/>
              <a:ext cx="15480" cy="20412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17687" y="1166254"/>
                <a:ext cx="48240" cy="2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" name="잉크 25"/>
              <p14:cNvContentPartPr/>
              <p14:nvPr/>
            </p14:nvContentPartPr>
            <p14:xfrm>
              <a:off x="4452287" y="1002094"/>
              <a:ext cx="190440" cy="13737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37527" y="986974"/>
                <a:ext cx="226080" cy="140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8" name="잉크 37"/>
              <p14:cNvContentPartPr/>
              <p14:nvPr/>
            </p14:nvContentPartPr>
            <p14:xfrm>
              <a:off x="3060167" y="3117094"/>
              <a:ext cx="176040" cy="99288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39647" y="3099814"/>
                <a:ext cx="205920" cy="103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1" name="잉크 50"/>
              <p14:cNvContentPartPr/>
              <p14:nvPr/>
            </p14:nvContentPartPr>
            <p14:xfrm>
              <a:off x="4740287" y="3055174"/>
              <a:ext cx="487080" cy="973800"/>
            </p14:xfrm>
          </p:contentPart>
        </mc:Choice>
        <mc:Fallback xmlns="">
          <p:pic>
            <p:nvPicPr>
              <p:cNvPr id="51" name="잉크 5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24807" y="3039694"/>
                <a:ext cx="519480" cy="10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4" name="잉크 63"/>
              <p14:cNvContentPartPr/>
              <p14:nvPr/>
            </p14:nvContentPartPr>
            <p14:xfrm>
              <a:off x="5242847" y="3135814"/>
              <a:ext cx="297000" cy="98640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30607" y="3124654"/>
                <a:ext cx="322200" cy="10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8" name="잉크 67"/>
              <p14:cNvContentPartPr/>
              <p14:nvPr/>
            </p14:nvContentPartPr>
            <p14:xfrm>
              <a:off x="5601767" y="3072094"/>
              <a:ext cx="182880" cy="107064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587727" y="3058054"/>
                <a:ext cx="218160" cy="11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9" name="잉크 68"/>
              <p14:cNvContentPartPr/>
              <p14:nvPr/>
            </p14:nvContentPartPr>
            <p14:xfrm>
              <a:off x="5918207" y="3278014"/>
              <a:ext cx="141840" cy="11052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898047" y="3257494"/>
                <a:ext cx="16740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4" name="잉크 73"/>
              <p14:cNvContentPartPr/>
              <p14:nvPr/>
            </p14:nvContentPartPr>
            <p14:xfrm>
              <a:off x="6749447" y="2844214"/>
              <a:ext cx="1477800" cy="129528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730007" y="2825494"/>
                <a:ext cx="1518120" cy="13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5" name="잉크 74"/>
              <p14:cNvContentPartPr/>
              <p14:nvPr/>
            </p14:nvContentPartPr>
            <p14:xfrm>
              <a:off x="6314927" y="2986414"/>
              <a:ext cx="214560" cy="119304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94047" y="2967694"/>
                <a:ext cx="247680" cy="12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" name="잉크 4"/>
              <p14:cNvContentPartPr/>
              <p14:nvPr/>
            </p14:nvContentPartPr>
            <p14:xfrm>
              <a:off x="7176047" y="3554494"/>
              <a:ext cx="673920" cy="6318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172087" y="3537934"/>
                <a:ext cx="699120" cy="66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" name="잉크 5"/>
              <p14:cNvContentPartPr/>
              <p14:nvPr/>
            </p14:nvContentPartPr>
            <p14:xfrm>
              <a:off x="8262167" y="3238774"/>
              <a:ext cx="200160" cy="11340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246327" y="3221854"/>
                <a:ext cx="21996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" name="잉크 14"/>
              <p14:cNvContentPartPr/>
              <p14:nvPr/>
            </p14:nvContentPartPr>
            <p14:xfrm>
              <a:off x="8846447" y="3887494"/>
              <a:ext cx="314280" cy="9522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831687" y="3869854"/>
                <a:ext cx="349560" cy="9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" name="잉크 15"/>
              <p14:cNvContentPartPr/>
              <p14:nvPr/>
            </p14:nvContentPartPr>
            <p14:xfrm>
              <a:off x="6751247" y="2972014"/>
              <a:ext cx="838800" cy="114768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732167" y="2964814"/>
                <a:ext cx="861840" cy="117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" name="잉크 17"/>
              <p14:cNvContentPartPr/>
              <p14:nvPr/>
            </p14:nvContentPartPr>
            <p14:xfrm>
              <a:off x="8574287" y="2858974"/>
              <a:ext cx="192600" cy="12085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559167" y="2844214"/>
                <a:ext cx="218880" cy="12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3" name="잉크 22"/>
              <p14:cNvContentPartPr/>
              <p14:nvPr/>
            </p14:nvContentPartPr>
            <p14:xfrm>
              <a:off x="9175847" y="2876974"/>
              <a:ext cx="191880" cy="119592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158927" y="2860054"/>
                <a:ext cx="229680" cy="12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76" name="잉크 75"/>
              <p14:cNvContentPartPr/>
              <p14:nvPr/>
            </p14:nvContentPartPr>
            <p14:xfrm>
              <a:off x="7230767" y="4705414"/>
              <a:ext cx="375120" cy="1183680"/>
            </p14:xfrm>
          </p:contentPart>
        </mc:Choice>
        <mc:Fallback xmlns="">
          <p:pic>
            <p:nvPicPr>
              <p:cNvPr id="76" name="잉크 7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213487" y="4688134"/>
                <a:ext cx="403920" cy="122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4" name="잉크 83"/>
              <p14:cNvContentPartPr/>
              <p14:nvPr/>
            </p14:nvContentPartPr>
            <p14:xfrm>
              <a:off x="7504727" y="4892614"/>
              <a:ext cx="228240" cy="102672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497887" y="4882534"/>
                <a:ext cx="239760" cy="10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5" name="잉크 84"/>
              <p14:cNvContentPartPr/>
              <p14:nvPr/>
            </p14:nvContentPartPr>
            <p14:xfrm>
              <a:off x="7719647" y="4684534"/>
              <a:ext cx="193680" cy="122472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702367" y="4666894"/>
                <a:ext cx="231840" cy="12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86" name="잉크 85"/>
              <p14:cNvContentPartPr/>
              <p14:nvPr/>
            </p14:nvContentPartPr>
            <p14:xfrm>
              <a:off x="7957967" y="5067574"/>
              <a:ext cx="120240" cy="11772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940327" y="5047414"/>
                <a:ext cx="14328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87" name="잉크 86"/>
              <p14:cNvContentPartPr/>
              <p14:nvPr/>
            </p14:nvContentPartPr>
            <p14:xfrm>
              <a:off x="8207807" y="4644934"/>
              <a:ext cx="203760" cy="123948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190167" y="4627294"/>
                <a:ext cx="237240" cy="12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11" name="잉크 110"/>
              <p14:cNvContentPartPr/>
              <p14:nvPr/>
            </p14:nvContentPartPr>
            <p14:xfrm>
              <a:off x="8520287" y="5094214"/>
              <a:ext cx="1110600" cy="855360"/>
            </p14:xfrm>
          </p:contentPart>
        </mc:Choice>
        <mc:Fallback xmlns="">
          <p:pic>
            <p:nvPicPr>
              <p:cNvPr id="111" name="잉크 11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502287" y="5078374"/>
                <a:ext cx="1148040" cy="89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13" name="잉크 112"/>
              <p14:cNvContentPartPr/>
              <p14:nvPr/>
            </p14:nvContentPartPr>
            <p14:xfrm>
              <a:off x="9479327" y="4537654"/>
              <a:ext cx="282600" cy="141120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463487" y="4521814"/>
                <a:ext cx="319320" cy="143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" name="잉크 8"/>
              <p14:cNvContentPartPr/>
              <p14:nvPr/>
            </p14:nvContentPartPr>
            <p14:xfrm>
              <a:off x="7418327" y="4766254"/>
              <a:ext cx="174960" cy="67680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402847" y="4756174"/>
                <a:ext cx="196560" cy="69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1" name="잉크 10"/>
              <p14:cNvContentPartPr/>
              <p14:nvPr/>
            </p14:nvContentPartPr>
            <p14:xfrm>
              <a:off x="6526247" y="5217694"/>
              <a:ext cx="432000" cy="37404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507167" y="5203654"/>
                <a:ext cx="45828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1" name="잉크 20"/>
              <p14:cNvContentPartPr/>
              <p14:nvPr/>
            </p14:nvContentPartPr>
            <p14:xfrm>
              <a:off x="3394607" y="3177214"/>
              <a:ext cx="1167840" cy="96264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373727" y="3157774"/>
                <a:ext cx="1193760" cy="10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2" name="잉크 21"/>
              <p14:cNvContentPartPr/>
              <p14:nvPr/>
            </p14:nvContentPartPr>
            <p14:xfrm>
              <a:off x="1874327" y="3401134"/>
              <a:ext cx="916920" cy="3531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856687" y="3380974"/>
                <a:ext cx="93888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7" name="잉크 26"/>
              <p14:cNvContentPartPr/>
              <p14:nvPr/>
            </p14:nvContentPartPr>
            <p14:xfrm>
              <a:off x="4508447" y="3146614"/>
              <a:ext cx="86760" cy="1008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487567" y="3125734"/>
                <a:ext cx="12852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8" name="잉크 27"/>
              <p14:cNvContentPartPr/>
              <p14:nvPr/>
            </p14:nvContentPartPr>
            <p14:xfrm>
              <a:off x="4520327" y="3567814"/>
              <a:ext cx="99720" cy="10044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499087" y="3547294"/>
                <a:ext cx="141840" cy="14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0" name="잉크 29"/>
              <p14:cNvContentPartPr/>
              <p14:nvPr/>
            </p14:nvContentPartPr>
            <p14:xfrm>
              <a:off x="331007" y="5231374"/>
              <a:ext cx="2873160" cy="56556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14447" y="5222374"/>
                <a:ext cx="2894400" cy="58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4" name="잉크 33"/>
              <p14:cNvContentPartPr/>
              <p14:nvPr/>
            </p14:nvContentPartPr>
            <p14:xfrm>
              <a:off x="3412967" y="4791814"/>
              <a:ext cx="233640" cy="125208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394607" y="4773814"/>
                <a:ext cx="264960" cy="128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40" name="잉크 39"/>
              <p14:cNvContentPartPr/>
              <p14:nvPr/>
            </p14:nvContentPartPr>
            <p14:xfrm>
              <a:off x="3819767" y="4700014"/>
              <a:ext cx="1804680" cy="128592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801767" y="4685974"/>
                <a:ext cx="1832760" cy="131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48" name="잉크 47"/>
              <p14:cNvContentPartPr/>
              <p14:nvPr/>
            </p14:nvContentPartPr>
            <p14:xfrm>
              <a:off x="4806527" y="4762654"/>
              <a:ext cx="119880" cy="122400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792847" y="4745374"/>
                <a:ext cx="151920" cy="12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8" name="잉크 57"/>
              <p14:cNvContentPartPr/>
              <p14:nvPr/>
            </p14:nvContentPartPr>
            <p14:xfrm>
              <a:off x="5102807" y="4744654"/>
              <a:ext cx="176760" cy="105768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084447" y="4726294"/>
                <a:ext cx="206640" cy="10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0" name="잉크 59"/>
              <p14:cNvContentPartPr/>
              <p14:nvPr/>
            </p14:nvContentPartPr>
            <p14:xfrm>
              <a:off x="5646767" y="4713694"/>
              <a:ext cx="183240" cy="118584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630207" y="4697134"/>
                <a:ext cx="220680" cy="12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6" name="잉크 65"/>
              <p14:cNvContentPartPr/>
              <p14:nvPr/>
            </p14:nvContentPartPr>
            <p14:xfrm>
              <a:off x="1731767" y="-171866"/>
              <a:ext cx="1080" cy="6516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711967" y="-179426"/>
                <a:ext cx="3888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67" name="잉크 66"/>
              <p14:cNvContentPartPr/>
              <p14:nvPr/>
            </p14:nvContentPartPr>
            <p14:xfrm>
              <a:off x="1981247" y="1045294"/>
              <a:ext cx="473400" cy="24408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962887" y="1026934"/>
                <a:ext cx="49464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0" name="잉크 69"/>
              <p14:cNvContentPartPr/>
              <p14:nvPr/>
            </p14:nvContentPartPr>
            <p14:xfrm>
              <a:off x="3600887" y="1206214"/>
              <a:ext cx="642960" cy="18504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581447" y="1186414"/>
                <a:ext cx="68220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1" name="잉크 70"/>
              <p14:cNvContentPartPr/>
              <p14:nvPr/>
            </p14:nvContentPartPr>
            <p14:xfrm>
              <a:off x="2838767" y="1799854"/>
              <a:ext cx="235080" cy="19188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821487" y="1790854"/>
                <a:ext cx="271080" cy="20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2" name="잉크 71"/>
              <p14:cNvContentPartPr/>
              <p14:nvPr/>
            </p14:nvContentPartPr>
            <p14:xfrm>
              <a:off x="3473447" y="1814614"/>
              <a:ext cx="735120" cy="664920"/>
            </p14:xfrm>
          </p:contentPart>
        </mc:Choice>
        <mc:Fallback xmlns="">
          <p:pic>
            <p:nvPicPr>
              <p:cNvPr id="72" name="잉크 71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454727" y="1793734"/>
                <a:ext cx="774720" cy="69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3" name="잉크 72"/>
              <p14:cNvContentPartPr/>
              <p14:nvPr/>
            </p14:nvContentPartPr>
            <p14:xfrm>
              <a:off x="2978807" y="2359654"/>
              <a:ext cx="100440" cy="19224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967287" y="2339854"/>
                <a:ext cx="13176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3" name="잉크 92"/>
              <p14:cNvContentPartPr/>
              <p14:nvPr/>
            </p14:nvContentPartPr>
            <p14:xfrm>
              <a:off x="8826287" y="2876614"/>
              <a:ext cx="307440" cy="79380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812607" y="2868334"/>
                <a:ext cx="326880" cy="81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94" name="잉크 93"/>
              <p14:cNvContentPartPr/>
              <p14:nvPr/>
            </p14:nvContentPartPr>
            <p14:xfrm>
              <a:off x="9405887" y="3104854"/>
              <a:ext cx="370080" cy="28152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9392207" y="3091894"/>
                <a:ext cx="403200" cy="31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3080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8" name="잉크 37"/>
              <p14:cNvContentPartPr/>
              <p14:nvPr/>
            </p14:nvContentPartPr>
            <p14:xfrm>
              <a:off x="3060167" y="3117094"/>
              <a:ext cx="176040" cy="99288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39647" y="3099814"/>
                <a:ext cx="205920" cy="103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1" name="잉크 50"/>
              <p14:cNvContentPartPr/>
              <p14:nvPr/>
            </p14:nvContentPartPr>
            <p14:xfrm>
              <a:off x="4740287" y="3055174"/>
              <a:ext cx="487080" cy="973800"/>
            </p14:xfrm>
          </p:contentPart>
        </mc:Choice>
        <mc:Fallback xmlns="">
          <p:pic>
            <p:nvPicPr>
              <p:cNvPr id="51" name="잉크 5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24807" y="3039694"/>
                <a:ext cx="519480" cy="10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4" name="잉크 63"/>
              <p14:cNvContentPartPr/>
              <p14:nvPr/>
            </p14:nvContentPartPr>
            <p14:xfrm>
              <a:off x="5242847" y="3135814"/>
              <a:ext cx="297000" cy="98640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30607" y="3124654"/>
                <a:ext cx="322200" cy="10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8" name="잉크 67"/>
              <p14:cNvContentPartPr/>
              <p14:nvPr/>
            </p14:nvContentPartPr>
            <p14:xfrm>
              <a:off x="5601767" y="3072094"/>
              <a:ext cx="182880" cy="107064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87727" y="3058054"/>
                <a:ext cx="218160" cy="11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9" name="잉크 68"/>
              <p14:cNvContentPartPr/>
              <p14:nvPr/>
            </p14:nvContentPartPr>
            <p14:xfrm>
              <a:off x="5918207" y="3278014"/>
              <a:ext cx="141840" cy="11052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898047" y="3257494"/>
                <a:ext cx="16740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4" name="잉크 73"/>
              <p14:cNvContentPartPr/>
              <p14:nvPr/>
            </p14:nvContentPartPr>
            <p14:xfrm>
              <a:off x="7825847" y="2844214"/>
              <a:ext cx="401400" cy="117720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809287" y="2825494"/>
                <a:ext cx="438840" cy="12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5" name="잉크 74"/>
              <p14:cNvContentPartPr/>
              <p14:nvPr/>
            </p14:nvContentPartPr>
            <p14:xfrm>
              <a:off x="6314927" y="2986414"/>
              <a:ext cx="214560" cy="119304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94047" y="2967694"/>
                <a:ext cx="247680" cy="12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" name="잉크 4"/>
              <p14:cNvContentPartPr/>
              <p14:nvPr/>
            </p14:nvContentPartPr>
            <p14:xfrm>
              <a:off x="7176047" y="3554494"/>
              <a:ext cx="673920" cy="6318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172087" y="3537934"/>
                <a:ext cx="699120" cy="66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" name="잉크 5"/>
              <p14:cNvContentPartPr/>
              <p14:nvPr/>
            </p14:nvContentPartPr>
            <p14:xfrm>
              <a:off x="8262167" y="3238774"/>
              <a:ext cx="200160" cy="11340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46327" y="3221854"/>
                <a:ext cx="21996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" name="잉크 14"/>
              <p14:cNvContentPartPr/>
              <p14:nvPr/>
            </p14:nvContentPartPr>
            <p14:xfrm>
              <a:off x="8846447" y="3887494"/>
              <a:ext cx="314280" cy="9522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831687" y="3869854"/>
                <a:ext cx="349560" cy="9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8" name="잉크 17"/>
              <p14:cNvContentPartPr/>
              <p14:nvPr/>
            </p14:nvContentPartPr>
            <p14:xfrm>
              <a:off x="8574287" y="2858974"/>
              <a:ext cx="192600" cy="12085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559167" y="2844214"/>
                <a:ext cx="218880" cy="12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" name="잉크 22"/>
              <p14:cNvContentPartPr/>
              <p14:nvPr/>
            </p14:nvContentPartPr>
            <p14:xfrm>
              <a:off x="9175847" y="2876974"/>
              <a:ext cx="191880" cy="119592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158927" y="2860054"/>
                <a:ext cx="229680" cy="12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6" name="잉크 75"/>
              <p14:cNvContentPartPr/>
              <p14:nvPr/>
            </p14:nvContentPartPr>
            <p14:xfrm>
              <a:off x="7230767" y="4705414"/>
              <a:ext cx="375120" cy="1183680"/>
            </p14:xfrm>
          </p:contentPart>
        </mc:Choice>
        <mc:Fallback xmlns="">
          <p:pic>
            <p:nvPicPr>
              <p:cNvPr id="76" name="잉크 7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213487" y="4688134"/>
                <a:ext cx="403920" cy="122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4" name="잉크 83"/>
              <p14:cNvContentPartPr/>
              <p14:nvPr/>
            </p14:nvContentPartPr>
            <p14:xfrm>
              <a:off x="7504727" y="4892614"/>
              <a:ext cx="228240" cy="102672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497887" y="4882534"/>
                <a:ext cx="239760" cy="10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5" name="잉크 84"/>
              <p14:cNvContentPartPr/>
              <p14:nvPr/>
            </p14:nvContentPartPr>
            <p14:xfrm>
              <a:off x="7719647" y="4684534"/>
              <a:ext cx="193680" cy="122472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702367" y="4666894"/>
                <a:ext cx="231840" cy="12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6" name="잉크 85"/>
              <p14:cNvContentPartPr/>
              <p14:nvPr/>
            </p14:nvContentPartPr>
            <p14:xfrm>
              <a:off x="7957967" y="5067574"/>
              <a:ext cx="120240" cy="11772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940327" y="5047414"/>
                <a:ext cx="14328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7" name="잉크 86"/>
              <p14:cNvContentPartPr/>
              <p14:nvPr/>
            </p14:nvContentPartPr>
            <p14:xfrm>
              <a:off x="8207807" y="4644934"/>
              <a:ext cx="203760" cy="123948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190167" y="4627294"/>
                <a:ext cx="237240" cy="12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11" name="잉크 110"/>
              <p14:cNvContentPartPr/>
              <p14:nvPr/>
            </p14:nvContentPartPr>
            <p14:xfrm>
              <a:off x="8520287" y="5094214"/>
              <a:ext cx="1110600" cy="855360"/>
            </p14:xfrm>
          </p:contentPart>
        </mc:Choice>
        <mc:Fallback xmlns="">
          <p:pic>
            <p:nvPicPr>
              <p:cNvPr id="111" name="잉크 11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502287" y="5078374"/>
                <a:ext cx="1148040" cy="89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13" name="잉크 112"/>
              <p14:cNvContentPartPr/>
              <p14:nvPr/>
            </p14:nvContentPartPr>
            <p14:xfrm>
              <a:off x="9479327" y="4537654"/>
              <a:ext cx="282600" cy="141120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463487" y="4521814"/>
                <a:ext cx="319320" cy="143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9" name="잉크 8"/>
              <p14:cNvContentPartPr/>
              <p14:nvPr/>
            </p14:nvContentPartPr>
            <p14:xfrm>
              <a:off x="7418327" y="4766254"/>
              <a:ext cx="174960" cy="67680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402847" y="4756174"/>
                <a:ext cx="196560" cy="69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1" name="잉크 10"/>
              <p14:cNvContentPartPr/>
              <p14:nvPr/>
            </p14:nvContentPartPr>
            <p14:xfrm>
              <a:off x="6526247" y="5217694"/>
              <a:ext cx="432000" cy="37404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507167" y="5203654"/>
                <a:ext cx="45828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2" name="잉크 21"/>
              <p14:cNvContentPartPr/>
              <p14:nvPr/>
            </p14:nvContentPartPr>
            <p14:xfrm>
              <a:off x="1874327" y="3401134"/>
              <a:ext cx="916920" cy="3531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856687" y="3380974"/>
                <a:ext cx="93888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7" name="잉크 26"/>
              <p14:cNvContentPartPr/>
              <p14:nvPr/>
            </p14:nvContentPartPr>
            <p14:xfrm>
              <a:off x="4508447" y="3146614"/>
              <a:ext cx="86760" cy="1008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487567" y="3125734"/>
                <a:ext cx="12852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8" name="잉크 27"/>
              <p14:cNvContentPartPr/>
              <p14:nvPr/>
            </p14:nvContentPartPr>
            <p14:xfrm>
              <a:off x="4520327" y="3567814"/>
              <a:ext cx="99720" cy="10044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499087" y="3547294"/>
                <a:ext cx="141840" cy="14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0" name="잉크 29"/>
              <p14:cNvContentPartPr/>
              <p14:nvPr/>
            </p14:nvContentPartPr>
            <p14:xfrm>
              <a:off x="331007" y="5231374"/>
              <a:ext cx="2873160" cy="56556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14447" y="5222374"/>
                <a:ext cx="2894400" cy="58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4" name="잉크 33"/>
              <p14:cNvContentPartPr/>
              <p14:nvPr/>
            </p14:nvContentPartPr>
            <p14:xfrm>
              <a:off x="3412967" y="4791814"/>
              <a:ext cx="233640" cy="125208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394607" y="4773814"/>
                <a:ext cx="264960" cy="128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0" name="잉크 39"/>
              <p14:cNvContentPartPr/>
              <p14:nvPr/>
            </p14:nvContentPartPr>
            <p14:xfrm>
              <a:off x="3819767" y="4700014"/>
              <a:ext cx="1804680" cy="128592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801767" y="4685974"/>
                <a:ext cx="1832760" cy="131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8" name="잉크 47"/>
              <p14:cNvContentPartPr/>
              <p14:nvPr/>
            </p14:nvContentPartPr>
            <p14:xfrm>
              <a:off x="4806527" y="4762654"/>
              <a:ext cx="119880" cy="122400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792847" y="4745374"/>
                <a:ext cx="151920" cy="12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8" name="잉크 57"/>
              <p14:cNvContentPartPr/>
              <p14:nvPr/>
            </p14:nvContentPartPr>
            <p14:xfrm>
              <a:off x="5102807" y="4744654"/>
              <a:ext cx="176760" cy="105768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084447" y="4726294"/>
                <a:ext cx="206640" cy="10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0" name="잉크 59"/>
              <p14:cNvContentPartPr/>
              <p14:nvPr/>
            </p14:nvContentPartPr>
            <p14:xfrm>
              <a:off x="5646767" y="4713694"/>
              <a:ext cx="183240" cy="118584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630207" y="4697134"/>
                <a:ext cx="220680" cy="12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93" name="잉크 92"/>
              <p14:cNvContentPartPr/>
              <p14:nvPr/>
            </p14:nvContentPartPr>
            <p14:xfrm>
              <a:off x="8826287" y="2876614"/>
              <a:ext cx="307440" cy="79380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812607" y="2868334"/>
                <a:ext cx="326880" cy="81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94" name="잉크 93"/>
              <p14:cNvContentPartPr/>
              <p14:nvPr/>
            </p14:nvContentPartPr>
            <p14:xfrm>
              <a:off x="9405887" y="3104854"/>
              <a:ext cx="370080" cy="28152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9392207" y="3091894"/>
                <a:ext cx="403200" cy="3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" name="잉크 11"/>
              <p14:cNvContentPartPr/>
              <p14:nvPr/>
            </p14:nvContentPartPr>
            <p14:xfrm>
              <a:off x="1731767" y="-171866"/>
              <a:ext cx="1080" cy="6516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711967" y="-179426"/>
                <a:ext cx="3888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3" name="잉크 12"/>
              <p14:cNvContentPartPr/>
              <p14:nvPr/>
            </p14:nvContentPartPr>
            <p14:xfrm>
              <a:off x="3394607" y="3177214"/>
              <a:ext cx="1167840" cy="96264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373727" y="3157774"/>
                <a:ext cx="1193760" cy="10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4" name="잉크 23"/>
              <p14:cNvContentPartPr/>
              <p14:nvPr/>
            </p14:nvContentPartPr>
            <p14:xfrm>
              <a:off x="1963247" y="935494"/>
              <a:ext cx="3245040" cy="45144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942007" y="916414"/>
                <a:ext cx="3284280" cy="4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39" name="잉크 38"/>
              <p14:cNvContentPartPr/>
              <p14:nvPr/>
            </p14:nvContentPartPr>
            <p14:xfrm>
              <a:off x="6117647" y="877534"/>
              <a:ext cx="1523520" cy="45612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098567" y="866014"/>
                <a:ext cx="1563480" cy="48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1" name="잉크 40"/>
              <p14:cNvContentPartPr/>
              <p14:nvPr/>
            </p14:nvContentPartPr>
            <p14:xfrm>
              <a:off x="6749447" y="2972014"/>
              <a:ext cx="979560" cy="116748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730007" y="2964814"/>
                <a:ext cx="1002240" cy="118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8829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잉크 11"/>
              <p14:cNvContentPartPr/>
              <p14:nvPr/>
            </p14:nvContentPartPr>
            <p14:xfrm>
              <a:off x="1731767" y="-171866"/>
              <a:ext cx="1080" cy="6516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11967" y="-179426"/>
                <a:ext cx="3888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잉크 9"/>
              <p14:cNvContentPartPr/>
              <p14:nvPr/>
            </p14:nvContentPartPr>
            <p14:xfrm>
              <a:off x="1963247" y="877534"/>
              <a:ext cx="5677920" cy="50940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42007" y="866014"/>
                <a:ext cx="5720040" cy="54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1" name="잉크 30"/>
              <p14:cNvContentPartPr/>
              <p14:nvPr/>
            </p14:nvContentPartPr>
            <p14:xfrm>
              <a:off x="2448887" y="1992094"/>
              <a:ext cx="171360" cy="85716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33407" y="1975894"/>
                <a:ext cx="199440" cy="89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2" name="잉크 31"/>
              <p14:cNvContentPartPr/>
              <p14:nvPr/>
            </p14:nvContentPartPr>
            <p14:xfrm>
              <a:off x="2782247" y="2024494"/>
              <a:ext cx="120600" cy="655920"/>
            </p14:xfrm>
          </p:contentPart>
        </mc:Choice>
        <mc:Fallback xmlns="">
          <p:pic>
            <p:nvPicPr>
              <p:cNvPr id="32" name="잉크 3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73247" y="2005774"/>
                <a:ext cx="150120" cy="69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3" name="잉크 32"/>
              <p14:cNvContentPartPr/>
              <p14:nvPr/>
            </p14:nvContentPartPr>
            <p14:xfrm>
              <a:off x="3019847" y="1945294"/>
              <a:ext cx="240120" cy="94500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03647" y="1928014"/>
                <a:ext cx="277560" cy="9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4" name="잉크 53"/>
              <p14:cNvContentPartPr/>
              <p14:nvPr/>
            </p14:nvContentPartPr>
            <p14:xfrm>
              <a:off x="6231407" y="1789054"/>
              <a:ext cx="207360" cy="89712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210167" y="1772494"/>
                <a:ext cx="245520" cy="9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5" name="잉크 54"/>
              <p14:cNvContentPartPr/>
              <p14:nvPr/>
            </p14:nvContentPartPr>
            <p14:xfrm>
              <a:off x="6544607" y="1820734"/>
              <a:ext cx="441720" cy="100404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533807" y="1804534"/>
                <a:ext cx="473400" cy="10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8" name="잉크 87"/>
              <p14:cNvContentPartPr/>
              <p14:nvPr/>
            </p14:nvContentPartPr>
            <p14:xfrm>
              <a:off x="1113647" y="2191174"/>
              <a:ext cx="1191600" cy="39348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96367" y="2172454"/>
                <a:ext cx="121284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9" name="잉크 88"/>
              <p14:cNvContentPartPr/>
              <p14:nvPr/>
            </p14:nvContentPartPr>
            <p14:xfrm>
              <a:off x="1848047" y="3306094"/>
              <a:ext cx="5587560" cy="61416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828967" y="3298174"/>
                <a:ext cx="5625000" cy="64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8" name="잉크 97"/>
              <p14:cNvContentPartPr/>
              <p14:nvPr/>
            </p14:nvContentPartPr>
            <p14:xfrm>
              <a:off x="3548327" y="2079934"/>
              <a:ext cx="2564280" cy="411120"/>
            </p14:xfrm>
          </p:contentPart>
        </mc:Choice>
        <mc:Fallback xmlns="">
          <p:pic>
            <p:nvPicPr>
              <p:cNvPr id="98" name="잉크 9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543287" y="2070574"/>
                <a:ext cx="2573640" cy="43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0442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7" name="잉크 46"/>
              <p14:cNvContentPartPr/>
              <p14:nvPr/>
            </p14:nvContentPartPr>
            <p14:xfrm>
              <a:off x="5635247" y="1343014"/>
              <a:ext cx="146880" cy="1057320"/>
            </p14:xfrm>
          </p:contentPart>
        </mc:Choice>
        <mc:Fallback xmlns="">
          <p:pic>
            <p:nvPicPr>
              <p:cNvPr id="47" name="잉크 4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28767" y="1332934"/>
                <a:ext cx="163800" cy="10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1" name="잉크 50"/>
              <p14:cNvContentPartPr/>
              <p14:nvPr/>
            </p14:nvContentPartPr>
            <p14:xfrm>
              <a:off x="681647" y="740734"/>
              <a:ext cx="3362760" cy="488880"/>
            </p14:xfrm>
          </p:contentPart>
        </mc:Choice>
        <mc:Fallback xmlns="">
          <p:pic>
            <p:nvPicPr>
              <p:cNvPr id="51" name="잉크 5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2927" y="721654"/>
                <a:ext cx="3384720" cy="52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2" name="잉크 51"/>
              <p14:cNvContentPartPr/>
              <p14:nvPr/>
            </p14:nvContentPartPr>
            <p14:xfrm>
              <a:off x="1836167" y="3253174"/>
              <a:ext cx="812520" cy="31572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22127" y="3239494"/>
                <a:ext cx="83412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9" name="잉크 68"/>
              <p14:cNvContentPartPr/>
              <p14:nvPr/>
            </p14:nvContentPartPr>
            <p14:xfrm>
              <a:off x="2984927" y="1546054"/>
              <a:ext cx="569520" cy="32364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64047" y="1525894"/>
                <a:ext cx="59400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4" name="잉크 73"/>
              <p14:cNvContentPartPr/>
              <p14:nvPr/>
            </p14:nvContentPartPr>
            <p14:xfrm>
              <a:off x="4576487" y="1392334"/>
              <a:ext cx="967680" cy="255024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63167" y="1381534"/>
                <a:ext cx="988920" cy="257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" name="잉크 74"/>
              <p14:cNvContentPartPr/>
              <p14:nvPr/>
            </p14:nvContentPartPr>
            <p14:xfrm>
              <a:off x="4266527" y="3045814"/>
              <a:ext cx="158760" cy="88272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60047" y="3035014"/>
                <a:ext cx="180000" cy="90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6" name="잉크 85"/>
              <p14:cNvContentPartPr/>
              <p14:nvPr/>
            </p14:nvContentPartPr>
            <p14:xfrm>
              <a:off x="4530767" y="3052654"/>
              <a:ext cx="165240" cy="86904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517447" y="3039334"/>
                <a:ext cx="181800" cy="89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9" name="잉크 98"/>
              <p14:cNvContentPartPr/>
              <p14:nvPr/>
            </p14:nvContentPartPr>
            <p14:xfrm>
              <a:off x="6124487" y="3022774"/>
              <a:ext cx="874440" cy="222480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114047" y="3018814"/>
                <a:ext cx="887760" cy="22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0" name="잉크 99"/>
              <p14:cNvContentPartPr/>
              <p14:nvPr/>
            </p14:nvContentPartPr>
            <p14:xfrm>
              <a:off x="5862767" y="2975974"/>
              <a:ext cx="144000" cy="995400"/>
            </p14:xfrm>
          </p:contentPart>
        </mc:Choice>
        <mc:Fallback xmlns="">
          <p:pic>
            <p:nvPicPr>
              <p:cNvPr id="100" name="잉크 9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50167" y="2963374"/>
                <a:ext cx="165600" cy="10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1" name="잉크 100"/>
              <p14:cNvContentPartPr/>
              <p14:nvPr/>
            </p14:nvContentPartPr>
            <p14:xfrm>
              <a:off x="5426087" y="3274054"/>
              <a:ext cx="168480" cy="12132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412407" y="3261094"/>
                <a:ext cx="18648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2" name="잉크 101"/>
              <p14:cNvContentPartPr/>
              <p14:nvPr/>
            </p14:nvContentPartPr>
            <p14:xfrm>
              <a:off x="5160407" y="3024934"/>
              <a:ext cx="175680" cy="84456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149967" y="3013414"/>
                <a:ext cx="197640" cy="87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1" name="잉크 120"/>
              <p14:cNvContentPartPr/>
              <p14:nvPr/>
            </p14:nvContentPartPr>
            <p14:xfrm>
              <a:off x="7072367" y="2898934"/>
              <a:ext cx="255960" cy="100692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061207" y="2889934"/>
                <a:ext cx="281880" cy="10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4" name="잉크 123"/>
              <p14:cNvContentPartPr/>
              <p14:nvPr/>
            </p14:nvContentPartPr>
            <p14:xfrm>
              <a:off x="7493927" y="3143734"/>
              <a:ext cx="194400" cy="110880"/>
            </p14:xfrm>
          </p:contentPart>
        </mc:Choice>
        <mc:Fallback xmlns="">
          <p:pic>
            <p:nvPicPr>
              <p:cNvPr id="124" name="잉크 12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481327" y="3130414"/>
                <a:ext cx="21420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1" name="잉크 130"/>
              <p14:cNvContentPartPr/>
              <p14:nvPr/>
            </p14:nvContentPartPr>
            <p14:xfrm>
              <a:off x="8083607" y="2883814"/>
              <a:ext cx="305280" cy="99216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073167" y="2873734"/>
                <a:ext cx="320760" cy="10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8" name="잉크 137"/>
              <p14:cNvContentPartPr/>
              <p14:nvPr/>
            </p14:nvContentPartPr>
            <p14:xfrm>
              <a:off x="8626847" y="2934214"/>
              <a:ext cx="467640" cy="333000"/>
            </p14:xfrm>
          </p:contentPart>
        </mc:Choice>
        <mc:Fallback xmlns="">
          <p:pic>
            <p:nvPicPr>
              <p:cNvPr id="138" name="잉크 13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616407" y="2924854"/>
                <a:ext cx="491760" cy="3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9" name="잉크 138"/>
              <p14:cNvContentPartPr/>
              <p14:nvPr/>
            </p14:nvContentPartPr>
            <p14:xfrm>
              <a:off x="7807127" y="2876974"/>
              <a:ext cx="157680" cy="92988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793447" y="2864374"/>
                <a:ext cx="178560" cy="9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0" name="잉크 139"/>
              <p14:cNvContentPartPr/>
              <p14:nvPr/>
            </p14:nvContentPartPr>
            <p14:xfrm>
              <a:off x="8400767" y="2924134"/>
              <a:ext cx="182160" cy="930240"/>
            </p14:xfrm>
          </p:contentPart>
        </mc:Choice>
        <mc:Fallback xmlns="">
          <p:pic>
            <p:nvPicPr>
              <p:cNvPr id="140" name="잉크 13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392847" y="2914774"/>
                <a:ext cx="204840" cy="9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5" name="잉크 144"/>
              <p14:cNvContentPartPr/>
              <p14:nvPr/>
            </p14:nvContentPartPr>
            <p14:xfrm>
              <a:off x="927887" y="4617574"/>
              <a:ext cx="1846800" cy="382680"/>
            </p14:xfrm>
          </p:contentPart>
        </mc:Choice>
        <mc:Fallback xmlns="">
          <p:pic>
            <p:nvPicPr>
              <p:cNvPr id="145" name="잉크 14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16727" y="4607134"/>
                <a:ext cx="1860840" cy="4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2" name="잉크 151"/>
              <p14:cNvContentPartPr/>
              <p14:nvPr/>
            </p14:nvContentPartPr>
            <p14:xfrm>
              <a:off x="2968367" y="4463134"/>
              <a:ext cx="146520" cy="78480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955407" y="4450534"/>
                <a:ext cx="171360" cy="81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6" name="잉크 155"/>
              <p14:cNvContentPartPr/>
              <p14:nvPr/>
            </p14:nvContentPartPr>
            <p14:xfrm>
              <a:off x="2826527" y="3086494"/>
              <a:ext cx="191880" cy="878040"/>
            </p14:xfrm>
          </p:contentPart>
        </mc:Choice>
        <mc:Fallback xmlns="">
          <p:pic>
            <p:nvPicPr>
              <p:cNvPr id="156" name="잉크 15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814287" y="3073894"/>
                <a:ext cx="214920" cy="89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57" name="잉크 156"/>
              <p14:cNvContentPartPr/>
              <p14:nvPr/>
            </p14:nvContentPartPr>
            <p14:xfrm>
              <a:off x="3506207" y="4432534"/>
              <a:ext cx="156240" cy="878400"/>
            </p14:xfrm>
          </p:contentPart>
        </mc:Choice>
        <mc:Fallback xmlns="">
          <p:pic>
            <p:nvPicPr>
              <p:cNvPr id="157" name="잉크 15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499007" y="4421734"/>
                <a:ext cx="178200" cy="90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61" name="잉크 160"/>
              <p14:cNvContentPartPr/>
              <p14:nvPr/>
            </p14:nvContentPartPr>
            <p14:xfrm>
              <a:off x="4215767" y="4709014"/>
              <a:ext cx="717840" cy="69120"/>
            </p14:xfrm>
          </p:contentPart>
        </mc:Choice>
        <mc:Fallback xmlns="">
          <p:pic>
            <p:nvPicPr>
              <p:cNvPr id="161" name="잉크 16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204247" y="4696414"/>
                <a:ext cx="73908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62" name="잉크 161"/>
              <p14:cNvContentPartPr/>
              <p14:nvPr/>
            </p14:nvContentPartPr>
            <p14:xfrm>
              <a:off x="4238087" y="4830334"/>
              <a:ext cx="825120" cy="96480"/>
            </p14:xfrm>
          </p:contentPart>
        </mc:Choice>
        <mc:Fallback xmlns="">
          <p:pic>
            <p:nvPicPr>
              <p:cNvPr id="162" name="잉크 16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226927" y="4827454"/>
                <a:ext cx="84744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65" name="잉크 164"/>
              <p14:cNvContentPartPr/>
              <p14:nvPr/>
            </p14:nvContentPartPr>
            <p14:xfrm>
              <a:off x="3056927" y="1370374"/>
              <a:ext cx="1214280" cy="3791520"/>
            </p14:xfrm>
          </p:contentPart>
        </mc:Choice>
        <mc:Fallback xmlns="">
          <p:pic>
            <p:nvPicPr>
              <p:cNvPr id="165" name="잉크 16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045047" y="1357774"/>
                <a:ext cx="1238760" cy="381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78" name="잉크 177"/>
              <p14:cNvContentPartPr/>
              <p14:nvPr/>
            </p14:nvContentPartPr>
            <p14:xfrm>
              <a:off x="3938207" y="3113134"/>
              <a:ext cx="628920" cy="1541520"/>
            </p14:xfrm>
          </p:contentPart>
        </mc:Choice>
        <mc:Fallback xmlns="">
          <p:pic>
            <p:nvPicPr>
              <p:cNvPr id="178" name="잉크 17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925967" y="3106654"/>
                <a:ext cx="653760" cy="156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97" name="잉크 196"/>
              <p14:cNvContentPartPr/>
              <p14:nvPr/>
            </p14:nvContentPartPr>
            <p14:xfrm>
              <a:off x="4531127" y="4591654"/>
              <a:ext cx="4292280" cy="1390320"/>
            </p14:xfrm>
          </p:contentPart>
        </mc:Choice>
        <mc:Fallback xmlns="">
          <p:pic>
            <p:nvPicPr>
              <p:cNvPr id="197" name="잉크 19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527167" y="4586614"/>
                <a:ext cx="4316760" cy="141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1552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7" name="잉크 46"/>
              <p14:cNvContentPartPr/>
              <p14:nvPr/>
            </p14:nvContentPartPr>
            <p14:xfrm>
              <a:off x="5635247" y="1343014"/>
              <a:ext cx="146880" cy="1057320"/>
            </p14:xfrm>
          </p:contentPart>
        </mc:Choice>
        <mc:Fallback xmlns="">
          <p:pic>
            <p:nvPicPr>
              <p:cNvPr id="47" name="잉크 4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28767" y="1332934"/>
                <a:ext cx="163800" cy="10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1" name="잉크 50"/>
              <p14:cNvContentPartPr/>
              <p14:nvPr/>
            </p14:nvContentPartPr>
            <p14:xfrm>
              <a:off x="681647" y="740734"/>
              <a:ext cx="3362760" cy="488880"/>
            </p14:xfrm>
          </p:contentPart>
        </mc:Choice>
        <mc:Fallback xmlns="">
          <p:pic>
            <p:nvPicPr>
              <p:cNvPr id="51" name="잉크 5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2927" y="721654"/>
                <a:ext cx="3384720" cy="52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2" name="잉크 51"/>
              <p14:cNvContentPartPr/>
              <p14:nvPr/>
            </p14:nvContentPartPr>
            <p14:xfrm>
              <a:off x="1836167" y="3253174"/>
              <a:ext cx="812520" cy="31572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22127" y="3239494"/>
                <a:ext cx="83412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9" name="잉크 68"/>
              <p14:cNvContentPartPr/>
              <p14:nvPr/>
            </p14:nvContentPartPr>
            <p14:xfrm>
              <a:off x="2984927" y="1546054"/>
              <a:ext cx="569520" cy="32364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64047" y="1525894"/>
                <a:ext cx="59400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4" name="잉크 73"/>
              <p14:cNvContentPartPr/>
              <p14:nvPr/>
            </p14:nvContentPartPr>
            <p14:xfrm>
              <a:off x="4576487" y="1392334"/>
              <a:ext cx="967680" cy="255024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63167" y="1381534"/>
                <a:ext cx="988920" cy="257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" name="잉크 74"/>
              <p14:cNvContentPartPr/>
              <p14:nvPr/>
            </p14:nvContentPartPr>
            <p14:xfrm>
              <a:off x="4266527" y="3045814"/>
              <a:ext cx="158760" cy="88272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60047" y="3035014"/>
                <a:ext cx="180000" cy="90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6" name="잉크 85"/>
              <p14:cNvContentPartPr/>
              <p14:nvPr/>
            </p14:nvContentPartPr>
            <p14:xfrm>
              <a:off x="4530767" y="3052654"/>
              <a:ext cx="165240" cy="86904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517447" y="3039334"/>
                <a:ext cx="181800" cy="89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9" name="잉크 98"/>
              <p14:cNvContentPartPr/>
              <p14:nvPr/>
            </p14:nvContentPartPr>
            <p14:xfrm>
              <a:off x="6124487" y="3022774"/>
              <a:ext cx="874440" cy="109836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114047" y="3018814"/>
                <a:ext cx="887760" cy="11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0" name="잉크 99"/>
              <p14:cNvContentPartPr/>
              <p14:nvPr/>
            </p14:nvContentPartPr>
            <p14:xfrm>
              <a:off x="5862767" y="2975974"/>
              <a:ext cx="144000" cy="995400"/>
            </p14:xfrm>
          </p:contentPart>
        </mc:Choice>
        <mc:Fallback xmlns="">
          <p:pic>
            <p:nvPicPr>
              <p:cNvPr id="100" name="잉크 9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50167" y="2963374"/>
                <a:ext cx="165600" cy="10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1" name="잉크 100"/>
              <p14:cNvContentPartPr/>
              <p14:nvPr/>
            </p14:nvContentPartPr>
            <p14:xfrm>
              <a:off x="5426087" y="3274054"/>
              <a:ext cx="168480" cy="12132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412407" y="3261094"/>
                <a:ext cx="18648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2" name="잉크 101"/>
              <p14:cNvContentPartPr/>
              <p14:nvPr/>
            </p14:nvContentPartPr>
            <p14:xfrm>
              <a:off x="5160407" y="3024934"/>
              <a:ext cx="175680" cy="84456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149967" y="3013414"/>
                <a:ext cx="197640" cy="87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1" name="잉크 120"/>
              <p14:cNvContentPartPr/>
              <p14:nvPr/>
            </p14:nvContentPartPr>
            <p14:xfrm>
              <a:off x="7072367" y="2898934"/>
              <a:ext cx="255960" cy="100692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061207" y="2889934"/>
                <a:ext cx="281880" cy="10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4" name="잉크 123"/>
              <p14:cNvContentPartPr/>
              <p14:nvPr/>
            </p14:nvContentPartPr>
            <p14:xfrm>
              <a:off x="7493927" y="3143734"/>
              <a:ext cx="194400" cy="110880"/>
            </p14:xfrm>
          </p:contentPart>
        </mc:Choice>
        <mc:Fallback xmlns="">
          <p:pic>
            <p:nvPicPr>
              <p:cNvPr id="124" name="잉크 12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481327" y="3130414"/>
                <a:ext cx="21420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1" name="잉크 130"/>
              <p14:cNvContentPartPr/>
              <p14:nvPr/>
            </p14:nvContentPartPr>
            <p14:xfrm>
              <a:off x="8083607" y="2883814"/>
              <a:ext cx="305280" cy="99216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073167" y="2873734"/>
                <a:ext cx="320760" cy="10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8" name="잉크 137"/>
              <p14:cNvContentPartPr/>
              <p14:nvPr/>
            </p14:nvContentPartPr>
            <p14:xfrm>
              <a:off x="8626847" y="2934214"/>
              <a:ext cx="467640" cy="333000"/>
            </p14:xfrm>
          </p:contentPart>
        </mc:Choice>
        <mc:Fallback xmlns="">
          <p:pic>
            <p:nvPicPr>
              <p:cNvPr id="138" name="잉크 13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616407" y="2924854"/>
                <a:ext cx="491760" cy="3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9" name="잉크 138"/>
              <p14:cNvContentPartPr/>
              <p14:nvPr/>
            </p14:nvContentPartPr>
            <p14:xfrm>
              <a:off x="7807127" y="2876974"/>
              <a:ext cx="157680" cy="92988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793447" y="2864374"/>
                <a:ext cx="178560" cy="9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0" name="잉크 139"/>
              <p14:cNvContentPartPr/>
              <p14:nvPr/>
            </p14:nvContentPartPr>
            <p14:xfrm>
              <a:off x="8400767" y="2924134"/>
              <a:ext cx="182160" cy="930240"/>
            </p14:xfrm>
          </p:contentPart>
        </mc:Choice>
        <mc:Fallback xmlns="">
          <p:pic>
            <p:nvPicPr>
              <p:cNvPr id="140" name="잉크 13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392847" y="2914774"/>
                <a:ext cx="204840" cy="9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65" name="잉크 164"/>
              <p14:cNvContentPartPr/>
              <p14:nvPr/>
            </p14:nvContentPartPr>
            <p14:xfrm>
              <a:off x="3056927" y="1370374"/>
              <a:ext cx="1214280" cy="2566440"/>
            </p14:xfrm>
          </p:contentPart>
        </mc:Choice>
        <mc:Fallback xmlns="">
          <p:pic>
            <p:nvPicPr>
              <p:cNvPr id="165" name="잉크 16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045047" y="1357774"/>
                <a:ext cx="1238760" cy="259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78" name="잉크 177"/>
              <p14:cNvContentPartPr/>
              <p14:nvPr/>
            </p14:nvContentPartPr>
            <p14:xfrm>
              <a:off x="3938207" y="3113134"/>
              <a:ext cx="261000" cy="795960"/>
            </p14:xfrm>
          </p:contentPart>
        </mc:Choice>
        <mc:Fallback xmlns="">
          <p:pic>
            <p:nvPicPr>
              <p:cNvPr id="178" name="잉크 17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925967" y="3106654"/>
                <a:ext cx="285120" cy="81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9" name="잉크 8"/>
              <p14:cNvContentPartPr/>
              <p14:nvPr/>
            </p14:nvContentPartPr>
            <p14:xfrm>
              <a:off x="1047767" y="3086494"/>
              <a:ext cx="8405640" cy="360504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30487" y="3073894"/>
                <a:ext cx="8443800" cy="36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0" name="잉크 59"/>
              <p14:cNvContentPartPr/>
              <p14:nvPr/>
            </p14:nvContentPartPr>
            <p14:xfrm>
              <a:off x="6217727" y="3885694"/>
              <a:ext cx="87840" cy="17532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205847" y="3878854"/>
                <a:ext cx="104040" cy="18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1340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7" name="잉크 46"/>
              <p14:cNvContentPartPr/>
              <p14:nvPr/>
            </p14:nvContentPartPr>
            <p14:xfrm>
              <a:off x="5635247" y="1343014"/>
              <a:ext cx="146880" cy="1057320"/>
            </p14:xfrm>
          </p:contentPart>
        </mc:Choice>
        <mc:Fallback xmlns="">
          <p:pic>
            <p:nvPicPr>
              <p:cNvPr id="47" name="잉크 4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28767" y="1332934"/>
                <a:ext cx="163800" cy="10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1" name="잉크 50"/>
              <p14:cNvContentPartPr/>
              <p14:nvPr/>
            </p14:nvContentPartPr>
            <p14:xfrm>
              <a:off x="681647" y="740734"/>
              <a:ext cx="3362760" cy="488880"/>
            </p14:xfrm>
          </p:contentPart>
        </mc:Choice>
        <mc:Fallback xmlns="">
          <p:pic>
            <p:nvPicPr>
              <p:cNvPr id="51" name="잉크 5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2927" y="721654"/>
                <a:ext cx="3384720" cy="52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2" name="잉크 51"/>
              <p14:cNvContentPartPr/>
              <p14:nvPr/>
            </p14:nvContentPartPr>
            <p14:xfrm>
              <a:off x="1836167" y="3253174"/>
              <a:ext cx="812520" cy="31572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22127" y="3239494"/>
                <a:ext cx="83412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9" name="잉크 68"/>
              <p14:cNvContentPartPr/>
              <p14:nvPr/>
            </p14:nvContentPartPr>
            <p14:xfrm>
              <a:off x="2984927" y="1546054"/>
              <a:ext cx="569520" cy="32364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64047" y="1525894"/>
                <a:ext cx="59400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4" name="잉크 73"/>
              <p14:cNvContentPartPr/>
              <p14:nvPr/>
            </p14:nvContentPartPr>
            <p14:xfrm>
              <a:off x="4576487" y="1392334"/>
              <a:ext cx="967680" cy="255024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63167" y="1381534"/>
                <a:ext cx="988920" cy="257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" name="잉크 74"/>
              <p14:cNvContentPartPr/>
              <p14:nvPr/>
            </p14:nvContentPartPr>
            <p14:xfrm>
              <a:off x="4266527" y="3045814"/>
              <a:ext cx="158760" cy="88272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60047" y="3035014"/>
                <a:ext cx="180000" cy="90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6" name="잉크 85"/>
              <p14:cNvContentPartPr/>
              <p14:nvPr/>
            </p14:nvContentPartPr>
            <p14:xfrm>
              <a:off x="4530767" y="3052654"/>
              <a:ext cx="165240" cy="86904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517447" y="3039334"/>
                <a:ext cx="181800" cy="89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9" name="잉크 98"/>
              <p14:cNvContentPartPr/>
              <p14:nvPr/>
            </p14:nvContentPartPr>
            <p14:xfrm>
              <a:off x="6142487" y="3091894"/>
              <a:ext cx="856440" cy="102924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129167" y="3079654"/>
                <a:ext cx="872640" cy="10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1" name="잉크 100"/>
              <p14:cNvContentPartPr/>
              <p14:nvPr/>
            </p14:nvContentPartPr>
            <p14:xfrm>
              <a:off x="5426087" y="3274054"/>
              <a:ext cx="168480" cy="12132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412407" y="3261094"/>
                <a:ext cx="18648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2" name="잉크 101"/>
              <p14:cNvContentPartPr/>
              <p14:nvPr/>
            </p14:nvContentPartPr>
            <p14:xfrm>
              <a:off x="5160407" y="3024934"/>
              <a:ext cx="175680" cy="84456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149967" y="3013414"/>
                <a:ext cx="197640" cy="87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4" name="잉크 123"/>
              <p14:cNvContentPartPr/>
              <p14:nvPr/>
            </p14:nvContentPartPr>
            <p14:xfrm>
              <a:off x="7493927" y="3143734"/>
              <a:ext cx="194400" cy="110880"/>
            </p14:xfrm>
          </p:contentPart>
        </mc:Choice>
        <mc:Fallback xmlns="">
          <p:pic>
            <p:nvPicPr>
              <p:cNvPr id="124" name="잉크 12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81327" y="3130414"/>
                <a:ext cx="21420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1" name="잉크 130"/>
              <p14:cNvContentPartPr/>
              <p14:nvPr/>
            </p14:nvContentPartPr>
            <p14:xfrm>
              <a:off x="8083607" y="3000814"/>
              <a:ext cx="305280" cy="87516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075687" y="2997934"/>
                <a:ext cx="318240" cy="88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8" name="잉크 137"/>
              <p14:cNvContentPartPr/>
              <p14:nvPr/>
            </p14:nvContentPartPr>
            <p14:xfrm>
              <a:off x="8626847" y="2934214"/>
              <a:ext cx="467640" cy="333000"/>
            </p14:xfrm>
          </p:contentPart>
        </mc:Choice>
        <mc:Fallback xmlns="">
          <p:pic>
            <p:nvPicPr>
              <p:cNvPr id="138" name="잉크 13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616407" y="2924854"/>
                <a:ext cx="491760" cy="3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5" name="잉크 164"/>
              <p14:cNvContentPartPr/>
              <p14:nvPr/>
            </p14:nvContentPartPr>
            <p14:xfrm>
              <a:off x="3056927" y="1370374"/>
              <a:ext cx="1214280" cy="2566440"/>
            </p14:xfrm>
          </p:contentPart>
        </mc:Choice>
        <mc:Fallback xmlns="">
          <p:pic>
            <p:nvPicPr>
              <p:cNvPr id="165" name="잉크 16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045047" y="1357774"/>
                <a:ext cx="1238760" cy="259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78" name="잉크 177"/>
              <p14:cNvContentPartPr/>
              <p14:nvPr/>
            </p14:nvContentPartPr>
            <p14:xfrm>
              <a:off x="3938207" y="3113134"/>
              <a:ext cx="261000" cy="795960"/>
            </p14:xfrm>
          </p:contentPart>
        </mc:Choice>
        <mc:Fallback xmlns="">
          <p:pic>
            <p:nvPicPr>
              <p:cNvPr id="178" name="잉크 17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925967" y="3106654"/>
                <a:ext cx="285120" cy="81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9" name="잉크 8"/>
              <p14:cNvContentPartPr/>
              <p14:nvPr/>
            </p14:nvContentPartPr>
            <p14:xfrm>
              <a:off x="1047767" y="3086494"/>
              <a:ext cx="8405640" cy="360504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30487" y="3073894"/>
                <a:ext cx="8443800" cy="36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0" name="잉크 59"/>
              <p14:cNvContentPartPr/>
              <p14:nvPr/>
            </p14:nvContentPartPr>
            <p14:xfrm>
              <a:off x="6217727" y="3885694"/>
              <a:ext cx="87840" cy="17532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205847" y="3878854"/>
                <a:ext cx="10404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" name="잉크 5"/>
              <p14:cNvContentPartPr/>
              <p14:nvPr/>
            </p14:nvContentPartPr>
            <p14:xfrm>
              <a:off x="6100367" y="492694"/>
              <a:ext cx="3332880" cy="34131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082727" y="473254"/>
                <a:ext cx="3354840" cy="344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" name="잉크 36"/>
              <p14:cNvContentPartPr/>
              <p14:nvPr/>
            </p14:nvContentPartPr>
            <p14:xfrm>
              <a:off x="5862767" y="2975974"/>
              <a:ext cx="418680" cy="99540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850167" y="2963374"/>
                <a:ext cx="436320" cy="10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8" name="잉크 37"/>
              <p14:cNvContentPartPr/>
              <p14:nvPr/>
            </p14:nvContentPartPr>
            <p14:xfrm>
              <a:off x="6647207" y="3056614"/>
              <a:ext cx="136440" cy="14868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634967" y="3044374"/>
                <a:ext cx="15228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0" name="잉크 49"/>
              <p14:cNvContentPartPr/>
              <p14:nvPr/>
            </p14:nvContentPartPr>
            <p14:xfrm>
              <a:off x="7807127" y="2876974"/>
              <a:ext cx="157680" cy="92988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793447" y="2864374"/>
                <a:ext cx="178560" cy="9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3" name="잉크 52"/>
              <p14:cNvContentPartPr/>
              <p14:nvPr/>
            </p14:nvContentPartPr>
            <p14:xfrm>
              <a:off x="8083607" y="2883814"/>
              <a:ext cx="158040" cy="22032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073167" y="2873734"/>
                <a:ext cx="18108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4" name="잉크 53"/>
              <p14:cNvContentPartPr/>
              <p14:nvPr/>
            </p14:nvContentPartPr>
            <p14:xfrm>
              <a:off x="8400767" y="2924134"/>
              <a:ext cx="182160" cy="93024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392847" y="2914774"/>
                <a:ext cx="204840" cy="95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7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Vector Spaces and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1564727" y="1071574"/>
              <a:ext cx="512280" cy="21636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5287" y="1052134"/>
                <a:ext cx="5346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잉크 10"/>
              <p14:cNvContentPartPr/>
              <p14:nvPr/>
            </p14:nvContentPartPr>
            <p14:xfrm>
              <a:off x="2314607" y="890854"/>
              <a:ext cx="186480" cy="94140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95887" y="872134"/>
                <a:ext cx="219240" cy="9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" name="잉크 15"/>
              <p14:cNvContentPartPr/>
              <p14:nvPr/>
            </p14:nvContentPartPr>
            <p14:xfrm>
              <a:off x="2577407" y="917494"/>
              <a:ext cx="269640" cy="90756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58327" y="900934"/>
                <a:ext cx="309240" cy="9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잉크 16"/>
              <p14:cNvContentPartPr/>
              <p14:nvPr/>
            </p14:nvContentPartPr>
            <p14:xfrm>
              <a:off x="3013727" y="865654"/>
              <a:ext cx="194040" cy="94104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97167" y="848734"/>
                <a:ext cx="231840" cy="9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잉크 21"/>
              <p14:cNvContentPartPr/>
              <p14:nvPr/>
            </p14:nvContentPartPr>
            <p14:xfrm>
              <a:off x="4411967" y="814174"/>
              <a:ext cx="208440" cy="95580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91087" y="797614"/>
                <a:ext cx="239760" cy="9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잉크 22"/>
              <p14:cNvContentPartPr/>
              <p14:nvPr/>
            </p14:nvContentPartPr>
            <p14:xfrm>
              <a:off x="3319727" y="1019374"/>
              <a:ext cx="925200" cy="37908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07847" y="1007134"/>
                <a:ext cx="94572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" name="잉크 29"/>
              <p14:cNvContentPartPr/>
              <p14:nvPr/>
            </p14:nvContentPartPr>
            <p14:xfrm>
              <a:off x="5104247" y="854854"/>
              <a:ext cx="161280" cy="8708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90207" y="839374"/>
                <a:ext cx="192600" cy="90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3" name="잉크 32"/>
              <p14:cNvContentPartPr/>
              <p14:nvPr/>
            </p14:nvContentPartPr>
            <p14:xfrm>
              <a:off x="5498447" y="1078774"/>
              <a:ext cx="955800" cy="21996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89447" y="1063654"/>
                <a:ext cx="96804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4" name="잉크 43"/>
              <p14:cNvContentPartPr/>
              <p14:nvPr/>
            </p14:nvContentPartPr>
            <p14:xfrm>
              <a:off x="6659807" y="820294"/>
              <a:ext cx="161280" cy="81252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638927" y="801934"/>
                <a:ext cx="198000" cy="85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8" name="잉크 47"/>
              <p14:cNvContentPartPr/>
              <p14:nvPr/>
            </p14:nvContentPartPr>
            <p14:xfrm>
              <a:off x="6935207" y="923254"/>
              <a:ext cx="142920" cy="43776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929807" y="903094"/>
                <a:ext cx="168840" cy="47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9" name="잉크 48"/>
              <p14:cNvContentPartPr/>
              <p14:nvPr/>
            </p14:nvContentPartPr>
            <p14:xfrm>
              <a:off x="7184687" y="899134"/>
              <a:ext cx="152280" cy="76212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174247" y="887254"/>
                <a:ext cx="174960" cy="79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7" name="잉크 56"/>
              <p14:cNvContentPartPr/>
              <p14:nvPr/>
            </p14:nvContentPartPr>
            <p14:xfrm>
              <a:off x="6955367" y="1543534"/>
              <a:ext cx="7560" cy="17568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934487" y="1525894"/>
                <a:ext cx="4608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3" name="잉크 112"/>
              <p14:cNvContentPartPr/>
              <p14:nvPr/>
            </p14:nvContentPartPr>
            <p14:xfrm>
              <a:off x="4654607" y="872854"/>
              <a:ext cx="287640" cy="86400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635167" y="852694"/>
                <a:ext cx="326880" cy="89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2" name="잉크 121"/>
              <p14:cNvContentPartPr/>
              <p14:nvPr/>
            </p14:nvContentPartPr>
            <p14:xfrm>
              <a:off x="2717447" y="3776974"/>
              <a:ext cx="3844440" cy="18504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709167" y="3762214"/>
                <a:ext cx="386748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2" name="잉크 131"/>
              <p14:cNvContentPartPr/>
              <p14:nvPr/>
            </p14:nvContentPartPr>
            <p14:xfrm>
              <a:off x="2835167" y="2319694"/>
              <a:ext cx="6341760" cy="148356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822567" y="2306734"/>
                <a:ext cx="6369120" cy="151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9" name="잉크 148"/>
              <p14:cNvContentPartPr/>
              <p14:nvPr/>
            </p14:nvContentPartPr>
            <p14:xfrm>
              <a:off x="3843527" y="4592734"/>
              <a:ext cx="193680" cy="990360"/>
            </p14:xfrm>
          </p:contentPart>
        </mc:Choice>
        <mc:Fallback xmlns="">
          <p:pic>
            <p:nvPicPr>
              <p:cNvPr id="149" name="잉크 14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825887" y="4574014"/>
                <a:ext cx="232560" cy="10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8" name="잉크 157"/>
              <p14:cNvContentPartPr/>
              <p14:nvPr/>
            </p14:nvContentPartPr>
            <p14:xfrm>
              <a:off x="4265447" y="4551694"/>
              <a:ext cx="1311120" cy="92520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260767" y="4532614"/>
                <a:ext cx="1336680" cy="9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68" name="잉크 167"/>
              <p14:cNvContentPartPr/>
              <p14:nvPr/>
            </p14:nvContentPartPr>
            <p14:xfrm>
              <a:off x="5776007" y="4523254"/>
              <a:ext cx="397800" cy="907920"/>
            </p14:xfrm>
          </p:contentPart>
        </mc:Choice>
        <mc:Fallback xmlns="">
          <p:pic>
            <p:nvPicPr>
              <p:cNvPr id="168" name="잉크 16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755127" y="4506334"/>
                <a:ext cx="439560" cy="9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69" name="잉크 168"/>
              <p14:cNvContentPartPr/>
              <p14:nvPr/>
            </p14:nvContentPartPr>
            <p14:xfrm>
              <a:off x="6289367" y="4497694"/>
              <a:ext cx="171360" cy="969120"/>
            </p14:xfrm>
          </p:contentPart>
        </mc:Choice>
        <mc:Fallback xmlns="">
          <p:pic>
            <p:nvPicPr>
              <p:cNvPr id="169" name="잉크 16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285767" y="4480054"/>
                <a:ext cx="193680" cy="10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73" name="잉크 172"/>
              <p14:cNvContentPartPr/>
              <p14:nvPr/>
            </p14:nvContentPartPr>
            <p14:xfrm>
              <a:off x="6684647" y="5319214"/>
              <a:ext cx="2700000" cy="1430640"/>
            </p14:xfrm>
          </p:contentPart>
        </mc:Choice>
        <mc:Fallback xmlns="">
          <p:pic>
            <p:nvPicPr>
              <p:cNvPr id="173" name="잉크 17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664487" y="5315974"/>
                <a:ext cx="2741040" cy="14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06" name="잉크 205"/>
              <p14:cNvContentPartPr/>
              <p14:nvPr/>
            </p14:nvContentPartPr>
            <p14:xfrm>
              <a:off x="2101847" y="3861214"/>
              <a:ext cx="542160" cy="552600"/>
            </p14:xfrm>
          </p:contentPart>
        </mc:Choice>
        <mc:Fallback xmlns="">
          <p:pic>
            <p:nvPicPr>
              <p:cNvPr id="206" name="잉크 20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82767" y="3845374"/>
                <a:ext cx="579240" cy="58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16" name="잉크 215"/>
              <p14:cNvContentPartPr/>
              <p14:nvPr/>
            </p14:nvContentPartPr>
            <p14:xfrm>
              <a:off x="300407" y="3375574"/>
              <a:ext cx="2779200" cy="2782080"/>
            </p14:xfrm>
          </p:contentPart>
        </mc:Choice>
        <mc:Fallback xmlns="">
          <p:pic>
            <p:nvPicPr>
              <p:cNvPr id="216" name="잉크 21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84927" y="3370174"/>
                <a:ext cx="2815920" cy="280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43" name="잉크 242"/>
              <p14:cNvContentPartPr/>
              <p14:nvPr/>
            </p14:nvContentPartPr>
            <p14:xfrm>
              <a:off x="3258167" y="4620814"/>
              <a:ext cx="447840" cy="933840"/>
            </p14:xfrm>
          </p:contentPart>
        </mc:Choice>
        <mc:Fallback xmlns="">
          <p:pic>
            <p:nvPicPr>
              <p:cNvPr id="243" name="잉크 24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237287" y="4601734"/>
                <a:ext cx="489600" cy="9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65" name="잉크 264"/>
              <p14:cNvContentPartPr/>
              <p14:nvPr/>
            </p14:nvContentPartPr>
            <p14:xfrm>
              <a:off x="239927" y="3235534"/>
              <a:ext cx="2593440" cy="3179520"/>
            </p14:xfrm>
          </p:contentPart>
        </mc:Choice>
        <mc:Fallback xmlns="">
          <p:pic>
            <p:nvPicPr>
              <p:cNvPr id="265" name="잉크 26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81247" y="3084694"/>
                <a:ext cx="2730600" cy="347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66" name="잉크 265"/>
              <p14:cNvContentPartPr/>
              <p14:nvPr/>
            </p14:nvContentPartPr>
            <p14:xfrm>
              <a:off x="8100527" y="3972814"/>
              <a:ext cx="980280" cy="248760"/>
            </p14:xfrm>
          </p:contentPart>
        </mc:Choice>
        <mc:Fallback xmlns="">
          <p:pic>
            <p:nvPicPr>
              <p:cNvPr id="266" name="잉크 26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085767" y="3969934"/>
                <a:ext cx="1009800" cy="25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9586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632588" y="549275"/>
            <a:ext cx="8929750" cy="2585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r>
              <a:rPr lang="en-US" altLang="ko-KR" sz="1800" b="1" dirty="0" smtClean="0">
                <a:solidFill>
                  <a:srgbClr val="0000FF"/>
                </a:solidFill>
              </a:rPr>
              <a:t>To Solve n linear equations in n unknowns</a:t>
            </a: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The Geometry of Linear Equations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2574887" y="1634974"/>
              <a:ext cx="181440" cy="24480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56887" y="1619494"/>
                <a:ext cx="21888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2824727" y="1728934"/>
              <a:ext cx="181080" cy="13104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811407" y="1715614"/>
                <a:ext cx="20916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2940287" y="1700134"/>
              <a:ext cx="55440" cy="21096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21927" y="1691494"/>
                <a:ext cx="7956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3163487" y="1764214"/>
              <a:ext cx="234000" cy="5796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51607" y="1748374"/>
                <a:ext cx="26316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3526367" y="1692934"/>
              <a:ext cx="175680" cy="33228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06207" y="1676374"/>
                <a:ext cx="213840" cy="36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3816527" y="1729654"/>
              <a:ext cx="153000" cy="187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803207" y="1710574"/>
                <a:ext cx="1839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" name="잉크 7"/>
              <p14:cNvContentPartPr/>
              <p14:nvPr/>
            </p14:nvContentPartPr>
            <p14:xfrm>
              <a:off x="3821207" y="1813894"/>
              <a:ext cx="174240" cy="115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808247" y="1798774"/>
                <a:ext cx="2073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9" name="잉크 8"/>
              <p14:cNvContentPartPr/>
              <p14:nvPr/>
            </p14:nvContentPartPr>
            <p14:xfrm>
              <a:off x="4271567" y="1672054"/>
              <a:ext cx="170280" cy="1717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264007" y="1651174"/>
                <a:ext cx="19872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" name="잉크 9"/>
              <p14:cNvContentPartPr/>
              <p14:nvPr/>
            </p14:nvContentPartPr>
            <p14:xfrm>
              <a:off x="2531687" y="2368654"/>
              <a:ext cx="156960" cy="1584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517647" y="2359654"/>
                <a:ext cx="1850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" name="잉크 10"/>
              <p14:cNvContentPartPr/>
              <p14:nvPr/>
            </p14:nvContentPartPr>
            <p14:xfrm>
              <a:off x="2885567" y="2232214"/>
              <a:ext cx="112320" cy="23508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871167" y="2219974"/>
                <a:ext cx="13752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" name="잉크 11"/>
              <p14:cNvContentPartPr/>
              <p14:nvPr/>
            </p14:nvContentPartPr>
            <p14:xfrm>
              <a:off x="2848487" y="2322214"/>
              <a:ext cx="186840" cy="16128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831567" y="2311414"/>
                <a:ext cx="21312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" name="잉크 12"/>
              <p14:cNvContentPartPr/>
              <p14:nvPr/>
            </p14:nvContentPartPr>
            <p14:xfrm>
              <a:off x="3200567" y="2341654"/>
              <a:ext cx="191520" cy="1404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182567" y="2323294"/>
                <a:ext cx="2268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4" name="잉크 13"/>
              <p14:cNvContentPartPr/>
              <p14:nvPr/>
            </p14:nvContentPartPr>
            <p14:xfrm>
              <a:off x="3305327" y="2273614"/>
              <a:ext cx="14760" cy="20052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290207" y="2264974"/>
                <a:ext cx="4860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5" name="잉크 14"/>
              <p14:cNvContentPartPr/>
              <p14:nvPr/>
            </p14:nvContentPartPr>
            <p14:xfrm>
              <a:off x="3493607" y="2248054"/>
              <a:ext cx="161280" cy="1782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3477407" y="2230774"/>
                <a:ext cx="19296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6" name="잉크 15"/>
              <p14:cNvContentPartPr/>
              <p14:nvPr/>
            </p14:nvContentPartPr>
            <p14:xfrm>
              <a:off x="3686567" y="2239774"/>
              <a:ext cx="184680" cy="32472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678287" y="2219974"/>
                <a:ext cx="213840" cy="36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7" name="잉크 16"/>
              <p14:cNvContentPartPr/>
              <p14:nvPr/>
            </p14:nvContentPartPr>
            <p14:xfrm>
              <a:off x="4024967" y="2281534"/>
              <a:ext cx="177120" cy="1476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009487" y="2268574"/>
                <a:ext cx="21240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" name="잉크 17"/>
              <p14:cNvContentPartPr/>
              <p14:nvPr/>
            </p14:nvContentPartPr>
            <p14:xfrm>
              <a:off x="4028567" y="2358214"/>
              <a:ext cx="195480" cy="2736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010207" y="2353174"/>
                <a:ext cx="22896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" name="잉크 18"/>
              <p14:cNvContentPartPr/>
              <p14:nvPr/>
            </p14:nvContentPartPr>
            <p14:xfrm>
              <a:off x="4328807" y="2221774"/>
              <a:ext cx="167400" cy="19584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314767" y="2204134"/>
                <a:ext cx="20196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0" name="잉크 19"/>
              <p14:cNvContentPartPr/>
              <p14:nvPr/>
            </p14:nvContentPartPr>
            <p14:xfrm>
              <a:off x="2520167" y="4207894"/>
              <a:ext cx="360" cy="36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2508287" y="4196014"/>
                <a:ext cx="2412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1" name="잉크 20"/>
              <p14:cNvContentPartPr/>
              <p14:nvPr/>
            </p14:nvContentPartPr>
            <p14:xfrm>
              <a:off x="5173727" y="2871574"/>
              <a:ext cx="232560" cy="23328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5160047" y="2857894"/>
                <a:ext cx="26100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2" name="잉크 21"/>
              <p14:cNvContentPartPr/>
              <p14:nvPr/>
            </p14:nvContentPartPr>
            <p14:xfrm>
              <a:off x="5461367" y="2958334"/>
              <a:ext cx="114120" cy="1008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5448407" y="2948974"/>
                <a:ext cx="13356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3" name="잉크 22"/>
              <p14:cNvContentPartPr/>
              <p14:nvPr/>
            </p14:nvContentPartPr>
            <p14:xfrm>
              <a:off x="5466407" y="3048334"/>
              <a:ext cx="142200" cy="1224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5460287" y="3045094"/>
                <a:ext cx="15120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4" name="잉크 23"/>
              <p14:cNvContentPartPr/>
              <p14:nvPr/>
            </p14:nvContentPartPr>
            <p14:xfrm>
              <a:off x="5639927" y="2931694"/>
              <a:ext cx="212400" cy="20592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5625167" y="2919094"/>
                <a:ext cx="23256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5" name="잉크 24"/>
              <p14:cNvContentPartPr/>
              <p14:nvPr/>
            </p14:nvContentPartPr>
            <p14:xfrm>
              <a:off x="2403527" y="4211494"/>
              <a:ext cx="198000" cy="94644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382647" y="4193134"/>
                <a:ext cx="233280" cy="9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6" name="잉크 25"/>
              <p14:cNvContentPartPr/>
              <p14:nvPr/>
            </p14:nvContentPartPr>
            <p14:xfrm>
              <a:off x="2718887" y="4284574"/>
              <a:ext cx="180000" cy="2325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2705207" y="4266574"/>
                <a:ext cx="20880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27" name="잉크 26"/>
              <p14:cNvContentPartPr/>
              <p14:nvPr/>
            </p14:nvContentPartPr>
            <p14:xfrm>
              <a:off x="2650127" y="4990174"/>
              <a:ext cx="141480" cy="3132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2630687" y="4978654"/>
                <a:ext cx="16560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28" name="잉크 27"/>
              <p14:cNvContentPartPr/>
              <p14:nvPr/>
            </p14:nvContentPartPr>
            <p14:xfrm>
              <a:off x="2852087" y="4899454"/>
              <a:ext cx="13680" cy="20304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2835167" y="4890814"/>
                <a:ext cx="4896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77845" name="잉크 77844"/>
              <p14:cNvContentPartPr/>
              <p14:nvPr/>
            </p14:nvContentPartPr>
            <p14:xfrm>
              <a:off x="3245927" y="4241014"/>
              <a:ext cx="259560" cy="90432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3225767" y="4227694"/>
                <a:ext cx="299880" cy="9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77846" name="잉크 77845"/>
              <p14:cNvContentPartPr/>
              <p14:nvPr/>
            </p14:nvContentPartPr>
            <p14:xfrm>
              <a:off x="3673607" y="4130854"/>
              <a:ext cx="444960" cy="103572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3661367" y="4114654"/>
                <a:ext cx="471240" cy="10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77847" name="잉크 77846"/>
              <p14:cNvContentPartPr/>
              <p14:nvPr/>
            </p14:nvContentPartPr>
            <p14:xfrm>
              <a:off x="4157807" y="4221574"/>
              <a:ext cx="183960" cy="99648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4154567" y="4209694"/>
                <a:ext cx="197280" cy="10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48" name="잉크 77847"/>
              <p14:cNvContentPartPr/>
              <p14:nvPr/>
            </p14:nvContentPartPr>
            <p14:xfrm>
              <a:off x="4491887" y="4149574"/>
              <a:ext cx="97920" cy="93816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4476407" y="4133374"/>
                <a:ext cx="132480" cy="9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49" name="잉크 77848"/>
              <p14:cNvContentPartPr/>
              <p14:nvPr/>
            </p14:nvContentPartPr>
            <p14:xfrm>
              <a:off x="4785287" y="4314454"/>
              <a:ext cx="157320" cy="13608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4766927" y="4294654"/>
                <a:ext cx="18000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50" name="잉크 77849"/>
              <p14:cNvContentPartPr/>
              <p14:nvPr/>
            </p14:nvContentPartPr>
            <p14:xfrm>
              <a:off x="5135567" y="4104934"/>
              <a:ext cx="156240" cy="89208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5114687" y="4088374"/>
                <a:ext cx="193680" cy="9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51" name="잉크 77850"/>
              <p14:cNvContentPartPr/>
              <p14:nvPr/>
            </p14:nvContentPartPr>
            <p14:xfrm>
              <a:off x="5366687" y="4241374"/>
              <a:ext cx="151920" cy="8784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5362367" y="4230214"/>
                <a:ext cx="17676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52" name="잉크 77851"/>
              <p14:cNvContentPartPr/>
              <p14:nvPr/>
            </p14:nvContentPartPr>
            <p14:xfrm>
              <a:off x="5616167" y="4077214"/>
              <a:ext cx="162720" cy="95508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5603207" y="4063174"/>
                <a:ext cx="189000" cy="9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53" name="잉크 77852"/>
              <p14:cNvContentPartPr/>
              <p14:nvPr/>
            </p14:nvContentPartPr>
            <p14:xfrm>
              <a:off x="5346887" y="4752574"/>
              <a:ext cx="119880" cy="24300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5330687" y="4734934"/>
                <a:ext cx="15696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56" name="잉크 77855"/>
              <p14:cNvContentPartPr/>
              <p14:nvPr/>
            </p14:nvContentPartPr>
            <p14:xfrm>
              <a:off x="5005607" y="5525134"/>
              <a:ext cx="1284120" cy="42480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4985447" y="5504974"/>
                <a:ext cx="1325160" cy="4651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Vector Spaces and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잉크 10"/>
              <p14:cNvContentPartPr/>
              <p14:nvPr/>
            </p14:nvContentPartPr>
            <p14:xfrm>
              <a:off x="2314607" y="890854"/>
              <a:ext cx="186480" cy="94140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5887" y="872134"/>
                <a:ext cx="219240" cy="9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잉크 16"/>
              <p14:cNvContentPartPr/>
              <p14:nvPr/>
            </p14:nvContentPartPr>
            <p14:xfrm>
              <a:off x="3013727" y="865654"/>
              <a:ext cx="194040" cy="94104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97167" y="848734"/>
                <a:ext cx="231840" cy="9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잉크 21"/>
              <p14:cNvContentPartPr/>
              <p14:nvPr/>
            </p14:nvContentPartPr>
            <p14:xfrm>
              <a:off x="4411967" y="814174"/>
              <a:ext cx="208440" cy="95580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91087" y="797614"/>
                <a:ext cx="239760" cy="9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3" name="잉크 22"/>
              <p14:cNvContentPartPr/>
              <p14:nvPr/>
            </p14:nvContentPartPr>
            <p14:xfrm>
              <a:off x="3319727" y="1346974"/>
              <a:ext cx="27720" cy="5148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07847" y="1328254"/>
                <a:ext cx="4320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잉크 29"/>
              <p14:cNvContentPartPr/>
              <p14:nvPr/>
            </p14:nvContentPartPr>
            <p14:xfrm>
              <a:off x="5104247" y="854854"/>
              <a:ext cx="161280" cy="8708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90207" y="839374"/>
                <a:ext cx="192600" cy="90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3" name="잉크 32"/>
              <p14:cNvContentPartPr/>
              <p14:nvPr/>
            </p14:nvContentPartPr>
            <p14:xfrm>
              <a:off x="5498447" y="1078774"/>
              <a:ext cx="955800" cy="21996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89447" y="1063654"/>
                <a:ext cx="96804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4" name="잉크 43"/>
              <p14:cNvContentPartPr/>
              <p14:nvPr/>
            </p14:nvContentPartPr>
            <p14:xfrm>
              <a:off x="6659807" y="820294"/>
              <a:ext cx="161280" cy="81252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638927" y="801934"/>
                <a:ext cx="198000" cy="85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8" name="잉크 47"/>
              <p14:cNvContentPartPr/>
              <p14:nvPr/>
            </p14:nvContentPartPr>
            <p14:xfrm>
              <a:off x="6935207" y="923254"/>
              <a:ext cx="142920" cy="43776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929807" y="903094"/>
                <a:ext cx="168840" cy="47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9" name="잉크 48"/>
              <p14:cNvContentPartPr/>
              <p14:nvPr/>
            </p14:nvContentPartPr>
            <p14:xfrm>
              <a:off x="7184687" y="899134"/>
              <a:ext cx="152280" cy="76212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174247" y="887254"/>
                <a:ext cx="174960" cy="79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7" name="잉크 56"/>
              <p14:cNvContentPartPr/>
              <p14:nvPr/>
            </p14:nvContentPartPr>
            <p14:xfrm>
              <a:off x="6955367" y="1543534"/>
              <a:ext cx="7560" cy="17568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934487" y="1525894"/>
                <a:ext cx="4608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3" name="잉크 112"/>
              <p14:cNvContentPartPr/>
              <p14:nvPr/>
            </p14:nvContentPartPr>
            <p14:xfrm>
              <a:off x="4654607" y="872854"/>
              <a:ext cx="287640" cy="86400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35167" y="852694"/>
                <a:ext cx="326880" cy="89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" name="잉크 9"/>
              <p14:cNvContentPartPr/>
              <p14:nvPr/>
            </p14:nvContentPartPr>
            <p14:xfrm>
              <a:off x="3858287" y="1019374"/>
              <a:ext cx="386640" cy="1951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842447" y="1007134"/>
                <a:ext cx="41112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" name="잉크 11"/>
              <p14:cNvContentPartPr/>
              <p14:nvPr/>
            </p14:nvContentPartPr>
            <p14:xfrm>
              <a:off x="2577407" y="917494"/>
              <a:ext cx="269640" cy="90756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558327" y="900934"/>
                <a:ext cx="309240" cy="9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" name="잉크 12"/>
              <p14:cNvContentPartPr/>
              <p14:nvPr/>
            </p14:nvContentPartPr>
            <p14:xfrm>
              <a:off x="1564727" y="1071574"/>
              <a:ext cx="512280" cy="2163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545287" y="1052134"/>
                <a:ext cx="5346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잉크 28"/>
              <p14:cNvContentPartPr/>
              <p14:nvPr/>
            </p14:nvContentPartPr>
            <p14:xfrm>
              <a:off x="2453567" y="2315734"/>
              <a:ext cx="7017840" cy="300492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444567" y="2303134"/>
                <a:ext cx="7040520" cy="302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5" name="잉크 114"/>
              <p14:cNvContentPartPr/>
              <p14:nvPr/>
            </p14:nvContentPartPr>
            <p14:xfrm>
              <a:off x="2500007" y="2945014"/>
              <a:ext cx="576000" cy="27108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489207" y="2934214"/>
                <a:ext cx="590400" cy="28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29594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Vector Spaces and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잉크 10"/>
              <p14:cNvContentPartPr/>
              <p14:nvPr/>
            </p14:nvContentPartPr>
            <p14:xfrm>
              <a:off x="2314607" y="890854"/>
              <a:ext cx="186480" cy="94140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5887" y="872134"/>
                <a:ext cx="219240" cy="9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잉크 16"/>
              <p14:cNvContentPartPr/>
              <p14:nvPr/>
            </p14:nvContentPartPr>
            <p14:xfrm>
              <a:off x="3013727" y="865654"/>
              <a:ext cx="194040" cy="94104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97167" y="848734"/>
                <a:ext cx="231840" cy="9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잉크 21"/>
              <p14:cNvContentPartPr/>
              <p14:nvPr/>
            </p14:nvContentPartPr>
            <p14:xfrm>
              <a:off x="4411967" y="814174"/>
              <a:ext cx="208440" cy="95580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91087" y="797614"/>
                <a:ext cx="239760" cy="9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3" name="잉크 22"/>
              <p14:cNvContentPartPr/>
              <p14:nvPr/>
            </p14:nvContentPartPr>
            <p14:xfrm>
              <a:off x="3319727" y="1346974"/>
              <a:ext cx="27720" cy="5148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07847" y="1328254"/>
                <a:ext cx="4320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잉크 29"/>
              <p14:cNvContentPartPr/>
              <p14:nvPr/>
            </p14:nvContentPartPr>
            <p14:xfrm>
              <a:off x="5104247" y="854854"/>
              <a:ext cx="161280" cy="8708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90207" y="839374"/>
                <a:ext cx="192600" cy="90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3" name="잉크 112"/>
              <p14:cNvContentPartPr/>
              <p14:nvPr/>
            </p14:nvContentPartPr>
            <p14:xfrm>
              <a:off x="4654607" y="872854"/>
              <a:ext cx="287640" cy="86400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35167" y="852694"/>
                <a:ext cx="326880" cy="89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잉크 9"/>
              <p14:cNvContentPartPr/>
              <p14:nvPr/>
            </p14:nvContentPartPr>
            <p14:xfrm>
              <a:off x="3858287" y="1019374"/>
              <a:ext cx="386640" cy="1951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842447" y="1007134"/>
                <a:ext cx="41112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" name="잉크 11"/>
              <p14:cNvContentPartPr/>
              <p14:nvPr/>
            </p14:nvContentPartPr>
            <p14:xfrm>
              <a:off x="2577407" y="917494"/>
              <a:ext cx="269640" cy="90756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58327" y="900934"/>
                <a:ext cx="309240" cy="9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" name="잉크 12"/>
              <p14:cNvContentPartPr/>
              <p14:nvPr/>
            </p14:nvContentPartPr>
            <p14:xfrm>
              <a:off x="1564727" y="1071574"/>
              <a:ext cx="512280" cy="2163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545287" y="1052134"/>
                <a:ext cx="5346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9" name="잉크 28"/>
              <p14:cNvContentPartPr/>
              <p14:nvPr/>
            </p14:nvContentPartPr>
            <p14:xfrm>
              <a:off x="2453567" y="2315734"/>
              <a:ext cx="7017840" cy="25394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444567" y="2303134"/>
                <a:ext cx="7040520" cy="255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5" name="잉크 114"/>
              <p14:cNvContentPartPr/>
              <p14:nvPr/>
            </p14:nvContentPartPr>
            <p14:xfrm>
              <a:off x="2500007" y="2945014"/>
              <a:ext cx="576000" cy="27108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489207" y="2934214"/>
                <a:ext cx="590400" cy="2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" name="잉크 5"/>
              <p14:cNvContentPartPr/>
              <p14:nvPr/>
            </p14:nvContentPartPr>
            <p14:xfrm>
              <a:off x="6659807" y="820294"/>
              <a:ext cx="161280" cy="8125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638927" y="801934"/>
                <a:ext cx="198000" cy="85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" name="잉크 14"/>
              <p14:cNvContentPartPr/>
              <p14:nvPr/>
            </p14:nvContentPartPr>
            <p14:xfrm>
              <a:off x="5498447" y="950254"/>
              <a:ext cx="1489320" cy="38304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489447" y="936934"/>
                <a:ext cx="151668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9" name="잉크 18"/>
              <p14:cNvContentPartPr/>
              <p14:nvPr/>
            </p14:nvContentPartPr>
            <p14:xfrm>
              <a:off x="6935207" y="899134"/>
              <a:ext cx="401760" cy="82008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929807" y="887254"/>
                <a:ext cx="419400" cy="85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4" name="잉크 23"/>
              <p14:cNvContentPartPr/>
              <p14:nvPr/>
            </p14:nvContentPartPr>
            <p14:xfrm>
              <a:off x="5274527" y="4344334"/>
              <a:ext cx="3309120" cy="228888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65527" y="4338934"/>
                <a:ext cx="3322080" cy="231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5" name="잉크 24"/>
              <p14:cNvContentPartPr/>
              <p14:nvPr/>
            </p14:nvContentPartPr>
            <p14:xfrm>
              <a:off x="6026927" y="4810894"/>
              <a:ext cx="2456280" cy="58104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008567" y="4790014"/>
                <a:ext cx="2495520" cy="61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6" name="잉크 25"/>
              <p14:cNvContentPartPr/>
              <p14:nvPr/>
            </p14:nvContentPartPr>
            <p14:xfrm>
              <a:off x="6219167" y="4892974"/>
              <a:ext cx="2467800" cy="34488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199367" y="4873174"/>
                <a:ext cx="2501280" cy="37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1742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Color Space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1124744"/>
            <a:ext cx="5562600" cy="51617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4300" y="1000125"/>
            <a:ext cx="1619250" cy="161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95446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266700" indent="-266700" eaLnBrk="1" hangingPunct="1"/>
            <a:r>
              <a:rPr lang="en-US" altLang="ko-KR" smtClean="0">
                <a:solidFill>
                  <a:srgbClr val="0000FF"/>
                </a:solidFill>
                <a:latin typeface="Arial" charset="0"/>
              </a:rPr>
              <a:t>Q &amp; A</a:t>
            </a:r>
          </a:p>
        </p:txBody>
      </p:sp>
      <p:pic>
        <p:nvPicPr>
          <p:cNvPr id="143362" name="Picture 7" descr="ques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29038" y="1773238"/>
            <a:ext cx="2416175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103113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Row Picture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3989687" y="1255534"/>
              <a:ext cx="140040" cy="349668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81767" y="1242934"/>
                <a:ext cx="167400" cy="352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2004647" y="2874094"/>
              <a:ext cx="5303160" cy="7272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88807" y="2856814"/>
                <a:ext cx="532656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7343807" y="3103414"/>
              <a:ext cx="98640" cy="20196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325087" y="3087934"/>
                <a:ext cx="13428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7330127" y="3157774"/>
              <a:ext cx="165960" cy="1350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312487" y="3140854"/>
                <a:ext cx="18720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3973487" y="982654"/>
              <a:ext cx="169200" cy="2559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965927" y="964294"/>
                <a:ext cx="19656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4104167" y="2905054"/>
              <a:ext cx="43920" cy="576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094807" y="2892814"/>
                <a:ext cx="6984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1" name="잉크 10"/>
              <p14:cNvContentPartPr/>
              <p14:nvPr/>
            </p14:nvContentPartPr>
            <p14:xfrm>
              <a:off x="4670807" y="2020534"/>
              <a:ext cx="6120" cy="396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660007" y="2009734"/>
                <a:ext cx="298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2" name="잉크 11"/>
              <p14:cNvContentPartPr/>
              <p14:nvPr/>
            </p14:nvContentPartPr>
            <p14:xfrm>
              <a:off x="4213607" y="2913694"/>
              <a:ext cx="1800" cy="612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208567" y="2909014"/>
                <a:ext cx="1152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3" name="잉크 12"/>
              <p14:cNvContentPartPr/>
              <p14:nvPr/>
            </p14:nvContentPartPr>
            <p14:xfrm>
              <a:off x="4167887" y="1004254"/>
              <a:ext cx="1300320" cy="194832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152767" y="985534"/>
                <a:ext cx="1330920" cy="19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4" name="잉크 13"/>
              <p14:cNvContentPartPr/>
              <p14:nvPr/>
            </p14:nvContentPartPr>
            <p14:xfrm>
              <a:off x="3021647" y="2837734"/>
              <a:ext cx="1221840" cy="166896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000767" y="2823694"/>
                <a:ext cx="1256760" cy="170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5" name="잉크 14"/>
              <p14:cNvContentPartPr/>
              <p14:nvPr/>
            </p14:nvContentPartPr>
            <p14:xfrm>
              <a:off x="4058807" y="983374"/>
              <a:ext cx="1459080" cy="21510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049087" y="968614"/>
                <a:ext cx="1480680" cy="21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6" name="잉크 15"/>
              <p14:cNvContentPartPr/>
              <p14:nvPr/>
            </p14:nvContentPartPr>
            <p14:xfrm>
              <a:off x="3053687" y="2808214"/>
              <a:ext cx="1208880" cy="172476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033887" y="2797414"/>
                <a:ext cx="1238760" cy="175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7" name="잉크 16"/>
              <p14:cNvContentPartPr/>
              <p14:nvPr/>
            </p14:nvContentPartPr>
            <p14:xfrm>
              <a:off x="2527727" y="4908094"/>
              <a:ext cx="159840" cy="23544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2515127" y="4897654"/>
                <a:ext cx="17928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8" name="잉크 17"/>
              <p14:cNvContentPartPr/>
              <p14:nvPr/>
            </p14:nvContentPartPr>
            <p14:xfrm>
              <a:off x="2694047" y="4916734"/>
              <a:ext cx="136440" cy="13320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2690447" y="4912774"/>
                <a:ext cx="14832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9" name="잉크 18"/>
              <p14:cNvContentPartPr/>
              <p14:nvPr/>
            </p14:nvContentPartPr>
            <p14:xfrm>
              <a:off x="2769287" y="4887214"/>
              <a:ext cx="51480" cy="23616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758487" y="4883974"/>
                <a:ext cx="6552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20" name="잉크 19"/>
              <p14:cNvContentPartPr/>
              <p14:nvPr/>
            </p14:nvContentPartPr>
            <p14:xfrm>
              <a:off x="2923367" y="4945894"/>
              <a:ext cx="101520" cy="4896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910767" y="4942294"/>
                <a:ext cx="11772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1" name="잉크 20"/>
              <p14:cNvContentPartPr/>
              <p14:nvPr/>
            </p14:nvContentPartPr>
            <p14:xfrm>
              <a:off x="3063407" y="4850494"/>
              <a:ext cx="153000" cy="45648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054047" y="4837534"/>
                <a:ext cx="17712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2" name="잉크 21"/>
              <p14:cNvContentPartPr/>
              <p14:nvPr/>
            </p14:nvContentPartPr>
            <p14:xfrm>
              <a:off x="3256727" y="4879294"/>
              <a:ext cx="81360" cy="507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246647" y="4867414"/>
                <a:ext cx="9792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3" name="잉크 22"/>
              <p14:cNvContentPartPr/>
              <p14:nvPr/>
            </p14:nvContentPartPr>
            <p14:xfrm>
              <a:off x="3278327" y="4904854"/>
              <a:ext cx="108720" cy="7380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3268247" y="4901614"/>
                <a:ext cx="12204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4" name="잉크 23"/>
              <p14:cNvContentPartPr/>
              <p14:nvPr/>
            </p14:nvContentPartPr>
            <p14:xfrm>
              <a:off x="3437807" y="4812694"/>
              <a:ext cx="95040" cy="9216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3434567" y="4797934"/>
                <a:ext cx="11304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5" name="잉크 24"/>
              <p14:cNvContentPartPr/>
              <p14:nvPr/>
            </p14:nvContentPartPr>
            <p14:xfrm>
              <a:off x="4746767" y="1969054"/>
              <a:ext cx="85680" cy="5904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734527" y="1956814"/>
                <a:ext cx="10980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6" name="잉크 25"/>
              <p14:cNvContentPartPr/>
              <p14:nvPr/>
            </p14:nvContentPartPr>
            <p14:xfrm>
              <a:off x="4763327" y="2004694"/>
              <a:ext cx="18000" cy="1188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4751087" y="1999654"/>
                <a:ext cx="4140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7" name="잉크 26"/>
              <p14:cNvContentPartPr/>
              <p14:nvPr/>
            </p14:nvContentPartPr>
            <p14:xfrm>
              <a:off x="4083647" y="2292334"/>
              <a:ext cx="7560" cy="180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4068527" y="2277574"/>
                <a:ext cx="3564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8" name="잉크 27"/>
              <p14:cNvContentPartPr/>
              <p14:nvPr/>
            </p14:nvContentPartPr>
            <p14:xfrm>
              <a:off x="2945327" y="1557214"/>
              <a:ext cx="3211920" cy="117612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931287" y="1536694"/>
                <a:ext cx="3246480" cy="12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9" name="잉크 28"/>
              <p14:cNvContentPartPr/>
              <p14:nvPr/>
            </p14:nvContentPartPr>
            <p14:xfrm>
              <a:off x="6476567" y="1588534"/>
              <a:ext cx="145080" cy="1328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466487" y="1578454"/>
                <a:ext cx="16128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30" name="잉크 29"/>
              <p14:cNvContentPartPr/>
              <p14:nvPr/>
            </p14:nvContentPartPr>
            <p14:xfrm>
              <a:off x="6509327" y="1574134"/>
              <a:ext cx="65160" cy="2120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6497447" y="1571614"/>
                <a:ext cx="7956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31" name="잉크 30"/>
              <p14:cNvContentPartPr/>
              <p14:nvPr/>
            </p14:nvContentPartPr>
            <p14:xfrm>
              <a:off x="6642527" y="1661614"/>
              <a:ext cx="22320" cy="900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6631367" y="1658374"/>
                <a:ext cx="4392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77824" name="잉크 77823"/>
              <p14:cNvContentPartPr/>
              <p14:nvPr/>
            </p14:nvContentPartPr>
            <p14:xfrm>
              <a:off x="6664487" y="1655134"/>
              <a:ext cx="67680" cy="15120"/>
            </p14:xfrm>
          </p:contentPart>
        </mc:Choice>
        <mc:Fallback xmlns="">
          <p:pic>
            <p:nvPicPr>
              <p:cNvPr id="77824" name="잉크 77823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6654047" y="1652614"/>
                <a:ext cx="8064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77827" name="잉크 77826"/>
              <p14:cNvContentPartPr/>
              <p14:nvPr/>
            </p14:nvContentPartPr>
            <p14:xfrm>
              <a:off x="6846287" y="1725694"/>
              <a:ext cx="15120" cy="15840"/>
            </p14:xfrm>
          </p:contentPart>
        </mc:Choice>
        <mc:Fallback xmlns="">
          <p:pic>
            <p:nvPicPr>
              <p:cNvPr id="77827" name="잉크 77826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6839447" y="1723174"/>
                <a:ext cx="2448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77828" name="잉크 77827"/>
              <p14:cNvContentPartPr/>
              <p14:nvPr/>
            </p14:nvContentPartPr>
            <p14:xfrm>
              <a:off x="6770327" y="1623814"/>
              <a:ext cx="144360" cy="161640"/>
            </p14:xfrm>
          </p:contentPart>
        </mc:Choice>
        <mc:Fallback xmlns="">
          <p:pic>
            <p:nvPicPr>
              <p:cNvPr id="77828" name="잉크 77827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6760247" y="1611574"/>
                <a:ext cx="16488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29" name="잉크 77828"/>
              <p14:cNvContentPartPr/>
              <p14:nvPr/>
            </p14:nvContentPartPr>
            <p14:xfrm>
              <a:off x="6961487" y="1646134"/>
              <a:ext cx="161640" cy="364320"/>
            </p14:xfrm>
          </p:contentPart>
        </mc:Choice>
        <mc:Fallback xmlns="">
          <p:pic>
            <p:nvPicPr>
              <p:cNvPr id="77829" name="잉크 77828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6950687" y="1632454"/>
                <a:ext cx="18288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30" name="잉크 77829"/>
              <p14:cNvContentPartPr/>
              <p14:nvPr/>
            </p14:nvContentPartPr>
            <p14:xfrm>
              <a:off x="7183607" y="1663774"/>
              <a:ext cx="112680" cy="15840"/>
            </p14:xfrm>
          </p:contentPart>
        </mc:Choice>
        <mc:Fallback xmlns="">
          <p:pic>
            <p:nvPicPr>
              <p:cNvPr id="77830" name="잉크 77829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7171727" y="1649014"/>
                <a:ext cx="13464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31" name="잉크 77830"/>
              <p14:cNvContentPartPr/>
              <p14:nvPr/>
            </p14:nvContentPartPr>
            <p14:xfrm>
              <a:off x="7169927" y="1757734"/>
              <a:ext cx="128160" cy="23760"/>
            </p14:xfrm>
          </p:contentPart>
        </mc:Choice>
        <mc:Fallback xmlns="">
          <p:pic>
            <p:nvPicPr>
              <p:cNvPr id="77831" name="잉크 77830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7158047" y="1751614"/>
                <a:ext cx="15120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32" name="잉크 77831"/>
              <p14:cNvContentPartPr/>
              <p14:nvPr/>
            </p14:nvContentPartPr>
            <p14:xfrm>
              <a:off x="7409687" y="1618414"/>
              <a:ext cx="178560" cy="225720"/>
            </p14:xfrm>
          </p:contentPart>
        </mc:Choice>
        <mc:Fallback xmlns="">
          <p:pic>
            <p:nvPicPr>
              <p:cNvPr id="77832" name="잉크 77831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7396727" y="1605094"/>
                <a:ext cx="20484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33" name="잉크 77832"/>
              <p14:cNvContentPartPr/>
              <p14:nvPr/>
            </p14:nvContentPartPr>
            <p14:xfrm>
              <a:off x="4678007" y="2020534"/>
              <a:ext cx="99000" cy="139680"/>
            </p14:xfrm>
          </p:contentPart>
        </mc:Choice>
        <mc:Fallback xmlns="">
          <p:pic>
            <p:nvPicPr>
              <p:cNvPr id="77833" name="잉크 77832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4657487" y="2002174"/>
                <a:ext cx="13824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34" name="잉크 77833"/>
              <p14:cNvContentPartPr/>
              <p14:nvPr/>
            </p14:nvContentPartPr>
            <p14:xfrm>
              <a:off x="5108927" y="2259934"/>
              <a:ext cx="126360" cy="297360"/>
            </p14:xfrm>
          </p:contentPart>
        </mc:Choice>
        <mc:Fallback xmlns="">
          <p:pic>
            <p:nvPicPr>
              <p:cNvPr id="77834" name="잉크 77833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5090207" y="2244094"/>
                <a:ext cx="150840" cy="3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35" name="잉크 77834"/>
              <p14:cNvContentPartPr/>
              <p14:nvPr/>
            </p14:nvContentPartPr>
            <p14:xfrm>
              <a:off x="5354807" y="2372254"/>
              <a:ext cx="29880" cy="138600"/>
            </p14:xfrm>
          </p:contentPart>
        </mc:Choice>
        <mc:Fallback xmlns="">
          <p:pic>
            <p:nvPicPr>
              <p:cNvPr id="77835" name="잉크 77834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5345087" y="2359654"/>
                <a:ext cx="4788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836" name="잉크 77835"/>
              <p14:cNvContentPartPr/>
              <p14:nvPr/>
            </p14:nvContentPartPr>
            <p14:xfrm>
              <a:off x="5470367" y="2480614"/>
              <a:ext cx="10440" cy="26640"/>
            </p14:xfrm>
          </p:contentPart>
        </mc:Choice>
        <mc:Fallback xmlns="">
          <p:pic>
            <p:nvPicPr>
              <p:cNvPr id="77836" name="잉크 77835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5457047" y="2475214"/>
                <a:ext cx="3924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837" name="잉크 77836"/>
              <p14:cNvContentPartPr/>
              <p14:nvPr/>
            </p14:nvContentPartPr>
            <p14:xfrm>
              <a:off x="5550287" y="2345974"/>
              <a:ext cx="147240" cy="151560"/>
            </p14:xfrm>
          </p:contentPart>
        </mc:Choice>
        <mc:Fallback xmlns="">
          <p:pic>
            <p:nvPicPr>
              <p:cNvPr id="77837" name="잉크 77836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5530847" y="2331214"/>
                <a:ext cx="17352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838" name="잉크 77837"/>
              <p14:cNvContentPartPr/>
              <p14:nvPr/>
            </p14:nvContentPartPr>
            <p14:xfrm>
              <a:off x="5682767" y="2250934"/>
              <a:ext cx="93600" cy="306000"/>
            </p14:xfrm>
          </p:contentPart>
        </mc:Choice>
        <mc:Fallback xmlns="">
          <p:pic>
            <p:nvPicPr>
              <p:cNvPr id="77838" name="잉크 77837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5679167" y="2246974"/>
                <a:ext cx="115560" cy="31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839" name="잉크 77838"/>
              <p14:cNvContentPartPr/>
              <p14:nvPr/>
            </p14:nvContentPartPr>
            <p14:xfrm>
              <a:off x="6768887" y="4549534"/>
              <a:ext cx="270720" cy="223200"/>
            </p14:xfrm>
          </p:contentPart>
        </mc:Choice>
        <mc:Fallback xmlns="">
          <p:pic>
            <p:nvPicPr>
              <p:cNvPr id="77839" name="잉크 77838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6748007" y="4530454"/>
                <a:ext cx="31248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840" name="잉크 77839"/>
              <p14:cNvContentPartPr/>
              <p14:nvPr/>
            </p14:nvContentPartPr>
            <p14:xfrm>
              <a:off x="7092167" y="4673374"/>
              <a:ext cx="17640" cy="8640"/>
            </p14:xfrm>
          </p:contentPart>
        </mc:Choice>
        <mc:Fallback xmlns="">
          <p:pic>
            <p:nvPicPr>
              <p:cNvPr id="77840" name="잉크 77839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7071287" y="4657174"/>
                <a:ext cx="4320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841" name="잉크 77840"/>
              <p14:cNvContentPartPr/>
              <p14:nvPr/>
            </p14:nvContentPartPr>
            <p14:xfrm>
              <a:off x="7240847" y="4538734"/>
              <a:ext cx="20880" cy="239040"/>
            </p14:xfrm>
          </p:contentPart>
        </mc:Choice>
        <mc:Fallback xmlns="">
          <p:pic>
            <p:nvPicPr>
              <p:cNvPr id="77841" name="잉크 77840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7230407" y="4522534"/>
                <a:ext cx="4752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842" name="잉크 77841"/>
              <p14:cNvContentPartPr/>
              <p14:nvPr/>
            </p14:nvContentPartPr>
            <p14:xfrm>
              <a:off x="7389887" y="4678054"/>
              <a:ext cx="168840" cy="9360"/>
            </p14:xfrm>
          </p:contentPart>
        </mc:Choice>
        <mc:Fallback xmlns="">
          <p:pic>
            <p:nvPicPr>
              <p:cNvPr id="77842" name="잉크 77841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7372607" y="4661854"/>
                <a:ext cx="19044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843" name="잉크 77842"/>
              <p14:cNvContentPartPr/>
              <p14:nvPr/>
            </p14:nvContentPartPr>
            <p14:xfrm>
              <a:off x="7740527" y="4566814"/>
              <a:ext cx="229680" cy="208440"/>
            </p14:xfrm>
          </p:contentPart>
        </mc:Choice>
        <mc:Fallback xmlns="">
          <p:pic>
            <p:nvPicPr>
              <p:cNvPr id="77843" name="잉크 77842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7723607" y="4548454"/>
                <a:ext cx="25560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844" name="잉크 77843"/>
              <p14:cNvContentPartPr/>
              <p14:nvPr/>
            </p14:nvContentPartPr>
            <p14:xfrm>
              <a:off x="8180087" y="4626214"/>
              <a:ext cx="142920" cy="12600"/>
            </p14:xfrm>
          </p:contentPart>
        </mc:Choice>
        <mc:Fallback xmlns="">
          <p:pic>
            <p:nvPicPr>
              <p:cNvPr id="77844" name="잉크 77843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8161007" y="4605334"/>
                <a:ext cx="17388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845" name="잉크 77844"/>
              <p14:cNvContentPartPr/>
              <p14:nvPr/>
            </p14:nvContentPartPr>
            <p14:xfrm>
              <a:off x="8186207" y="4693894"/>
              <a:ext cx="148680" cy="3924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8167487" y="4691014"/>
                <a:ext cx="17136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846" name="잉크 77845"/>
              <p14:cNvContentPartPr/>
              <p14:nvPr/>
            </p14:nvContentPartPr>
            <p14:xfrm>
              <a:off x="8585087" y="4566454"/>
              <a:ext cx="202320" cy="17496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8565647" y="4545574"/>
                <a:ext cx="24300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847" name="잉크 77846"/>
              <p14:cNvContentPartPr/>
              <p14:nvPr/>
            </p14:nvContentPartPr>
            <p14:xfrm>
              <a:off x="6662327" y="5195014"/>
              <a:ext cx="219600" cy="2268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6643607" y="5180614"/>
                <a:ext cx="25668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848" name="잉크 77847"/>
              <p14:cNvContentPartPr/>
              <p14:nvPr/>
            </p14:nvContentPartPr>
            <p14:xfrm>
              <a:off x="6964367" y="5096374"/>
              <a:ext cx="38160" cy="21420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6959687" y="5082334"/>
                <a:ext cx="543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849" name="잉크 77848"/>
              <p14:cNvContentPartPr/>
              <p14:nvPr/>
            </p14:nvContentPartPr>
            <p14:xfrm>
              <a:off x="7270367" y="5191774"/>
              <a:ext cx="222840" cy="2808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7252727" y="5171974"/>
                <a:ext cx="2538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850" name="잉크 77849"/>
              <p14:cNvContentPartPr/>
              <p14:nvPr/>
            </p14:nvContentPartPr>
            <p14:xfrm>
              <a:off x="7409327" y="5128414"/>
              <a:ext cx="41040" cy="14688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7394567" y="5113654"/>
                <a:ext cx="6012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851" name="잉크 77850"/>
              <p14:cNvContentPartPr/>
              <p14:nvPr/>
            </p14:nvContentPartPr>
            <p14:xfrm>
              <a:off x="7580327" y="5099974"/>
              <a:ext cx="164160" cy="19476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7571327" y="5083414"/>
                <a:ext cx="17604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852" name="잉크 77851"/>
              <p14:cNvContentPartPr/>
              <p14:nvPr/>
            </p14:nvContentPartPr>
            <p14:xfrm>
              <a:off x="7781207" y="5275654"/>
              <a:ext cx="18720" cy="2052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7761047" y="5272774"/>
                <a:ext cx="4284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853" name="잉크 77852"/>
              <p14:cNvContentPartPr/>
              <p14:nvPr/>
            </p14:nvContentPartPr>
            <p14:xfrm>
              <a:off x="7879487" y="5118334"/>
              <a:ext cx="149040" cy="18396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7858967" y="5101414"/>
                <a:ext cx="17496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854" name="잉크 77853"/>
              <p14:cNvContentPartPr/>
              <p14:nvPr/>
            </p14:nvContentPartPr>
            <p14:xfrm>
              <a:off x="7759967" y="5174494"/>
              <a:ext cx="36000" cy="102600"/>
            </p14:xfrm>
          </p:contentPart>
        </mc:Choice>
        <mc:Fallback xmlns="">
          <p:pic>
            <p:nvPicPr>
              <p:cNvPr id="77854" name="잉크 77853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7739087" y="5160094"/>
                <a:ext cx="7308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855" name="잉크 77854"/>
              <p14:cNvContentPartPr/>
              <p14:nvPr/>
            </p14:nvContentPartPr>
            <p14:xfrm>
              <a:off x="7733687" y="5206534"/>
              <a:ext cx="54720" cy="78480"/>
            </p14:xfrm>
          </p:contentPart>
        </mc:Choice>
        <mc:Fallback xmlns="">
          <p:pic>
            <p:nvPicPr>
              <p:cNvPr id="77855" name="잉크 77854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7718207" y="5191054"/>
                <a:ext cx="8496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856" name="잉크 77855"/>
              <p14:cNvContentPartPr/>
              <p14:nvPr/>
            </p14:nvContentPartPr>
            <p14:xfrm>
              <a:off x="8244527" y="5173414"/>
              <a:ext cx="102960" cy="504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8231927" y="5155054"/>
                <a:ext cx="12960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857" name="잉크 77856"/>
              <p14:cNvContentPartPr/>
              <p14:nvPr/>
            </p14:nvContentPartPr>
            <p14:xfrm>
              <a:off x="8237687" y="5224174"/>
              <a:ext cx="120600" cy="16920"/>
            </p14:xfrm>
          </p:contentPart>
        </mc:Choice>
        <mc:Fallback xmlns="">
          <p:pic>
            <p:nvPicPr>
              <p:cNvPr id="77857" name="잉크 77856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8222207" y="5213734"/>
                <a:ext cx="14364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858" name="잉크 77857"/>
              <p14:cNvContentPartPr/>
              <p14:nvPr/>
            </p14:nvContentPartPr>
            <p14:xfrm>
              <a:off x="8585807" y="5092054"/>
              <a:ext cx="162360" cy="249840"/>
            </p14:xfrm>
          </p:contentPart>
        </mc:Choice>
        <mc:Fallback xmlns="">
          <p:pic>
            <p:nvPicPr>
              <p:cNvPr id="77858" name="잉크 77857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8574647" y="5075134"/>
                <a:ext cx="194400" cy="2876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704528" y="1139467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Column Picture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2254487" y="1151134"/>
              <a:ext cx="169200" cy="15552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38287" y="1134934"/>
                <a:ext cx="19980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2254487" y="1119454"/>
              <a:ext cx="128520" cy="23652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42967" y="1114774"/>
                <a:ext cx="14400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2585687" y="970774"/>
              <a:ext cx="122040" cy="72072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64807" y="955654"/>
                <a:ext cx="163440" cy="75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2833007" y="1004614"/>
              <a:ext cx="119520" cy="20556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816087" y="987334"/>
                <a:ext cx="15228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2777207" y="1519054"/>
              <a:ext cx="123120" cy="327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758847" y="1515094"/>
                <a:ext cx="15336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2938487" y="1457134"/>
              <a:ext cx="26280" cy="1897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929847" y="1441294"/>
                <a:ext cx="5220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" name="잉크 7"/>
              <p14:cNvContentPartPr/>
              <p14:nvPr/>
            </p14:nvContentPartPr>
            <p14:xfrm>
              <a:off x="3022007" y="976174"/>
              <a:ext cx="221760" cy="76788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006887" y="958174"/>
                <a:ext cx="257760" cy="80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9" name="잉크 8"/>
              <p14:cNvContentPartPr/>
              <p14:nvPr/>
            </p14:nvContentPartPr>
            <p14:xfrm>
              <a:off x="3435287" y="1210174"/>
              <a:ext cx="353520" cy="4536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418007" y="1189654"/>
                <a:ext cx="39132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" name="잉크 9"/>
              <p14:cNvContentPartPr/>
              <p14:nvPr/>
            </p14:nvContentPartPr>
            <p14:xfrm>
              <a:off x="3610967" y="1160494"/>
              <a:ext cx="53640" cy="21024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596207" y="1144654"/>
                <a:ext cx="8280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" name="잉크 10"/>
              <p14:cNvContentPartPr/>
              <p14:nvPr/>
            </p14:nvContentPartPr>
            <p14:xfrm>
              <a:off x="3998327" y="1112614"/>
              <a:ext cx="173520" cy="38736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978527" y="1096414"/>
                <a:ext cx="213840" cy="42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" name="잉크 11"/>
              <p14:cNvContentPartPr/>
              <p14:nvPr/>
            </p14:nvContentPartPr>
            <p14:xfrm>
              <a:off x="4379567" y="990934"/>
              <a:ext cx="164880" cy="60876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363007" y="973654"/>
                <a:ext cx="198000" cy="64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" name="잉크 12"/>
              <p14:cNvContentPartPr/>
              <p14:nvPr/>
            </p14:nvContentPartPr>
            <p14:xfrm>
              <a:off x="4620767" y="1046734"/>
              <a:ext cx="173520" cy="3132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604567" y="1026574"/>
                <a:ext cx="20124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4" name="잉크 13"/>
              <p14:cNvContentPartPr/>
              <p14:nvPr/>
            </p14:nvContentPartPr>
            <p14:xfrm>
              <a:off x="4850087" y="957814"/>
              <a:ext cx="22320" cy="19908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843247" y="950254"/>
                <a:ext cx="4788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5" name="잉크 14"/>
              <p14:cNvContentPartPr/>
              <p14:nvPr/>
            </p14:nvContentPartPr>
            <p14:xfrm>
              <a:off x="4704647" y="1414654"/>
              <a:ext cx="144000" cy="16848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691327" y="1397014"/>
                <a:ext cx="17604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6" name="잉크 15"/>
              <p14:cNvContentPartPr/>
              <p14:nvPr/>
            </p14:nvContentPartPr>
            <p14:xfrm>
              <a:off x="5035847" y="972934"/>
              <a:ext cx="133560" cy="68508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5021447" y="958534"/>
                <a:ext cx="168840" cy="72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7" name="잉크 16"/>
              <p14:cNvContentPartPr/>
              <p14:nvPr/>
            </p14:nvContentPartPr>
            <p14:xfrm>
              <a:off x="5427527" y="1085254"/>
              <a:ext cx="119160" cy="3024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5410967" y="1069054"/>
                <a:ext cx="14760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" name="잉크 17"/>
              <p14:cNvContentPartPr/>
              <p14:nvPr/>
            </p14:nvContentPartPr>
            <p14:xfrm>
              <a:off x="5415287" y="1172374"/>
              <a:ext cx="183240" cy="115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399447" y="1157974"/>
                <a:ext cx="20628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" name="잉크 18"/>
              <p14:cNvContentPartPr/>
              <p14:nvPr/>
            </p14:nvContentPartPr>
            <p14:xfrm>
              <a:off x="6002447" y="979054"/>
              <a:ext cx="153000" cy="57384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983007" y="962134"/>
                <a:ext cx="193320" cy="61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0" name="잉크 19"/>
              <p14:cNvContentPartPr/>
              <p14:nvPr/>
            </p14:nvContentPartPr>
            <p14:xfrm>
              <a:off x="6281807" y="1038454"/>
              <a:ext cx="93960" cy="9360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6264527" y="1021174"/>
                <a:ext cx="13104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1" name="잉크 20"/>
              <p14:cNvContentPartPr/>
              <p14:nvPr/>
            </p14:nvContentPartPr>
            <p14:xfrm>
              <a:off x="6218447" y="1432294"/>
              <a:ext cx="146160" cy="15408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6201887" y="1415734"/>
                <a:ext cx="18108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2" name="잉크 21"/>
              <p14:cNvContentPartPr/>
              <p14:nvPr/>
            </p14:nvContentPartPr>
            <p14:xfrm>
              <a:off x="6458207" y="1036654"/>
              <a:ext cx="163440" cy="59688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6437327" y="1021534"/>
                <a:ext cx="204120" cy="63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3" name="잉크 22"/>
              <p14:cNvContentPartPr/>
              <p14:nvPr/>
            </p14:nvContentPartPr>
            <p14:xfrm>
              <a:off x="2833727" y="2100454"/>
              <a:ext cx="138240" cy="16884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2817887" y="2082814"/>
                <a:ext cx="17388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4" name="잉크 23"/>
              <p14:cNvContentPartPr/>
              <p14:nvPr/>
            </p14:nvContentPartPr>
            <p14:xfrm>
              <a:off x="2829407" y="2053654"/>
              <a:ext cx="141840" cy="1224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2812127" y="2039254"/>
                <a:ext cx="17712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5" name="잉크 24"/>
              <p14:cNvContentPartPr/>
              <p14:nvPr/>
            </p14:nvContentPartPr>
            <p14:xfrm>
              <a:off x="4774847" y="2023054"/>
              <a:ext cx="114840" cy="15696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4758287" y="2006134"/>
                <a:ext cx="15120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6" name="잉크 25"/>
              <p14:cNvContentPartPr/>
              <p14:nvPr/>
            </p14:nvContentPartPr>
            <p14:xfrm>
              <a:off x="4710047" y="1964734"/>
              <a:ext cx="177840" cy="1800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4691687" y="1950334"/>
                <a:ext cx="2044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27" name="잉크 26"/>
              <p14:cNvContentPartPr/>
              <p14:nvPr/>
            </p14:nvContentPartPr>
            <p14:xfrm>
              <a:off x="5302607" y="2592574"/>
              <a:ext cx="167760" cy="34596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5290007" y="2580694"/>
                <a:ext cx="18324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28" name="잉크 27"/>
              <p14:cNvContentPartPr/>
              <p14:nvPr/>
            </p14:nvContentPartPr>
            <p14:xfrm>
              <a:off x="5542727" y="2782294"/>
              <a:ext cx="14400" cy="14832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5535527" y="2777254"/>
                <a:ext cx="3420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29" name="잉크 28"/>
              <p14:cNvContentPartPr/>
              <p14:nvPr/>
            </p14:nvContentPartPr>
            <p14:xfrm>
              <a:off x="5485127" y="2722174"/>
              <a:ext cx="19440" cy="2232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5473967" y="2711734"/>
                <a:ext cx="3348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30" name="잉크 29"/>
              <p14:cNvContentPartPr/>
              <p14:nvPr/>
            </p14:nvContentPartPr>
            <p14:xfrm>
              <a:off x="5641007" y="2768974"/>
              <a:ext cx="163440" cy="1674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5637407" y="2758534"/>
                <a:ext cx="181800" cy="19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31" name="잉크 30"/>
              <p14:cNvContentPartPr/>
              <p14:nvPr/>
            </p14:nvContentPartPr>
            <p14:xfrm>
              <a:off x="5812007" y="2781934"/>
              <a:ext cx="330120" cy="15840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5809487" y="2773294"/>
                <a:ext cx="33624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24" name="잉크 77823"/>
              <p14:cNvContentPartPr/>
              <p14:nvPr/>
            </p14:nvContentPartPr>
            <p14:xfrm>
              <a:off x="6162287" y="2795254"/>
              <a:ext cx="113760" cy="130680"/>
            </p14:xfrm>
          </p:contentPart>
        </mc:Choice>
        <mc:Fallback xmlns="">
          <p:pic>
            <p:nvPicPr>
              <p:cNvPr id="77824" name="잉크 77823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6158327" y="2780854"/>
                <a:ext cx="11988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27" name="잉크 77826"/>
              <p14:cNvContentPartPr/>
              <p14:nvPr/>
            </p14:nvContentPartPr>
            <p14:xfrm>
              <a:off x="6492047" y="2625334"/>
              <a:ext cx="492480" cy="288000"/>
            </p14:xfrm>
          </p:contentPart>
        </mc:Choice>
        <mc:Fallback xmlns="">
          <p:pic>
            <p:nvPicPr>
              <p:cNvPr id="77827" name="잉크 77826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6477287" y="2610574"/>
                <a:ext cx="520920" cy="31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28" name="잉크 77827"/>
              <p14:cNvContentPartPr/>
              <p14:nvPr/>
            </p14:nvContentPartPr>
            <p14:xfrm>
              <a:off x="7001807" y="2645854"/>
              <a:ext cx="136800" cy="255600"/>
            </p14:xfrm>
          </p:contentPart>
        </mc:Choice>
        <mc:Fallback xmlns="">
          <p:pic>
            <p:nvPicPr>
              <p:cNvPr id="77828" name="잉크 77827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6999287" y="2642254"/>
                <a:ext cx="15408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29" name="잉크 77828"/>
              <p14:cNvContentPartPr/>
              <p14:nvPr/>
            </p14:nvContentPartPr>
            <p14:xfrm>
              <a:off x="7172087" y="2795974"/>
              <a:ext cx="45720" cy="137520"/>
            </p14:xfrm>
          </p:contentPart>
        </mc:Choice>
        <mc:Fallback xmlns="">
          <p:pic>
            <p:nvPicPr>
              <p:cNvPr id="77829" name="잉크 77828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7168127" y="2792014"/>
                <a:ext cx="6444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30" name="잉크 77829"/>
              <p14:cNvContentPartPr/>
              <p14:nvPr/>
            </p14:nvContentPartPr>
            <p14:xfrm>
              <a:off x="7146167" y="2731534"/>
              <a:ext cx="25920" cy="20520"/>
            </p14:xfrm>
          </p:contentPart>
        </mc:Choice>
        <mc:Fallback xmlns="">
          <p:pic>
            <p:nvPicPr>
              <p:cNvPr id="77830" name="잉크 77829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7135007" y="2722534"/>
                <a:ext cx="4032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31" name="잉크 77830"/>
              <p14:cNvContentPartPr/>
              <p14:nvPr/>
            </p14:nvContentPartPr>
            <p14:xfrm>
              <a:off x="7257767" y="2732614"/>
              <a:ext cx="163080" cy="170280"/>
            </p14:xfrm>
          </p:contentPart>
        </mc:Choice>
        <mc:Fallback xmlns="">
          <p:pic>
            <p:nvPicPr>
              <p:cNvPr id="77831" name="잉크 77830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7249847" y="2718214"/>
                <a:ext cx="18576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32" name="잉크 77831"/>
              <p14:cNvContentPartPr/>
              <p14:nvPr/>
            </p14:nvContentPartPr>
            <p14:xfrm>
              <a:off x="7457927" y="2794174"/>
              <a:ext cx="124920" cy="80640"/>
            </p14:xfrm>
          </p:contentPart>
        </mc:Choice>
        <mc:Fallback xmlns="">
          <p:pic>
            <p:nvPicPr>
              <p:cNvPr id="77832" name="잉크 77831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7443167" y="2781214"/>
                <a:ext cx="142200" cy="10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833" name="잉크 77832"/>
              <p14:cNvContentPartPr/>
              <p14:nvPr/>
            </p14:nvContentPartPr>
            <p14:xfrm>
              <a:off x="7616687" y="2619574"/>
              <a:ext cx="13680" cy="267480"/>
            </p14:xfrm>
          </p:contentPart>
        </mc:Choice>
        <mc:Fallback xmlns="">
          <p:pic>
            <p:nvPicPr>
              <p:cNvPr id="77833" name="잉크 77832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7603727" y="2614174"/>
                <a:ext cx="4068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834" name="잉크 77833"/>
              <p14:cNvContentPartPr/>
              <p14:nvPr/>
            </p14:nvContentPartPr>
            <p14:xfrm>
              <a:off x="7531367" y="2758174"/>
              <a:ext cx="147240" cy="25560"/>
            </p14:xfrm>
          </p:contentPart>
        </mc:Choice>
        <mc:Fallback xmlns="">
          <p:pic>
            <p:nvPicPr>
              <p:cNvPr id="77834" name="잉크 7783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7518767" y="2744494"/>
                <a:ext cx="16200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835" name="잉크 77834"/>
              <p14:cNvContentPartPr/>
              <p14:nvPr/>
            </p14:nvContentPartPr>
            <p14:xfrm>
              <a:off x="7656647" y="2767894"/>
              <a:ext cx="560880" cy="138240"/>
            </p14:xfrm>
          </p:contentPart>
        </mc:Choice>
        <mc:Fallback xmlns="">
          <p:pic>
            <p:nvPicPr>
              <p:cNvPr id="77835" name="잉크 77834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7645127" y="2753494"/>
                <a:ext cx="58248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836" name="잉크 77835"/>
              <p14:cNvContentPartPr/>
              <p14:nvPr/>
            </p14:nvContentPartPr>
            <p14:xfrm>
              <a:off x="7689767" y="2688694"/>
              <a:ext cx="80640" cy="6480"/>
            </p14:xfrm>
          </p:contentPart>
        </mc:Choice>
        <mc:Fallback xmlns="">
          <p:pic>
            <p:nvPicPr>
              <p:cNvPr id="77836" name="잉크 7783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7687247" y="2685094"/>
                <a:ext cx="8604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837" name="잉크 77836"/>
              <p14:cNvContentPartPr/>
              <p14:nvPr/>
            </p14:nvContentPartPr>
            <p14:xfrm>
              <a:off x="8437127" y="2713534"/>
              <a:ext cx="236160" cy="410760"/>
            </p14:xfrm>
          </p:contentPart>
        </mc:Choice>
        <mc:Fallback xmlns="">
          <p:pic>
            <p:nvPicPr>
              <p:cNvPr id="77837" name="잉크 7783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8422727" y="2699494"/>
                <a:ext cx="265320" cy="43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838" name="잉크 77837"/>
              <p14:cNvContentPartPr/>
              <p14:nvPr/>
            </p14:nvContentPartPr>
            <p14:xfrm>
              <a:off x="8925287" y="2634694"/>
              <a:ext cx="221040" cy="289440"/>
            </p14:xfrm>
          </p:contentPart>
        </mc:Choice>
        <mc:Fallback xmlns="">
          <p:pic>
            <p:nvPicPr>
              <p:cNvPr id="77838" name="잉크 7783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8910887" y="2620294"/>
                <a:ext cx="23796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839" name="잉크 77838"/>
              <p14:cNvContentPartPr/>
              <p14:nvPr/>
            </p14:nvContentPartPr>
            <p14:xfrm>
              <a:off x="6987767" y="3274414"/>
              <a:ext cx="143280" cy="166680"/>
            </p14:xfrm>
          </p:contentPart>
        </mc:Choice>
        <mc:Fallback xmlns="">
          <p:pic>
            <p:nvPicPr>
              <p:cNvPr id="77839" name="잉크 7783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6980567" y="3265414"/>
                <a:ext cx="15336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840" name="잉크 77839"/>
              <p14:cNvContentPartPr/>
              <p14:nvPr/>
            </p14:nvContentPartPr>
            <p14:xfrm>
              <a:off x="7177847" y="3321214"/>
              <a:ext cx="198720" cy="115560"/>
            </p14:xfrm>
          </p:contentPart>
        </mc:Choice>
        <mc:Fallback xmlns="">
          <p:pic>
            <p:nvPicPr>
              <p:cNvPr id="77840" name="잉크 7783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7168487" y="3307534"/>
                <a:ext cx="210600" cy="1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841" name="잉크 77840"/>
              <p14:cNvContentPartPr/>
              <p14:nvPr/>
            </p14:nvContentPartPr>
            <p14:xfrm>
              <a:off x="7374767" y="3174334"/>
              <a:ext cx="299160" cy="272160"/>
            </p14:xfrm>
          </p:contentPart>
        </mc:Choice>
        <mc:Fallback xmlns="">
          <p:pic>
            <p:nvPicPr>
              <p:cNvPr id="77841" name="잉크 7784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7360007" y="3159574"/>
                <a:ext cx="32184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842" name="잉크 77841"/>
              <p14:cNvContentPartPr/>
              <p14:nvPr/>
            </p14:nvContentPartPr>
            <p14:xfrm>
              <a:off x="7520207" y="3296014"/>
              <a:ext cx="492120" cy="150480"/>
            </p14:xfrm>
          </p:contentPart>
        </mc:Choice>
        <mc:Fallback xmlns="">
          <p:pic>
            <p:nvPicPr>
              <p:cNvPr id="77842" name="잉크 7784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7505447" y="3285574"/>
                <a:ext cx="51192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843" name="잉크 77842"/>
              <p14:cNvContentPartPr/>
              <p14:nvPr/>
            </p14:nvContentPartPr>
            <p14:xfrm>
              <a:off x="8047967" y="3301774"/>
              <a:ext cx="111600" cy="127800"/>
            </p14:xfrm>
          </p:contentPart>
        </mc:Choice>
        <mc:Fallback xmlns="">
          <p:pic>
            <p:nvPicPr>
              <p:cNvPr id="77843" name="잉크 7784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8034287" y="3297454"/>
                <a:ext cx="14004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844" name="잉크 77843"/>
              <p14:cNvContentPartPr/>
              <p14:nvPr/>
            </p14:nvContentPartPr>
            <p14:xfrm>
              <a:off x="5435087" y="3958054"/>
              <a:ext cx="118440" cy="208440"/>
            </p14:xfrm>
          </p:contentPart>
        </mc:Choice>
        <mc:Fallback xmlns="">
          <p:pic>
            <p:nvPicPr>
              <p:cNvPr id="77844" name="잉크 7784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5420327" y="3943654"/>
                <a:ext cx="14760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845" name="잉크 77844"/>
              <p14:cNvContentPartPr/>
              <p14:nvPr/>
            </p14:nvContentPartPr>
            <p14:xfrm>
              <a:off x="5401607" y="4019254"/>
              <a:ext cx="207000" cy="16452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5387567" y="4005574"/>
                <a:ext cx="23220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846" name="잉크 77845"/>
              <p14:cNvContentPartPr/>
              <p14:nvPr/>
            </p14:nvContentPartPr>
            <p14:xfrm>
              <a:off x="5725607" y="4023214"/>
              <a:ext cx="142200" cy="17064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5710847" y="4011334"/>
                <a:ext cx="168480" cy="1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847" name="잉크 77846"/>
              <p14:cNvContentPartPr/>
              <p14:nvPr/>
            </p14:nvContentPartPr>
            <p14:xfrm>
              <a:off x="5698607" y="3940774"/>
              <a:ext cx="124560" cy="2196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5683847" y="3928894"/>
                <a:ext cx="1440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848" name="잉크 77847"/>
              <p14:cNvContentPartPr/>
              <p14:nvPr/>
            </p14:nvContentPartPr>
            <p14:xfrm>
              <a:off x="6089567" y="4101334"/>
              <a:ext cx="187920" cy="900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6075167" y="4086574"/>
                <a:ext cx="21636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849" name="잉크 77848"/>
              <p14:cNvContentPartPr/>
              <p14:nvPr/>
            </p14:nvContentPartPr>
            <p14:xfrm>
              <a:off x="6192167" y="4063534"/>
              <a:ext cx="37440" cy="15300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6178487" y="4055974"/>
                <a:ext cx="57240" cy="1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850" name="잉크 77849"/>
              <p14:cNvContentPartPr/>
              <p14:nvPr/>
            </p14:nvContentPartPr>
            <p14:xfrm>
              <a:off x="6424727" y="4021414"/>
              <a:ext cx="137880" cy="29268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6409967" y="4006654"/>
                <a:ext cx="167400" cy="32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851" name="잉크 77850"/>
              <p14:cNvContentPartPr/>
              <p14:nvPr/>
            </p14:nvContentPartPr>
            <p14:xfrm>
              <a:off x="6704807" y="4035094"/>
              <a:ext cx="90360" cy="15588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6691847" y="4022134"/>
                <a:ext cx="11592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852" name="잉크 77851"/>
              <p14:cNvContentPartPr/>
              <p14:nvPr/>
            </p14:nvContentPartPr>
            <p14:xfrm>
              <a:off x="6636407" y="3951214"/>
              <a:ext cx="170280" cy="3096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6623807" y="3941134"/>
                <a:ext cx="18828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853" name="잉크 77852"/>
              <p14:cNvContentPartPr/>
              <p14:nvPr/>
            </p14:nvContentPartPr>
            <p14:xfrm>
              <a:off x="7064087" y="4026094"/>
              <a:ext cx="159120" cy="2880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7050767" y="4011334"/>
                <a:ext cx="18288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854" name="잉크 77853"/>
              <p14:cNvContentPartPr/>
              <p14:nvPr/>
            </p14:nvContentPartPr>
            <p14:xfrm>
              <a:off x="7081727" y="4082974"/>
              <a:ext cx="142560" cy="11520"/>
            </p14:xfrm>
          </p:contentPart>
        </mc:Choice>
        <mc:Fallback xmlns="">
          <p:pic>
            <p:nvPicPr>
              <p:cNvPr id="77854" name="잉크 7785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7068407" y="4072534"/>
                <a:ext cx="15984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855" name="잉크 77854"/>
              <p14:cNvContentPartPr/>
              <p14:nvPr/>
            </p14:nvContentPartPr>
            <p14:xfrm>
              <a:off x="7469447" y="3933214"/>
              <a:ext cx="144000" cy="213480"/>
            </p14:xfrm>
          </p:contentPart>
        </mc:Choice>
        <mc:Fallback xmlns="">
          <p:pic>
            <p:nvPicPr>
              <p:cNvPr id="77855" name="잉크 7785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7455047" y="3922054"/>
                <a:ext cx="17316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7856" name="잉크 77855"/>
              <p14:cNvContentPartPr/>
              <p14:nvPr/>
            </p14:nvContentPartPr>
            <p14:xfrm>
              <a:off x="7371167" y="3836734"/>
              <a:ext cx="156960" cy="5760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7358207" y="3834214"/>
                <a:ext cx="17244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7857" name="잉크 77856"/>
              <p14:cNvContentPartPr/>
              <p14:nvPr/>
            </p14:nvContentPartPr>
            <p14:xfrm>
              <a:off x="634847" y="4338934"/>
              <a:ext cx="3850920" cy="135000"/>
            </p14:xfrm>
          </p:contentPart>
        </mc:Choice>
        <mc:Fallback xmlns="">
          <p:pic>
            <p:nvPicPr>
              <p:cNvPr id="77857" name="잉크 7785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624047" y="4324174"/>
                <a:ext cx="386928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7858" name="잉크 77857"/>
              <p14:cNvContentPartPr/>
              <p14:nvPr/>
            </p14:nvContentPartPr>
            <p14:xfrm>
              <a:off x="2518367" y="2549014"/>
              <a:ext cx="67320" cy="3386520"/>
            </p14:xfrm>
          </p:contentPart>
        </mc:Choice>
        <mc:Fallback xmlns="">
          <p:pic>
            <p:nvPicPr>
              <p:cNvPr id="77858" name="잉크 77857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2503967" y="2537134"/>
                <a:ext cx="95400" cy="341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7859" name="잉크 77858"/>
              <p14:cNvContentPartPr/>
              <p14:nvPr/>
            </p14:nvContentPartPr>
            <p14:xfrm>
              <a:off x="3572807" y="4797934"/>
              <a:ext cx="9360" cy="32040"/>
            </p14:xfrm>
          </p:contentPart>
        </mc:Choice>
        <mc:Fallback xmlns="">
          <p:pic>
            <p:nvPicPr>
              <p:cNvPr id="77859" name="잉크 77858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3558047" y="4783174"/>
                <a:ext cx="3780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7860" name="잉크 77859"/>
              <p14:cNvContentPartPr/>
              <p14:nvPr/>
            </p14:nvContentPartPr>
            <p14:xfrm>
              <a:off x="2537807" y="4399054"/>
              <a:ext cx="1135080" cy="407520"/>
            </p14:xfrm>
          </p:contentPart>
        </mc:Choice>
        <mc:Fallback xmlns="">
          <p:pic>
            <p:nvPicPr>
              <p:cNvPr id="77860" name="잉크 77859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2524487" y="4385734"/>
                <a:ext cx="1160640" cy="43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7861" name="잉크 77860"/>
              <p14:cNvContentPartPr/>
              <p14:nvPr/>
            </p14:nvContentPartPr>
            <p14:xfrm>
              <a:off x="3545087" y="4682734"/>
              <a:ext cx="133560" cy="198720"/>
            </p14:xfrm>
          </p:contentPart>
        </mc:Choice>
        <mc:Fallback xmlns="">
          <p:pic>
            <p:nvPicPr>
              <p:cNvPr id="77861" name="잉크 77860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3531047" y="4668694"/>
                <a:ext cx="16236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77862" name="잉크 77861"/>
              <p14:cNvContentPartPr/>
              <p14:nvPr/>
            </p14:nvContentPartPr>
            <p14:xfrm>
              <a:off x="2530607" y="4408054"/>
              <a:ext cx="26280" cy="8280"/>
            </p14:xfrm>
          </p:contentPart>
        </mc:Choice>
        <mc:Fallback xmlns="">
          <p:pic>
            <p:nvPicPr>
              <p:cNvPr id="77862" name="잉크 77861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2519807" y="4397614"/>
                <a:ext cx="4068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77863" name="잉크 77862"/>
              <p14:cNvContentPartPr/>
              <p14:nvPr/>
            </p14:nvContentPartPr>
            <p14:xfrm>
              <a:off x="3788807" y="4928614"/>
              <a:ext cx="115920" cy="150120"/>
            </p14:xfrm>
          </p:contentPart>
        </mc:Choice>
        <mc:Fallback xmlns="">
          <p:pic>
            <p:nvPicPr>
              <p:cNvPr id="77863" name="잉크 77862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3774767" y="4914934"/>
                <a:ext cx="137160" cy="17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77864" name="잉크 77863"/>
              <p14:cNvContentPartPr/>
              <p14:nvPr/>
            </p14:nvContentPartPr>
            <p14:xfrm>
              <a:off x="3756767" y="4853374"/>
              <a:ext cx="113400" cy="18720"/>
            </p14:xfrm>
          </p:contentPart>
        </mc:Choice>
        <mc:Fallback xmlns="">
          <p:pic>
            <p:nvPicPr>
              <p:cNvPr id="77864" name="잉크 77863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3742007" y="4848334"/>
                <a:ext cx="13176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77865" name="잉크 77864"/>
              <p14:cNvContentPartPr/>
              <p14:nvPr/>
            </p14:nvContentPartPr>
            <p14:xfrm>
              <a:off x="2113367" y="3394294"/>
              <a:ext cx="1080" cy="3960"/>
            </p14:xfrm>
          </p:contentPart>
        </mc:Choice>
        <mc:Fallback xmlns="">
          <p:pic>
            <p:nvPicPr>
              <p:cNvPr id="77865" name="잉크 77864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2096807" y="3379534"/>
                <a:ext cx="3420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77866" name="잉크 77865"/>
              <p14:cNvContentPartPr/>
              <p14:nvPr/>
            </p14:nvContentPartPr>
            <p14:xfrm>
              <a:off x="2122007" y="3374494"/>
              <a:ext cx="390960" cy="942480"/>
            </p14:xfrm>
          </p:contentPart>
        </mc:Choice>
        <mc:Fallback xmlns="">
          <p:pic>
            <p:nvPicPr>
              <p:cNvPr id="77866" name="잉크 7786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2105087" y="3357574"/>
                <a:ext cx="428760" cy="9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7867" name="잉크 77866"/>
              <p14:cNvContentPartPr/>
              <p14:nvPr/>
            </p14:nvContentPartPr>
            <p14:xfrm>
              <a:off x="2107967" y="3395734"/>
              <a:ext cx="38520" cy="208440"/>
            </p14:xfrm>
          </p:contentPart>
        </mc:Choice>
        <mc:Fallback xmlns="">
          <p:pic>
            <p:nvPicPr>
              <p:cNvPr id="77867" name="잉크 77866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2087447" y="3378454"/>
                <a:ext cx="69840" cy="2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7868" name="잉크 77867"/>
              <p14:cNvContentPartPr/>
              <p14:nvPr/>
            </p14:nvContentPartPr>
            <p14:xfrm>
              <a:off x="2118047" y="3397174"/>
              <a:ext cx="169920" cy="95040"/>
            </p14:xfrm>
          </p:contentPart>
        </mc:Choice>
        <mc:Fallback xmlns="">
          <p:pic>
            <p:nvPicPr>
              <p:cNvPr id="77868" name="잉크 77867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2112647" y="3381694"/>
                <a:ext cx="18144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77869" name="잉크 77868"/>
              <p14:cNvContentPartPr/>
              <p14:nvPr/>
            </p14:nvContentPartPr>
            <p14:xfrm>
              <a:off x="1956047" y="3106294"/>
              <a:ext cx="104400" cy="184680"/>
            </p14:xfrm>
          </p:contentPart>
        </mc:Choice>
        <mc:Fallback xmlns="">
          <p:pic>
            <p:nvPicPr>
              <p:cNvPr id="77869" name="잉크 77868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1945247" y="3098374"/>
                <a:ext cx="12960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77870" name="잉크 77869"/>
              <p14:cNvContentPartPr/>
              <p14:nvPr/>
            </p14:nvContentPartPr>
            <p14:xfrm>
              <a:off x="1896647" y="3037174"/>
              <a:ext cx="167040" cy="65160"/>
            </p14:xfrm>
          </p:contentPart>
        </mc:Choice>
        <mc:Fallback xmlns="">
          <p:pic>
            <p:nvPicPr>
              <p:cNvPr id="77870" name="잉크 77869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1876847" y="3032134"/>
                <a:ext cx="19188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7871" name="잉크 77870"/>
              <p14:cNvContentPartPr/>
              <p14:nvPr/>
            </p14:nvContentPartPr>
            <p14:xfrm>
              <a:off x="5687807" y="4811614"/>
              <a:ext cx="41040" cy="203040"/>
            </p14:xfrm>
          </p:contentPart>
        </mc:Choice>
        <mc:Fallback xmlns="">
          <p:pic>
            <p:nvPicPr>
              <p:cNvPr id="77871" name="잉크 77870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5667287" y="4792174"/>
                <a:ext cx="6696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77872" name="잉크 77871"/>
              <p14:cNvContentPartPr/>
              <p14:nvPr/>
            </p14:nvContentPartPr>
            <p14:xfrm>
              <a:off x="5793647" y="4886854"/>
              <a:ext cx="30240" cy="15840"/>
            </p14:xfrm>
          </p:contentPart>
        </mc:Choice>
        <mc:Fallback xmlns="">
          <p:pic>
            <p:nvPicPr>
              <p:cNvPr id="77872" name="잉크 77871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5787887" y="4877494"/>
                <a:ext cx="4752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77873" name="잉크 77872"/>
              <p14:cNvContentPartPr/>
              <p14:nvPr/>
            </p14:nvContentPartPr>
            <p14:xfrm>
              <a:off x="5971847" y="4804414"/>
              <a:ext cx="161280" cy="168120"/>
            </p14:xfrm>
          </p:contentPart>
        </mc:Choice>
        <mc:Fallback xmlns="">
          <p:pic>
            <p:nvPicPr>
              <p:cNvPr id="77873" name="잉크 77872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5950607" y="4785334"/>
                <a:ext cx="18936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77874" name="잉크 77873"/>
              <p14:cNvContentPartPr/>
              <p14:nvPr/>
            </p14:nvContentPartPr>
            <p14:xfrm>
              <a:off x="5952047" y="4727374"/>
              <a:ext cx="119520" cy="19440"/>
            </p14:xfrm>
          </p:contentPart>
        </mc:Choice>
        <mc:Fallback xmlns="">
          <p:pic>
            <p:nvPicPr>
              <p:cNvPr id="77874" name="잉크 77873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5931167" y="4710094"/>
                <a:ext cx="1436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77875" name="잉크 77874"/>
              <p14:cNvContentPartPr/>
              <p14:nvPr/>
            </p14:nvContentPartPr>
            <p14:xfrm>
              <a:off x="6301607" y="4882534"/>
              <a:ext cx="137880" cy="20880"/>
            </p14:xfrm>
          </p:contentPart>
        </mc:Choice>
        <mc:Fallback xmlns="">
          <p:pic>
            <p:nvPicPr>
              <p:cNvPr id="77875" name="잉크 77874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6284687" y="4868494"/>
                <a:ext cx="16668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77876" name="잉크 77875"/>
              <p14:cNvContentPartPr/>
              <p14:nvPr/>
            </p14:nvContentPartPr>
            <p14:xfrm>
              <a:off x="6366407" y="4848334"/>
              <a:ext cx="29160" cy="111240"/>
            </p14:xfrm>
          </p:contentPart>
        </mc:Choice>
        <mc:Fallback xmlns="">
          <p:pic>
            <p:nvPicPr>
              <p:cNvPr id="77876" name="잉크 77875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6345887" y="4840414"/>
                <a:ext cx="5508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77877" name="잉크 77876"/>
              <p14:cNvContentPartPr/>
              <p14:nvPr/>
            </p14:nvContentPartPr>
            <p14:xfrm>
              <a:off x="6605087" y="4801534"/>
              <a:ext cx="130320" cy="200880"/>
            </p14:xfrm>
          </p:contentPart>
        </mc:Choice>
        <mc:Fallback xmlns="">
          <p:pic>
            <p:nvPicPr>
              <p:cNvPr id="77877" name="잉크 77876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6584927" y="4783174"/>
                <a:ext cx="15552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77878" name="잉크 77877"/>
              <p14:cNvContentPartPr/>
              <p14:nvPr/>
            </p14:nvContentPartPr>
            <p14:xfrm>
              <a:off x="6852407" y="4815934"/>
              <a:ext cx="123840" cy="129600"/>
            </p14:xfrm>
          </p:contentPart>
        </mc:Choice>
        <mc:Fallback xmlns="">
          <p:pic>
            <p:nvPicPr>
              <p:cNvPr id="77878" name="잉크 77877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6836927" y="4811974"/>
                <a:ext cx="14364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77879" name="잉크 77878"/>
              <p14:cNvContentPartPr/>
              <p14:nvPr/>
            </p14:nvContentPartPr>
            <p14:xfrm>
              <a:off x="6827567" y="4730974"/>
              <a:ext cx="170640" cy="37800"/>
            </p14:xfrm>
          </p:contentPart>
        </mc:Choice>
        <mc:Fallback xmlns="">
          <p:pic>
            <p:nvPicPr>
              <p:cNvPr id="77879" name="잉크 77878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6809567" y="4724494"/>
                <a:ext cx="19440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77880" name="잉크 77879"/>
              <p14:cNvContentPartPr/>
              <p14:nvPr/>
            </p14:nvContentPartPr>
            <p14:xfrm>
              <a:off x="6721367" y="4950574"/>
              <a:ext cx="11880" cy="3960"/>
            </p14:xfrm>
          </p:contentPart>
        </mc:Choice>
        <mc:Fallback xmlns="">
          <p:pic>
            <p:nvPicPr>
              <p:cNvPr id="77880" name="잉크 77879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6702647" y="4934014"/>
                <a:ext cx="396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77881" name="잉크 77880"/>
              <p14:cNvContentPartPr/>
              <p14:nvPr/>
            </p14:nvContentPartPr>
            <p14:xfrm>
              <a:off x="2579207" y="2847094"/>
              <a:ext cx="5760" cy="14400"/>
            </p14:xfrm>
          </p:contentPart>
        </mc:Choice>
        <mc:Fallback xmlns="">
          <p:pic>
            <p:nvPicPr>
              <p:cNvPr id="77881" name="잉크 77880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2570567" y="2844214"/>
                <a:ext cx="2088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7882" name="잉크 77881"/>
              <p14:cNvContentPartPr/>
              <p14:nvPr/>
            </p14:nvContentPartPr>
            <p14:xfrm>
              <a:off x="2572007" y="2803894"/>
              <a:ext cx="10080" cy="24840"/>
            </p14:xfrm>
          </p:contentPart>
        </mc:Choice>
        <mc:Fallback xmlns="">
          <p:pic>
            <p:nvPicPr>
              <p:cNvPr id="77882" name="잉크 77881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2568047" y="2798494"/>
                <a:ext cx="2052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77883" name="잉크 77882"/>
              <p14:cNvContentPartPr/>
              <p14:nvPr/>
            </p14:nvContentPartPr>
            <p14:xfrm>
              <a:off x="2586407" y="2804614"/>
              <a:ext cx="25560" cy="58680"/>
            </p14:xfrm>
          </p:contentPart>
        </mc:Choice>
        <mc:Fallback xmlns="">
          <p:pic>
            <p:nvPicPr>
              <p:cNvPr id="77883" name="잉크 77882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2578847" y="2797774"/>
                <a:ext cx="3636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77884" name="잉크 77883"/>
              <p14:cNvContentPartPr/>
              <p14:nvPr/>
            </p14:nvContentPartPr>
            <p14:xfrm>
              <a:off x="2597927" y="2832694"/>
              <a:ext cx="47520" cy="102240"/>
            </p14:xfrm>
          </p:contentPart>
        </mc:Choice>
        <mc:Fallback xmlns="">
          <p:pic>
            <p:nvPicPr>
              <p:cNvPr id="77884" name="잉크 77883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2589287" y="2824774"/>
                <a:ext cx="60120" cy="1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77885" name="잉크 77884"/>
              <p14:cNvContentPartPr/>
              <p14:nvPr/>
            </p14:nvContentPartPr>
            <p14:xfrm>
              <a:off x="2642567" y="2937454"/>
              <a:ext cx="32040" cy="62280"/>
            </p14:xfrm>
          </p:contentPart>
        </mc:Choice>
        <mc:Fallback xmlns="">
          <p:pic>
            <p:nvPicPr>
              <p:cNvPr id="77885" name="잉크 77884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2635367" y="2934934"/>
                <a:ext cx="4176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7886" name="잉크 77885"/>
              <p14:cNvContentPartPr/>
              <p14:nvPr/>
            </p14:nvContentPartPr>
            <p14:xfrm>
              <a:off x="2713487" y="3075694"/>
              <a:ext cx="38880" cy="82080"/>
            </p14:xfrm>
          </p:contentPart>
        </mc:Choice>
        <mc:Fallback xmlns="">
          <p:pic>
            <p:nvPicPr>
              <p:cNvPr id="77886" name="잉크 77885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2704127" y="3070294"/>
                <a:ext cx="5040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77887" name="잉크 77886"/>
              <p14:cNvContentPartPr/>
              <p14:nvPr/>
            </p14:nvContentPartPr>
            <p14:xfrm>
              <a:off x="2771447" y="3176494"/>
              <a:ext cx="40680" cy="73800"/>
            </p14:xfrm>
          </p:contentPart>
        </mc:Choice>
        <mc:Fallback xmlns="">
          <p:pic>
            <p:nvPicPr>
              <p:cNvPr id="77887" name="잉크 77886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2764607" y="3172534"/>
                <a:ext cx="5220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77888" name="잉크 77887"/>
              <p14:cNvContentPartPr/>
              <p14:nvPr/>
            </p14:nvContentPartPr>
            <p14:xfrm>
              <a:off x="2835167" y="3249214"/>
              <a:ext cx="46800" cy="113760"/>
            </p14:xfrm>
          </p:contentPart>
        </mc:Choice>
        <mc:Fallback xmlns="">
          <p:pic>
            <p:nvPicPr>
              <p:cNvPr id="77888" name="잉크 77887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2824727" y="3246334"/>
                <a:ext cx="6084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77889" name="잉크 77888"/>
              <p14:cNvContentPartPr/>
              <p14:nvPr/>
            </p14:nvContentPartPr>
            <p14:xfrm>
              <a:off x="2887727" y="3379894"/>
              <a:ext cx="3600" cy="3600"/>
            </p14:xfrm>
          </p:contentPart>
        </mc:Choice>
        <mc:Fallback xmlns="">
          <p:pic>
            <p:nvPicPr>
              <p:cNvPr id="77889" name="잉크 77888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2884847" y="3377014"/>
                <a:ext cx="936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77890" name="잉크 77889"/>
              <p14:cNvContentPartPr/>
              <p14:nvPr/>
            </p14:nvContentPartPr>
            <p14:xfrm>
              <a:off x="2919407" y="3429934"/>
              <a:ext cx="27720" cy="63000"/>
            </p14:xfrm>
          </p:contentPart>
        </mc:Choice>
        <mc:Fallback xmlns="">
          <p:pic>
            <p:nvPicPr>
              <p:cNvPr id="77890" name="잉크 77889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2910047" y="3421294"/>
                <a:ext cx="4140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77891" name="잉크 77890"/>
              <p14:cNvContentPartPr/>
              <p14:nvPr/>
            </p14:nvContentPartPr>
            <p14:xfrm>
              <a:off x="2996447" y="3544054"/>
              <a:ext cx="23400" cy="43200"/>
            </p14:xfrm>
          </p:contentPart>
        </mc:Choice>
        <mc:Fallback xmlns="">
          <p:pic>
            <p:nvPicPr>
              <p:cNvPr id="77891" name="잉크 77890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2984567" y="3532174"/>
                <a:ext cx="3852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77892" name="잉크 77891"/>
              <p14:cNvContentPartPr/>
              <p14:nvPr/>
            </p14:nvContentPartPr>
            <p14:xfrm>
              <a:off x="3024167" y="3578254"/>
              <a:ext cx="13320" cy="13320"/>
            </p14:xfrm>
          </p:contentPart>
        </mc:Choice>
        <mc:Fallback xmlns="">
          <p:pic>
            <p:nvPicPr>
              <p:cNvPr id="77892" name="잉크 77891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3014087" y="3569614"/>
                <a:ext cx="2700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77893" name="잉크 77892"/>
              <p14:cNvContentPartPr/>
              <p14:nvPr/>
            </p14:nvContentPartPr>
            <p14:xfrm>
              <a:off x="3119567" y="3757174"/>
              <a:ext cx="65160" cy="122760"/>
            </p14:xfrm>
          </p:contentPart>
        </mc:Choice>
        <mc:Fallback xmlns="">
          <p:pic>
            <p:nvPicPr>
              <p:cNvPr id="77893" name="잉크 77892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3109487" y="3747094"/>
                <a:ext cx="7848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77894" name="잉크 77893"/>
              <p14:cNvContentPartPr/>
              <p14:nvPr/>
            </p14:nvContentPartPr>
            <p14:xfrm>
              <a:off x="3218207" y="3967414"/>
              <a:ext cx="58320" cy="117360"/>
            </p14:xfrm>
          </p:contentPart>
        </mc:Choice>
        <mc:Fallback xmlns="">
          <p:pic>
            <p:nvPicPr>
              <p:cNvPr id="77894" name="잉크 77893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3207407" y="3956614"/>
                <a:ext cx="7380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77895" name="잉크 77894"/>
              <p14:cNvContentPartPr/>
              <p14:nvPr/>
            </p14:nvContentPartPr>
            <p14:xfrm>
              <a:off x="3307847" y="4134454"/>
              <a:ext cx="51840" cy="133200"/>
            </p14:xfrm>
          </p:contentPart>
        </mc:Choice>
        <mc:Fallback xmlns="">
          <p:pic>
            <p:nvPicPr>
              <p:cNvPr id="77895" name="잉크 77894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3295967" y="4131574"/>
                <a:ext cx="6588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77896" name="잉크 77895"/>
              <p14:cNvContentPartPr/>
              <p14:nvPr/>
            </p14:nvContentPartPr>
            <p14:xfrm>
              <a:off x="3378407" y="4323094"/>
              <a:ext cx="140040" cy="308520"/>
            </p14:xfrm>
          </p:contentPart>
        </mc:Choice>
        <mc:Fallback xmlns="">
          <p:pic>
            <p:nvPicPr>
              <p:cNvPr id="77896" name="잉크 77895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3375167" y="4319854"/>
                <a:ext cx="145800" cy="31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77897" name="잉크 77896"/>
              <p14:cNvContentPartPr/>
              <p14:nvPr/>
            </p14:nvContentPartPr>
            <p14:xfrm>
              <a:off x="3532127" y="4661134"/>
              <a:ext cx="26280" cy="88920"/>
            </p14:xfrm>
          </p:contentPart>
        </mc:Choice>
        <mc:Fallback xmlns="">
          <p:pic>
            <p:nvPicPr>
              <p:cNvPr id="77897" name="잉크 77896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3525287" y="4658614"/>
                <a:ext cx="4248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77898" name="잉크 77897"/>
              <p14:cNvContentPartPr/>
              <p14:nvPr/>
            </p14:nvContentPartPr>
            <p14:xfrm>
              <a:off x="3087167" y="3753574"/>
              <a:ext cx="142200" cy="184320"/>
            </p14:xfrm>
          </p:contentPart>
        </mc:Choice>
        <mc:Fallback xmlns="">
          <p:pic>
            <p:nvPicPr>
              <p:cNvPr id="77898" name="잉크 77897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3072767" y="3739174"/>
                <a:ext cx="16812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77899" name="잉크 77898"/>
              <p14:cNvContentPartPr/>
              <p14:nvPr/>
            </p14:nvContentPartPr>
            <p14:xfrm>
              <a:off x="2575607" y="2869774"/>
              <a:ext cx="102960" cy="180000"/>
            </p14:xfrm>
          </p:contentPart>
        </mc:Choice>
        <mc:Fallback xmlns="">
          <p:pic>
            <p:nvPicPr>
              <p:cNvPr id="77899" name="잉크 77898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2564447" y="2858614"/>
                <a:ext cx="11700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77900" name="잉크 77899"/>
              <p14:cNvContentPartPr/>
              <p14:nvPr/>
            </p14:nvContentPartPr>
            <p14:xfrm>
              <a:off x="2604767" y="2901454"/>
              <a:ext cx="164880" cy="119160"/>
            </p14:xfrm>
          </p:contentPart>
        </mc:Choice>
        <mc:Fallback xmlns="">
          <p:pic>
            <p:nvPicPr>
              <p:cNvPr id="77900" name="잉크 77899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2591447" y="2888494"/>
                <a:ext cx="18576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77901" name="잉크 77900"/>
              <p14:cNvContentPartPr/>
              <p14:nvPr/>
            </p14:nvContentPartPr>
            <p14:xfrm>
              <a:off x="3027407" y="3645574"/>
              <a:ext cx="45720" cy="78120"/>
            </p14:xfrm>
          </p:contentPart>
        </mc:Choice>
        <mc:Fallback xmlns="">
          <p:pic>
            <p:nvPicPr>
              <p:cNvPr id="77901" name="잉크 77900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3021287" y="3639094"/>
                <a:ext cx="6120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77902" name="잉크 77901"/>
              <p14:cNvContentPartPr/>
              <p14:nvPr/>
            </p14:nvContentPartPr>
            <p14:xfrm>
              <a:off x="3221447" y="3976774"/>
              <a:ext cx="55080" cy="98640"/>
            </p14:xfrm>
          </p:contentPart>
        </mc:Choice>
        <mc:Fallback xmlns="">
          <p:pic>
            <p:nvPicPr>
              <p:cNvPr id="77902" name="잉크 77901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3211007" y="3966334"/>
                <a:ext cx="6840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77903" name="잉크 77902"/>
              <p14:cNvContentPartPr/>
              <p14:nvPr/>
            </p14:nvContentPartPr>
            <p14:xfrm>
              <a:off x="3329447" y="4173334"/>
              <a:ext cx="1080" cy="31680"/>
            </p14:xfrm>
          </p:contentPart>
        </mc:Choice>
        <mc:Fallback xmlns="">
          <p:pic>
            <p:nvPicPr>
              <p:cNvPr id="77903" name="잉크 77902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3323687" y="4170814"/>
                <a:ext cx="1332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77904" name="잉크 77903"/>
              <p14:cNvContentPartPr/>
              <p14:nvPr/>
            </p14:nvContentPartPr>
            <p14:xfrm>
              <a:off x="3375167" y="4314814"/>
              <a:ext cx="24480" cy="82080"/>
            </p14:xfrm>
          </p:contentPart>
        </mc:Choice>
        <mc:Fallback xmlns="">
          <p:pic>
            <p:nvPicPr>
              <p:cNvPr id="77904" name="잉크 77903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3365087" y="4311934"/>
                <a:ext cx="3744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77905" name="잉크 77904"/>
              <p14:cNvContentPartPr/>
              <p14:nvPr/>
            </p14:nvContentPartPr>
            <p14:xfrm>
              <a:off x="3428087" y="4474294"/>
              <a:ext cx="118800" cy="242640"/>
            </p14:xfrm>
          </p:contentPart>
        </mc:Choice>
        <mc:Fallback xmlns="">
          <p:pic>
            <p:nvPicPr>
              <p:cNvPr id="77905" name="잉크 77904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3420167" y="4470694"/>
                <a:ext cx="13032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">
            <p14:nvContentPartPr>
              <p14:cNvPr id="77906" name="잉크 77905"/>
              <p14:cNvContentPartPr/>
              <p14:nvPr/>
            </p14:nvContentPartPr>
            <p14:xfrm>
              <a:off x="3571367" y="4750054"/>
              <a:ext cx="30600" cy="18360"/>
            </p14:xfrm>
          </p:contentPart>
        </mc:Choice>
        <mc:Fallback xmlns="">
          <p:pic>
            <p:nvPicPr>
              <p:cNvPr id="77906" name="잉크 77905"/>
              <p:cNvPicPr/>
              <p:nvPr/>
            </p:nvPicPr>
            <p:blipFill>
              <a:blip r:embed="rId224"/>
              <a:stretch>
                <a:fillRect/>
              </a:stretch>
            </p:blipFill>
            <p:spPr>
              <a:xfrm>
                <a:off x="3569207" y="4746094"/>
                <a:ext cx="4248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">
            <p14:nvContentPartPr>
              <p14:cNvPr id="77907" name="잉크 77906"/>
              <p14:cNvContentPartPr/>
              <p14:nvPr/>
            </p14:nvContentPartPr>
            <p14:xfrm>
              <a:off x="3020567" y="3148414"/>
              <a:ext cx="128880" cy="150120"/>
            </p14:xfrm>
          </p:contentPart>
        </mc:Choice>
        <mc:Fallback xmlns="">
          <p:pic>
            <p:nvPicPr>
              <p:cNvPr id="77907" name="잉크 77906"/>
              <p:cNvPicPr/>
              <p:nvPr/>
            </p:nvPicPr>
            <p:blipFill>
              <a:blip r:embed="rId226"/>
              <a:stretch>
                <a:fillRect/>
              </a:stretch>
            </p:blipFill>
            <p:spPr>
              <a:xfrm>
                <a:off x="3011207" y="3137254"/>
                <a:ext cx="14076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">
            <p14:nvContentPartPr>
              <p14:cNvPr id="77908" name="잉크 77907"/>
              <p14:cNvContentPartPr/>
              <p14:nvPr/>
            </p14:nvContentPartPr>
            <p14:xfrm>
              <a:off x="3188687" y="3092254"/>
              <a:ext cx="86400" cy="133200"/>
            </p14:xfrm>
          </p:contentPart>
        </mc:Choice>
        <mc:Fallback xmlns="">
          <p:pic>
            <p:nvPicPr>
              <p:cNvPr id="77908" name="잉크 77907"/>
              <p:cNvPicPr/>
              <p:nvPr/>
            </p:nvPicPr>
            <p:blipFill>
              <a:blip r:embed="rId228"/>
              <a:stretch>
                <a:fillRect/>
              </a:stretch>
            </p:blipFill>
            <p:spPr>
              <a:xfrm>
                <a:off x="3181127" y="3080734"/>
                <a:ext cx="10872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">
            <p14:nvContentPartPr>
              <p14:cNvPr id="77909" name="잉크 77908"/>
              <p14:cNvContentPartPr/>
              <p14:nvPr/>
            </p14:nvContentPartPr>
            <p14:xfrm>
              <a:off x="3122447" y="3017014"/>
              <a:ext cx="135360" cy="93960"/>
            </p14:xfrm>
          </p:contentPart>
        </mc:Choice>
        <mc:Fallback xmlns="">
          <p:pic>
            <p:nvPicPr>
              <p:cNvPr id="77909" name="잉크 77908"/>
              <p:cNvPicPr/>
              <p:nvPr/>
            </p:nvPicPr>
            <p:blipFill>
              <a:blip r:embed="rId230"/>
              <a:stretch>
                <a:fillRect/>
              </a:stretch>
            </p:blipFill>
            <p:spPr>
              <a:xfrm>
                <a:off x="3108407" y="3013774"/>
                <a:ext cx="15264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">
            <p14:nvContentPartPr>
              <p14:cNvPr id="77910" name="잉크 77909"/>
              <p14:cNvContentPartPr/>
              <p14:nvPr/>
            </p14:nvContentPartPr>
            <p14:xfrm>
              <a:off x="7287647" y="4797574"/>
              <a:ext cx="122400" cy="37800"/>
            </p14:xfrm>
          </p:contentPart>
        </mc:Choice>
        <mc:Fallback xmlns="">
          <p:pic>
            <p:nvPicPr>
              <p:cNvPr id="77910" name="잉크 77909"/>
              <p:cNvPicPr/>
              <p:nvPr/>
            </p:nvPicPr>
            <p:blipFill>
              <a:blip r:embed="rId232"/>
              <a:stretch>
                <a:fillRect/>
              </a:stretch>
            </p:blipFill>
            <p:spPr>
              <a:xfrm>
                <a:off x="7272887" y="4782814"/>
                <a:ext cx="14328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">
            <p14:nvContentPartPr>
              <p14:cNvPr id="77911" name="잉크 77910"/>
              <p14:cNvContentPartPr/>
              <p14:nvPr/>
            </p14:nvContentPartPr>
            <p14:xfrm>
              <a:off x="7274327" y="4859494"/>
              <a:ext cx="185400" cy="36000"/>
            </p14:xfrm>
          </p:contentPart>
        </mc:Choice>
        <mc:Fallback xmlns="">
          <p:pic>
            <p:nvPicPr>
              <p:cNvPr id="77911" name="잉크 77910"/>
              <p:cNvPicPr/>
              <p:nvPr/>
            </p:nvPicPr>
            <p:blipFill>
              <a:blip r:embed="rId234"/>
              <a:stretch>
                <a:fillRect/>
              </a:stretch>
            </p:blipFill>
            <p:spPr>
              <a:xfrm>
                <a:off x="7262807" y="4855894"/>
                <a:ext cx="2005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">
            <p14:nvContentPartPr>
              <p14:cNvPr id="77912" name="잉크 77911"/>
              <p14:cNvContentPartPr/>
              <p14:nvPr/>
            </p14:nvContentPartPr>
            <p14:xfrm>
              <a:off x="7593287" y="4718734"/>
              <a:ext cx="130320" cy="226440"/>
            </p14:xfrm>
          </p:contentPart>
        </mc:Choice>
        <mc:Fallback xmlns="">
          <p:pic>
            <p:nvPicPr>
              <p:cNvPr id="77912" name="잉크 77911"/>
              <p:cNvPicPr/>
              <p:nvPr/>
            </p:nvPicPr>
            <p:blipFill>
              <a:blip r:embed="rId236"/>
              <a:stretch>
                <a:fillRect/>
              </a:stretch>
            </p:blipFill>
            <p:spPr>
              <a:xfrm>
                <a:off x="7579967" y="4706494"/>
                <a:ext cx="15840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">
            <p14:nvContentPartPr>
              <p14:cNvPr id="77913" name="잉크 77912"/>
              <p14:cNvContentPartPr/>
              <p14:nvPr/>
            </p14:nvContentPartPr>
            <p14:xfrm>
              <a:off x="7554407" y="4649254"/>
              <a:ext cx="120600" cy="41760"/>
            </p14:xfrm>
          </p:contentPart>
        </mc:Choice>
        <mc:Fallback xmlns="">
          <p:pic>
            <p:nvPicPr>
              <p:cNvPr id="77913" name="잉크 77912"/>
              <p:cNvPicPr/>
              <p:nvPr/>
            </p:nvPicPr>
            <p:blipFill>
              <a:blip r:embed="rId238"/>
              <a:stretch>
                <a:fillRect/>
              </a:stretch>
            </p:blipFill>
            <p:spPr>
              <a:xfrm>
                <a:off x="7539647" y="4646734"/>
                <a:ext cx="13788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">
            <p14:nvContentPartPr>
              <p14:cNvPr id="77914" name="잉크 77913"/>
              <p14:cNvContentPartPr/>
              <p14:nvPr/>
            </p14:nvContentPartPr>
            <p14:xfrm>
              <a:off x="7936007" y="4769854"/>
              <a:ext cx="91080" cy="13320"/>
            </p14:xfrm>
          </p:contentPart>
        </mc:Choice>
        <mc:Fallback xmlns="">
          <p:pic>
            <p:nvPicPr>
              <p:cNvPr id="77914" name="잉크 77913"/>
              <p:cNvPicPr/>
              <p:nvPr/>
            </p:nvPicPr>
            <p:blipFill>
              <a:blip r:embed="rId240"/>
              <a:stretch>
                <a:fillRect/>
              </a:stretch>
            </p:blipFill>
            <p:spPr>
              <a:xfrm>
                <a:off x="7922327" y="4758334"/>
                <a:ext cx="11340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">
            <p14:nvContentPartPr>
              <p14:cNvPr id="77915" name="잉크 77914"/>
              <p14:cNvContentPartPr/>
              <p14:nvPr/>
            </p14:nvContentPartPr>
            <p14:xfrm>
              <a:off x="7932767" y="4827094"/>
              <a:ext cx="97560" cy="29520"/>
            </p14:xfrm>
          </p:contentPart>
        </mc:Choice>
        <mc:Fallback xmlns="">
          <p:pic>
            <p:nvPicPr>
              <p:cNvPr id="77915" name="잉크 77914"/>
              <p:cNvPicPr/>
              <p:nvPr/>
            </p:nvPicPr>
            <p:blipFill>
              <a:blip r:embed="rId242"/>
              <a:stretch>
                <a:fillRect/>
              </a:stretch>
            </p:blipFill>
            <p:spPr>
              <a:xfrm>
                <a:off x="7921247" y="4824214"/>
                <a:ext cx="11124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">
            <p14:nvContentPartPr>
              <p14:cNvPr id="77916" name="잉크 77915"/>
              <p14:cNvContentPartPr/>
              <p14:nvPr/>
            </p14:nvContentPartPr>
            <p14:xfrm>
              <a:off x="8162447" y="4536934"/>
              <a:ext cx="166680" cy="659880"/>
            </p14:xfrm>
          </p:contentPart>
        </mc:Choice>
        <mc:Fallback xmlns="">
          <p:pic>
            <p:nvPicPr>
              <p:cNvPr id="77916" name="잉크 77915"/>
              <p:cNvPicPr/>
              <p:nvPr/>
            </p:nvPicPr>
            <p:blipFill>
              <a:blip r:embed="rId244"/>
              <a:stretch>
                <a:fillRect/>
              </a:stretch>
            </p:blipFill>
            <p:spPr>
              <a:xfrm>
                <a:off x="8147687" y="4525054"/>
                <a:ext cx="190440" cy="68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">
            <p14:nvContentPartPr>
              <p14:cNvPr id="77917" name="잉크 77916"/>
              <p14:cNvContentPartPr/>
              <p14:nvPr/>
            </p14:nvContentPartPr>
            <p14:xfrm>
              <a:off x="8337047" y="4624054"/>
              <a:ext cx="109440" cy="74880"/>
            </p14:xfrm>
          </p:contentPart>
        </mc:Choice>
        <mc:Fallback xmlns="">
          <p:pic>
            <p:nvPicPr>
              <p:cNvPr id="77917" name="잉크 77916"/>
              <p:cNvPicPr/>
              <p:nvPr/>
            </p:nvPicPr>
            <p:blipFill>
              <a:blip r:embed="rId246"/>
              <a:stretch>
                <a:fillRect/>
              </a:stretch>
            </p:blipFill>
            <p:spPr>
              <a:xfrm>
                <a:off x="8332727" y="4612534"/>
                <a:ext cx="12852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">
            <p14:nvContentPartPr>
              <p14:cNvPr id="77918" name="잉크 77917"/>
              <p14:cNvContentPartPr/>
              <p14:nvPr/>
            </p14:nvContentPartPr>
            <p14:xfrm>
              <a:off x="8383847" y="4981174"/>
              <a:ext cx="126720" cy="186480"/>
            </p14:xfrm>
          </p:contentPart>
        </mc:Choice>
        <mc:Fallback xmlns="">
          <p:pic>
            <p:nvPicPr>
              <p:cNvPr id="77918" name="잉크 77917"/>
              <p:cNvPicPr/>
              <p:nvPr/>
            </p:nvPicPr>
            <p:blipFill>
              <a:blip r:embed="rId248"/>
              <a:stretch>
                <a:fillRect/>
              </a:stretch>
            </p:blipFill>
            <p:spPr>
              <a:xfrm>
                <a:off x="8370887" y="4967134"/>
                <a:ext cx="15444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">
            <p14:nvContentPartPr>
              <p14:cNvPr id="77919" name="잉크 77918"/>
              <p14:cNvContentPartPr/>
              <p14:nvPr/>
            </p14:nvContentPartPr>
            <p14:xfrm>
              <a:off x="8506967" y="4545214"/>
              <a:ext cx="204480" cy="681120"/>
            </p14:xfrm>
          </p:contentPart>
        </mc:Choice>
        <mc:Fallback xmlns="">
          <p:pic>
            <p:nvPicPr>
              <p:cNvPr id="77919" name="잉크 77918"/>
              <p:cNvPicPr/>
              <p:nvPr/>
            </p:nvPicPr>
            <p:blipFill>
              <a:blip r:embed="rId250"/>
              <a:stretch>
                <a:fillRect/>
              </a:stretch>
            </p:blipFill>
            <p:spPr>
              <a:xfrm>
                <a:off x="8495447" y="4533334"/>
                <a:ext cx="230760" cy="70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">
            <p14:nvContentPartPr>
              <p14:cNvPr id="77920" name="잉크 77919"/>
              <p14:cNvContentPartPr/>
              <p14:nvPr/>
            </p14:nvContentPartPr>
            <p14:xfrm>
              <a:off x="4970327" y="2749534"/>
              <a:ext cx="49680" cy="45360"/>
            </p14:xfrm>
          </p:contentPart>
        </mc:Choice>
        <mc:Fallback xmlns="">
          <p:pic>
            <p:nvPicPr>
              <p:cNvPr id="77920" name="잉크 77919"/>
              <p:cNvPicPr/>
              <p:nvPr/>
            </p:nvPicPr>
            <p:blipFill>
              <a:blip r:embed="rId252"/>
              <a:stretch>
                <a:fillRect/>
              </a:stretch>
            </p:blipFill>
            <p:spPr>
              <a:xfrm>
                <a:off x="4957727" y="2737294"/>
                <a:ext cx="7452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">
            <p14:nvContentPartPr>
              <p14:cNvPr id="77921" name="잉크 77920"/>
              <p14:cNvContentPartPr/>
              <p14:nvPr/>
            </p14:nvContentPartPr>
            <p14:xfrm>
              <a:off x="4918487" y="2768974"/>
              <a:ext cx="83880" cy="68400"/>
            </p14:xfrm>
          </p:contentPart>
        </mc:Choice>
        <mc:Fallback xmlns="">
          <p:pic>
            <p:nvPicPr>
              <p:cNvPr id="77921" name="잉크 77920"/>
              <p:cNvPicPr/>
              <p:nvPr/>
            </p:nvPicPr>
            <p:blipFill>
              <a:blip r:embed="rId254"/>
              <a:stretch>
                <a:fillRect/>
              </a:stretch>
            </p:blipFill>
            <p:spPr>
              <a:xfrm>
                <a:off x="4904447" y="2755654"/>
                <a:ext cx="111240" cy="957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92867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Row Picture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2628887" y="1039534"/>
              <a:ext cx="199080" cy="24264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17007" y="1027294"/>
                <a:ext cx="221760" cy="2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2934167" y="1049614"/>
              <a:ext cx="154080" cy="29088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21927" y="1038454"/>
                <a:ext cx="177840" cy="3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2946047" y="1152934"/>
              <a:ext cx="147240" cy="12996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34887" y="1144294"/>
                <a:ext cx="171360" cy="1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3240527" y="1214494"/>
              <a:ext cx="140400" cy="612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227927" y="1201174"/>
                <a:ext cx="16056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3432047" y="1107574"/>
              <a:ext cx="162360" cy="3315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425927" y="1093534"/>
                <a:ext cx="18324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4632287" y="1190374"/>
              <a:ext cx="161280" cy="2088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620047" y="1177054"/>
                <a:ext cx="18504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" name="잉크 7"/>
              <p14:cNvContentPartPr/>
              <p14:nvPr/>
            </p14:nvContentPartPr>
            <p14:xfrm>
              <a:off x="4612487" y="1276054"/>
              <a:ext cx="194760" cy="1836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602767" y="1269934"/>
                <a:ext cx="20808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9" name="잉크 8"/>
              <p14:cNvContentPartPr/>
              <p14:nvPr/>
            </p14:nvContentPartPr>
            <p14:xfrm>
              <a:off x="5019647" y="1171294"/>
              <a:ext cx="158400" cy="13068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017487" y="1164814"/>
                <a:ext cx="175320" cy="15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" name="잉크 9"/>
              <p14:cNvContentPartPr/>
              <p14:nvPr/>
            </p14:nvContentPartPr>
            <p14:xfrm>
              <a:off x="2580287" y="1784734"/>
              <a:ext cx="235800" cy="2700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567687" y="1770694"/>
                <a:ext cx="25236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" name="잉크 10"/>
              <p14:cNvContentPartPr/>
              <p14:nvPr/>
            </p14:nvContentPartPr>
            <p14:xfrm>
              <a:off x="2919767" y="1659814"/>
              <a:ext cx="100080" cy="18504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914367" y="1647934"/>
                <a:ext cx="117720" cy="20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" name="잉크 11"/>
              <p14:cNvContentPartPr/>
              <p14:nvPr/>
            </p14:nvContentPartPr>
            <p14:xfrm>
              <a:off x="2908967" y="1730374"/>
              <a:ext cx="135360" cy="12240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897087" y="1718494"/>
                <a:ext cx="15732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" name="잉크 12"/>
              <p14:cNvContentPartPr/>
              <p14:nvPr/>
            </p14:nvContentPartPr>
            <p14:xfrm>
              <a:off x="3207767" y="1764214"/>
              <a:ext cx="177840" cy="183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195527" y="1750894"/>
                <a:ext cx="20304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4" name="잉크 13"/>
              <p14:cNvContentPartPr/>
              <p14:nvPr/>
            </p14:nvContentPartPr>
            <p14:xfrm>
              <a:off x="3302807" y="1694374"/>
              <a:ext cx="19440" cy="17100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290207" y="1683574"/>
                <a:ext cx="41760" cy="19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5" name="잉크 14"/>
              <p14:cNvContentPartPr/>
              <p14:nvPr/>
            </p14:nvContentPartPr>
            <p14:xfrm>
              <a:off x="3432407" y="1664854"/>
              <a:ext cx="139320" cy="18504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3419447" y="1651534"/>
                <a:ext cx="16668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6" name="잉크 15"/>
              <p14:cNvContentPartPr/>
              <p14:nvPr/>
            </p14:nvContentPartPr>
            <p14:xfrm>
              <a:off x="3576047" y="1705534"/>
              <a:ext cx="135000" cy="28080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564527" y="1691494"/>
                <a:ext cx="160920" cy="3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7" name="잉크 16"/>
              <p14:cNvContentPartPr/>
              <p14:nvPr/>
            </p14:nvContentPartPr>
            <p14:xfrm>
              <a:off x="3981407" y="1709494"/>
              <a:ext cx="6840" cy="288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3977447" y="1705174"/>
                <a:ext cx="1332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" name="잉크 17"/>
              <p14:cNvContentPartPr/>
              <p14:nvPr/>
            </p14:nvContentPartPr>
            <p14:xfrm>
              <a:off x="3865487" y="1741534"/>
              <a:ext cx="173880" cy="1836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853247" y="1731094"/>
                <a:ext cx="19908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" name="잉크 18"/>
              <p14:cNvContentPartPr/>
              <p14:nvPr/>
            </p14:nvContentPartPr>
            <p14:xfrm>
              <a:off x="4116047" y="1621294"/>
              <a:ext cx="156240" cy="19404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104167" y="1609054"/>
                <a:ext cx="17928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0" name="잉크 19"/>
              <p14:cNvContentPartPr/>
              <p14:nvPr/>
            </p14:nvContentPartPr>
            <p14:xfrm>
              <a:off x="4144847" y="1736494"/>
              <a:ext cx="119160" cy="1908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131887" y="1722814"/>
                <a:ext cx="14220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1" name="잉크 20"/>
              <p14:cNvContentPartPr/>
              <p14:nvPr/>
            </p14:nvContentPartPr>
            <p14:xfrm>
              <a:off x="4579007" y="1670614"/>
              <a:ext cx="156240" cy="1116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574327" y="1657654"/>
                <a:ext cx="17388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2" name="잉크 21"/>
              <p14:cNvContentPartPr/>
              <p14:nvPr/>
            </p14:nvContentPartPr>
            <p14:xfrm>
              <a:off x="4591967" y="1746574"/>
              <a:ext cx="120600" cy="2484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581167" y="1744054"/>
                <a:ext cx="13824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3" name="잉크 22"/>
              <p14:cNvContentPartPr/>
              <p14:nvPr/>
            </p14:nvContentPartPr>
            <p14:xfrm>
              <a:off x="4939007" y="1696174"/>
              <a:ext cx="220680" cy="2484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4926407" y="1682134"/>
                <a:ext cx="24696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4" name="잉크 23"/>
              <p14:cNvContentPartPr/>
              <p14:nvPr/>
            </p14:nvContentPartPr>
            <p14:xfrm>
              <a:off x="5220887" y="1593214"/>
              <a:ext cx="55080" cy="15552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5217287" y="1581334"/>
                <a:ext cx="7164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5" name="잉크 24"/>
              <p14:cNvContentPartPr/>
              <p14:nvPr/>
            </p14:nvContentPartPr>
            <p14:xfrm>
              <a:off x="3170687" y="2313574"/>
              <a:ext cx="112680" cy="2196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3162767" y="2304214"/>
                <a:ext cx="12528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6" name="잉크 25"/>
              <p14:cNvContentPartPr/>
              <p14:nvPr/>
            </p14:nvContentPartPr>
            <p14:xfrm>
              <a:off x="3331607" y="2188294"/>
              <a:ext cx="143280" cy="21204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3319367" y="2175694"/>
                <a:ext cx="16956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27" name="잉크 26"/>
              <p14:cNvContentPartPr/>
              <p14:nvPr/>
            </p14:nvContentPartPr>
            <p14:xfrm>
              <a:off x="3463007" y="2221774"/>
              <a:ext cx="175680" cy="32328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3449327" y="2209534"/>
                <a:ext cx="203760" cy="35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28" name="잉크 27"/>
              <p14:cNvContentPartPr/>
              <p14:nvPr/>
            </p14:nvContentPartPr>
            <p14:xfrm>
              <a:off x="3808607" y="2285134"/>
              <a:ext cx="165600" cy="1656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3797087" y="2273254"/>
                <a:ext cx="186840" cy="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29" name="잉크 28"/>
              <p14:cNvContentPartPr/>
              <p14:nvPr/>
            </p14:nvContentPartPr>
            <p14:xfrm>
              <a:off x="3895367" y="2239414"/>
              <a:ext cx="34920" cy="11016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3883847" y="2227894"/>
                <a:ext cx="5544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30" name="잉크 29"/>
              <p14:cNvContentPartPr/>
              <p14:nvPr/>
            </p14:nvContentPartPr>
            <p14:xfrm>
              <a:off x="4057727" y="2154094"/>
              <a:ext cx="166320" cy="10836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4044767" y="2143294"/>
                <a:ext cx="19008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31" name="잉크 30"/>
              <p14:cNvContentPartPr/>
              <p14:nvPr/>
            </p14:nvContentPartPr>
            <p14:xfrm>
              <a:off x="4149527" y="2153014"/>
              <a:ext cx="52200" cy="20592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4137287" y="2141854"/>
                <a:ext cx="7200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24" name="잉크 77823"/>
              <p14:cNvContentPartPr/>
              <p14:nvPr/>
            </p14:nvContentPartPr>
            <p14:xfrm>
              <a:off x="4286687" y="2153374"/>
              <a:ext cx="119160" cy="199800"/>
            </p14:xfrm>
          </p:contentPart>
        </mc:Choice>
        <mc:Fallback xmlns="">
          <p:pic>
            <p:nvPicPr>
              <p:cNvPr id="77824" name="잉크 77823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4274087" y="2140414"/>
                <a:ext cx="14544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27" name="잉크 77826"/>
              <p14:cNvContentPartPr/>
              <p14:nvPr/>
            </p14:nvContentPartPr>
            <p14:xfrm>
              <a:off x="4241327" y="2263894"/>
              <a:ext cx="140400" cy="35640"/>
            </p14:xfrm>
          </p:contentPart>
        </mc:Choice>
        <mc:Fallback xmlns="">
          <p:pic>
            <p:nvPicPr>
              <p:cNvPr id="77827" name="잉크 77826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4228727" y="2251654"/>
                <a:ext cx="15984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28" name="잉크 77827"/>
              <p14:cNvContentPartPr/>
              <p14:nvPr/>
            </p14:nvContentPartPr>
            <p14:xfrm>
              <a:off x="4630487" y="2177854"/>
              <a:ext cx="141480" cy="24120"/>
            </p14:xfrm>
          </p:contentPart>
        </mc:Choice>
        <mc:Fallback xmlns="">
          <p:pic>
            <p:nvPicPr>
              <p:cNvPr id="77828" name="잉크 77827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4618967" y="2165974"/>
                <a:ext cx="1616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29" name="잉크 77828"/>
              <p14:cNvContentPartPr/>
              <p14:nvPr/>
            </p14:nvContentPartPr>
            <p14:xfrm>
              <a:off x="4632287" y="2260294"/>
              <a:ext cx="172080" cy="22320"/>
            </p14:xfrm>
          </p:contentPart>
        </mc:Choice>
        <mc:Fallback xmlns="">
          <p:pic>
            <p:nvPicPr>
              <p:cNvPr id="77829" name="잉크 77828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4626167" y="2247694"/>
                <a:ext cx="1814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30" name="잉크 77829"/>
              <p14:cNvContentPartPr/>
              <p14:nvPr/>
            </p14:nvContentPartPr>
            <p14:xfrm>
              <a:off x="5059967" y="2094694"/>
              <a:ext cx="236520" cy="110520"/>
            </p14:xfrm>
          </p:contentPart>
        </mc:Choice>
        <mc:Fallback xmlns="">
          <p:pic>
            <p:nvPicPr>
              <p:cNvPr id="77830" name="잉크 77829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5046647" y="2082814"/>
                <a:ext cx="26424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31" name="잉크 77830"/>
              <p14:cNvContentPartPr/>
              <p14:nvPr/>
            </p14:nvContentPartPr>
            <p14:xfrm>
              <a:off x="5162207" y="2055814"/>
              <a:ext cx="30960" cy="270000"/>
            </p14:xfrm>
          </p:contentPart>
        </mc:Choice>
        <mc:Fallback xmlns="">
          <p:pic>
            <p:nvPicPr>
              <p:cNvPr id="77831" name="잉크 77830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5160047" y="2045014"/>
                <a:ext cx="45000" cy="28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32" name="잉크 77831"/>
              <p14:cNvContentPartPr/>
              <p14:nvPr/>
            </p14:nvContentPartPr>
            <p14:xfrm>
              <a:off x="4612127" y="2765734"/>
              <a:ext cx="25560" cy="1468800"/>
            </p14:xfrm>
          </p:contentPart>
        </mc:Choice>
        <mc:Fallback xmlns="">
          <p:pic>
            <p:nvPicPr>
              <p:cNvPr id="77832" name="잉크 77831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4591607" y="2748094"/>
                <a:ext cx="51480" cy="150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833" name="잉크 77832"/>
              <p14:cNvContentPartPr/>
              <p14:nvPr/>
            </p14:nvContentPartPr>
            <p14:xfrm>
              <a:off x="4593047" y="4231294"/>
              <a:ext cx="2577240" cy="106560"/>
            </p14:xfrm>
          </p:contentPart>
        </mc:Choice>
        <mc:Fallback xmlns="">
          <p:pic>
            <p:nvPicPr>
              <p:cNvPr id="77833" name="잉크 77832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4578287" y="4220134"/>
                <a:ext cx="259740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834" name="잉크 77833"/>
              <p14:cNvContentPartPr/>
              <p14:nvPr/>
            </p14:nvContentPartPr>
            <p14:xfrm>
              <a:off x="3068087" y="4285654"/>
              <a:ext cx="1554840" cy="1737000"/>
            </p14:xfrm>
          </p:contentPart>
        </mc:Choice>
        <mc:Fallback xmlns="">
          <p:pic>
            <p:nvPicPr>
              <p:cNvPr id="77834" name="잉크 7783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3052967" y="4269094"/>
                <a:ext cx="1586160" cy="177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835" name="잉크 77834"/>
              <p14:cNvContentPartPr/>
              <p14:nvPr/>
            </p14:nvContentPartPr>
            <p14:xfrm>
              <a:off x="7247687" y="4340374"/>
              <a:ext cx="124200" cy="148680"/>
            </p14:xfrm>
          </p:contentPart>
        </mc:Choice>
        <mc:Fallback xmlns="">
          <p:pic>
            <p:nvPicPr>
              <p:cNvPr id="77835" name="잉크 77834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7229327" y="4323454"/>
                <a:ext cx="15948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836" name="잉크 77835"/>
              <p14:cNvContentPartPr/>
              <p14:nvPr/>
            </p14:nvContentPartPr>
            <p14:xfrm>
              <a:off x="4543727" y="2492854"/>
              <a:ext cx="122400" cy="292680"/>
            </p14:xfrm>
          </p:contentPart>
        </mc:Choice>
        <mc:Fallback xmlns="">
          <p:pic>
            <p:nvPicPr>
              <p:cNvPr id="77836" name="잉크 7783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4527887" y="2478094"/>
                <a:ext cx="15552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837" name="잉크 77836"/>
              <p14:cNvContentPartPr/>
              <p14:nvPr/>
            </p14:nvContentPartPr>
            <p14:xfrm>
              <a:off x="2903207" y="6074854"/>
              <a:ext cx="157320" cy="151560"/>
            </p14:xfrm>
          </p:contentPart>
        </mc:Choice>
        <mc:Fallback xmlns="">
          <p:pic>
            <p:nvPicPr>
              <p:cNvPr id="77837" name="잉크 7783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2889167" y="6060814"/>
                <a:ext cx="17496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838" name="잉크 77837"/>
              <p14:cNvContentPartPr/>
              <p14:nvPr/>
            </p14:nvContentPartPr>
            <p14:xfrm>
              <a:off x="2906087" y="6153694"/>
              <a:ext cx="125640" cy="29160"/>
            </p14:xfrm>
          </p:contentPart>
        </mc:Choice>
        <mc:Fallback xmlns="">
          <p:pic>
            <p:nvPicPr>
              <p:cNvPr id="77838" name="잉크 7783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2890967" y="6145774"/>
                <a:ext cx="14400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839" name="잉크 77838"/>
              <p14:cNvContentPartPr/>
              <p14:nvPr/>
            </p14:nvContentPartPr>
            <p14:xfrm>
              <a:off x="4624727" y="4283854"/>
              <a:ext cx="0" cy="9720"/>
            </p14:xfrm>
          </p:contentPart>
        </mc:Choice>
        <mc:Fallback xmlns="">
          <p:pic>
            <p:nvPicPr>
              <p:cNvPr id="77839" name="잉크 7783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0" y="0"/>
                <a:ext cx="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840" name="잉크 77839"/>
              <p14:cNvContentPartPr/>
              <p14:nvPr/>
            </p14:nvContentPartPr>
            <p14:xfrm>
              <a:off x="4605287" y="4287814"/>
              <a:ext cx="19080" cy="4680"/>
            </p14:xfrm>
          </p:contentPart>
        </mc:Choice>
        <mc:Fallback xmlns="">
          <p:pic>
            <p:nvPicPr>
              <p:cNvPr id="77840" name="잉크 7783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4593047" y="4276654"/>
                <a:ext cx="3492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841" name="잉크 77840"/>
              <p14:cNvContentPartPr/>
              <p14:nvPr/>
            </p14:nvContentPartPr>
            <p14:xfrm>
              <a:off x="4584767" y="4277014"/>
              <a:ext cx="56160" cy="46080"/>
            </p14:xfrm>
          </p:contentPart>
        </mc:Choice>
        <mc:Fallback xmlns="">
          <p:pic>
            <p:nvPicPr>
              <p:cNvPr id="77841" name="잉크 7784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4566407" y="4259014"/>
                <a:ext cx="9252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842" name="잉크 77841"/>
              <p14:cNvContentPartPr/>
              <p14:nvPr/>
            </p14:nvContentPartPr>
            <p14:xfrm>
              <a:off x="5126207" y="4276294"/>
              <a:ext cx="30960" cy="47880"/>
            </p14:xfrm>
          </p:contentPart>
        </mc:Choice>
        <mc:Fallback xmlns="">
          <p:pic>
            <p:nvPicPr>
              <p:cNvPr id="77842" name="잉크 7784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5110367" y="4257214"/>
                <a:ext cx="6372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843" name="잉크 77842"/>
              <p14:cNvContentPartPr/>
              <p14:nvPr/>
            </p14:nvContentPartPr>
            <p14:xfrm>
              <a:off x="5132687" y="3360094"/>
              <a:ext cx="7200" cy="3240"/>
            </p14:xfrm>
          </p:contentPart>
        </mc:Choice>
        <mc:Fallback xmlns="">
          <p:pic>
            <p:nvPicPr>
              <p:cNvPr id="77843" name="잉크 7784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5116847" y="3348934"/>
                <a:ext cx="298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844" name="잉크 77843"/>
              <p14:cNvContentPartPr/>
              <p14:nvPr/>
            </p14:nvContentPartPr>
            <p14:xfrm>
              <a:off x="5088407" y="3402574"/>
              <a:ext cx="34920" cy="30240"/>
            </p14:xfrm>
          </p:contentPart>
        </mc:Choice>
        <mc:Fallback xmlns="">
          <p:pic>
            <p:nvPicPr>
              <p:cNvPr id="77844" name="잉크 7784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5069327" y="3385294"/>
                <a:ext cx="5688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845" name="잉크 77844"/>
              <p14:cNvContentPartPr/>
              <p14:nvPr/>
            </p14:nvContentPartPr>
            <p14:xfrm>
              <a:off x="5108207" y="3436774"/>
              <a:ext cx="6480" cy="1368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5091647" y="3433174"/>
                <a:ext cx="2952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846" name="잉크 77845"/>
              <p14:cNvContentPartPr/>
              <p14:nvPr/>
            </p14:nvContentPartPr>
            <p14:xfrm>
              <a:off x="4252487" y="5051734"/>
              <a:ext cx="0" cy="1224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0" y="0"/>
                <a:ext cx="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847" name="잉크 77846"/>
              <p14:cNvContentPartPr/>
              <p14:nvPr/>
            </p14:nvContentPartPr>
            <p14:xfrm>
              <a:off x="4231967" y="5030494"/>
              <a:ext cx="11160" cy="1980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4213607" y="5022574"/>
                <a:ext cx="3960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848" name="잉크 77847"/>
              <p14:cNvContentPartPr/>
              <p14:nvPr/>
            </p14:nvContentPartPr>
            <p14:xfrm>
              <a:off x="3320087" y="4194574"/>
              <a:ext cx="151920" cy="161676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3305327" y="4187374"/>
                <a:ext cx="181440" cy="164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849" name="잉크 77848"/>
              <p14:cNvContentPartPr/>
              <p14:nvPr/>
            </p14:nvContentPartPr>
            <p14:xfrm>
              <a:off x="3376967" y="2453974"/>
              <a:ext cx="2763000" cy="324504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3364007" y="2436334"/>
                <a:ext cx="2793960" cy="327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850" name="잉크 77849"/>
              <p14:cNvContentPartPr/>
              <p14:nvPr/>
            </p14:nvContentPartPr>
            <p14:xfrm>
              <a:off x="6191807" y="2262094"/>
              <a:ext cx="160920" cy="18180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6178487" y="2248054"/>
                <a:ext cx="18504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851" name="잉크 77850"/>
              <p14:cNvContentPartPr/>
              <p14:nvPr/>
            </p14:nvContentPartPr>
            <p14:xfrm>
              <a:off x="6375047" y="2250574"/>
              <a:ext cx="81360" cy="18540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6366767" y="2241574"/>
                <a:ext cx="9756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852" name="잉크 77851"/>
              <p14:cNvContentPartPr/>
              <p14:nvPr/>
            </p14:nvContentPartPr>
            <p14:xfrm>
              <a:off x="6356687" y="2329414"/>
              <a:ext cx="141480" cy="7848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6345527" y="2319694"/>
                <a:ext cx="159480" cy="1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853" name="잉크 77852"/>
              <p14:cNvContentPartPr/>
              <p14:nvPr/>
            </p14:nvContentPartPr>
            <p14:xfrm>
              <a:off x="6511127" y="2322934"/>
              <a:ext cx="96480" cy="3708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6498887" y="2310694"/>
                <a:ext cx="1126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854" name="잉크 77853"/>
              <p14:cNvContentPartPr/>
              <p14:nvPr/>
            </p14:nvContentPartPr>
            <p14:xfrm>
              <a:off x="6646127" y="2217094"/>
              <a:ext cx="181800" cy="333360"/>
            </p14:xfrm>
          </p:contentPart>
        </mc:Choice>
        <mc:Fallback xmlns="">
          <p:pic>
            <p:nvPicPr>
              <p:cNvPr id="77854" name="잉크 7785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6633167" y="2199454"/>
                <a:ext cx="21492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855" name="잉크 77854"/>
              <p14:cNvContentPartPr/>
              <p14:nvPr/>
            </p14:nvContentPartPr>
            <p14:xfrm>
              <a:off x="6911087" y="2217094"/>
              <a:ext cx="95760" cy="27360"/>
            </p14:xfrm>
          </p:contentPart>
        </mc:Choice>
        <mc:Fallback xmlns="">
          <p:pic>
            <p:nvPicPr>
              <p:cNvPr id="77855" name="잉크 7785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6895967" y="2202334"/>
                <a:ext cx="1180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7856" name="잉크 77855"/>
              <p14:cNvContentPartPr/>
              <p14:nvPr/>
            </p14:nvContentPartPr>
            <p14:xfrm>
              <a:off x="6878687" y="2278294"/>
              <a:ext cx="159480" cy="5004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6866087" y="2275054"/>
                <a:ext cx="17532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7857" name="잉크 77856"/>
              <p14:cNvContentPartPr/>
              <p14:nvPr/>
            </p14:nvContentPartPr>
            <p14:xfrm>
              <a:off x="7131407" y="2190094"/>
              <a:ext cx="111240" cy="89280"/>
            </p14:xfrm>
          </p:contentPart>
        </mc:Choice>
        <mc:Fallback xmlns="">
          <p:pic>
            <p:nvPicPr>
              <p:cNvPr id="77857" name="잉크 7785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7127807" y="2169934"/>
                <a:ext cx="13428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7858" name="잉크 77857"/>
              <p14:cNvContentPartPr/>
              <p14:nvPr/>
            </p14:nvContentPartPr>
            <p14:xfrm>
              <a:off x="4601687" y="4307254"/>
              <a:ext cx="31320" cy="26280"/>
            </p14:xfrm>
          </p:contentPart>
        </mc:Choice>
        <mc:Fallback xmlns="">
          <p:pic>
            <p:nvPicPr>
              <p:cNvPr id="77858" name="잉크 77857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4585487" y="4291414"/>
                <a:ext cx="6480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7859" name="잉크 77858"/>
              <p14:cNvContentPartPr/>
              <p14:nvPr/>
            </p14:nvContentPartPr>
            <p14:xfrm>
              <a:off x="5068247" y="3421654"/>
              <a:ext cx="50400" cy="68760"/>
            </p14:xfrm>
          </p:contentPart>
        </mc:Choice>
        <mc:Fallback xmlns="">
          <p:pic>
            <p:nvPicPr>
              <p:cNvPr id="77859" name="잉크 77858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5050607" y="3403654"/>
                <a:ext cx="84960" cy="10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7860" name="잉크 77859"/>
              <p14:cNvContentPartPr/>
              <p14:nvPr/>
            </p14:nvContentPartPr>
            <p14:xfrm>
              <a:off x="5072927" y="3482854"/>
              <a:ext cx="23040" cy="3960"/>
            </p14:xfrm>
          </p:contentPart>
        </mc:Choice>
        <mc:Fallback xmlns="">
          <p:pic>
            <p:nvPicPr>
              <p:cNvPr id="77860" name="잉크 77859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5059247" y="3469174"/>
                <a:ext cx="4140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7861" name="잉크 77860"/>
              <p14:cNvContentPartPr/>
              <p14:nvPr/>
            </p14:nvContentPartPr>
            <p14:xfrm>
              <a:off x="4206767" y="5071534"/>
              <a:ext cx="41760" cy="35280"/>
            </p14:xfrm>
          </p:contentPart>
        </mc:Choice>
        <mc:Fallback xmlns="">
          <p:pic>
            <p:nvPicPr>
              <p:cNvPr id="77861" name="잉크 77860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4188407" y="5052454"/>
                <a:ext cx="7812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77862" name="잉크 77861"/>
              <p14:cNvContentPartPr/>
              <p14:nvPr/>
            </p14:nvContentPartPr>
            <p14:xfrm>
              <a:off x="4202087" y="5079814"/>
              <a:ext cx="41760" cy="33840"/>
            </p14:xfrm>
          </p:contentPart>
        </mc:Choice>
        <mc:Fallback xmlns="">
          <p:pic>
            <p:nvPicPr>
              <p:cNvPr id="77862" name="잉크 77861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4183727" y="5063974"/>
                <a:ext cx="7344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77863" name="잉크 77862"/>
              <p14:cNvContentPartPr/>
              <p14:nvPr/>
            </p14:nvContentPartPr>
            <p14:xfrm>
              <a:off x="3545087" y="3393214"/>
              <a:ext cx="3574440" cy="2005560"/>
            </p14:xfrm>
          </p:contentPart>
        </mc:Choice>
        <mc:Fallback xmlns="">
          <p:pic>
            <p:nvPicPr>
              <p:cNvPr id="77863" name="잉크 77862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3527447" y="3380254"/>
                <a:ext cx="3612960" cy="20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77864" name="잉크 77863"/>
              <p14:cNvContentPartPr/>
              <p14:nvPr/>
            </p14:nvContentPartPr>
            <p14:xfrm>
              <a:off x="3837407" y="2534614"/>
              <a:ext cx="4022280" cy="2581560"/>
            </p14:xfrm>
          </p:contentPart>
        </mc:Choice>
        <mc:Fallback xmlns="">
          <p:pic>
            <p:nvPicPr>
              <p:cNvPr id="77864" name="잉크 77863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3824807" y="2514454"/>
                <a:ext cx="4056120" cy="261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77865" name="잉크 77864"/>
              <p14:cNvContentPartPr/>
              <p14:nvPr/>
            </p14:nvContentPartPr>
            <p14:xfrm>
              <a:off x="459887" y="2974894"/>
              <a:ext cx="197280" cy="816480"/>
            </p14:xfrm>
          </p:contentPart>
        </mc:Choice>
        <mc:Fallback xmlns="">
          <p:pic>
            <p:nvPicPr>
              <p:cNvPr id="77865" name="잉크 77864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442967" y="2962654"/>
                <a:ext cx="230760" cy="83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77866" name="잉크 77865"/>
              <p14:cNvContentPartPr/>
              <p14:nvPr/>
            </p14:nvContentPartPr>
            <p14:xfrm>
              <a:off x="769127" y="2930254"/>
              <a:ext cx="154800" cy="206640"/>
            </p14:xfrm>
          </p:contentPart>
        </mc:Choice>
        <mc:Fallback xmlns="">
          <p:pic>
            <p:nvPicPr>
              <p:cNvPr id="77866" name="잉크 7786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753287" y="2914054"/>
                <a:ext cx="17784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7867" name="잉크 77866"/>
              <p14:cNvContentPartPr/>
              <p14:nvPr/>
            </p14:nvContentPartPr>
            <p14:xfrm>
              <a:off x="696767" y="3352534"/>
              <a:ext cx="198720" cy="40320"/>
            </p14:xfrm>
          </p:contentPart>
        </mc:Choice>
        <mc:Fallback xmlns="">
          <p:pic>
            <p:nvPicPr>
              <p:cNvPr id="77867" name="잉크 77866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680927" y="3342094"/>
                <a:ext cx="21852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7868" name="잉크 77867"/>
              <p14:cNvContentPartPr/>
              <p14:nvPr/>
            </p14:nvContentPartPr>
            <p14:xfrm>
              <a:off x="933287" y="3281614"/>
              <a:ext cx="20160" cy="123840"/>
            </p14:xfrm>
          </p:contentPart>
        </mc:Choice>
        <mc:Fallback xmlns="">
          <p:pic>
            <p:nvPicPr>
              <p:cNvPr id="77868" name="잉크 77867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926447" y="3267574"/>
                <a:ext cx="4428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77869" name="잉크 77868"/>
              <p14:cNvContentPartPr/>
              <p14:nvPr/>
            </p14:nvContentPartPr>
            <p14:xfrm>
              <a:off x="846167" y="3601654"/>
              <a:ext cx="88200" cy="136080"/>
            </p14:xfrm>
          </p:contentPart>
        </mc:Choice>
        <mc:Fallback xmlns="">
          <p:pic>
            <p:nvPicPr>
              <p:cNvPr id="77869" name="잉크 77868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829607" y="3584374"/>
                <a:ext cx="121680" cy="17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77870" name="잉크 77869"/>
              <p14:cNvContentPartPr/>
              <p14:nvPr/>
            </p14:nvContentPartPr>
            <p14:xfrm>
              <a:off x="1248287" y="2971654"/>
              <a:ext cx="139320" cy="20520"/>
            </p14:xfrm>
          </p:contentPart>
        </mc:Choice>
        <mc:Fallback xmlns="">
          <p:pic>
            <p:nvPicPr>
              <p:cNvPr id="77870" name="잉크 77869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1233167" y="2961934"/>
                <a:ext cx="16236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7871" name="잉크 77870"/>
              <p14:cNvContentPartPr/>
              <p14:nvPr/>
            </p14:nvContentPartPr>
            <p14:xfrm>
              <a:off x="1453487" y="2876974"/>
              <a:ext cx="41040" cy="180000"/>
            </p14:xfrm>
          </p:contentPart>
        </mc:Choice>
        <mc:Fallback xmlns="">
          <p:pic>
            <p:nvPicPr>
              <p:cNvPr id="77871" name="잉크 77870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1449887" y="2869414"/>
                <a:ext cx="5184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77872" name="잉크 77871"/>
              <p14:cNvContentPartPr/>
              <p14:nvPr/>
            </p14:nvContentPartPr>
            <p14:xfrm>
              <a:off x="1361327" y="3275854"/>
              <a:ext cx="119520" cy="171000"/>
            </p14:xfrm>
          </p:contentPart>
        </mc:Choice>
        <mc:Fallback xmlns="">
          <p:pic>
            <p:nvPicPr>
              <p:cNvPr id="77872" name="잉크 77871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1343687" y="3260014"/>
                <a:ext cx="15120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77873" name="잉크 77872"/>
              <p14:cNvContentPartPr/>
              <p14:nvPr/>
            </p14:nvContentPartPr>
            <p14:xfrm>
              <a:off x="1316327" y="3616774"/>
              <a:ext cx="104040" cy="24120"/>
            </p14:xfrm>
          </p:contentPart>
        </mc:Choice>
        <mc:Fallback xmlns="">
          <p:pic>
            <p:nvPicPr>
              <p:cNvPr id="77873" name="잉크 77872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1297967" y="3603814"/>
                <a:ext cx="12744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77874" name="잉크 77873"/>
              <p14:cNvContentPartPr/>
              <p14:nvPr/>
            </p14:nvContentPartPr>
            <p14:xfrm>
              <a:off x="1454927" y="3538654"/>
              <a:ext cx="122040" cy="198000"/>
            </p14:xfrm>
          </p:contentPart>
        </mc:Choice>
        <mc:Fallback xmlns="">
          <p:pic>
            <p:nvPicPr>
              <p:cNvPr id="77874" name="잉크 77873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1444847" y="3525694"/>
                <a:ext cx="15084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77875" name="잉크 77874"/>
              <p14:cNvContentPartPr/>
              <p14:nvPr/>
            </p14:nvContentPartPr>
            <p14:xfrm>
              <a:off x="1911407" y="2899294"/>
              <a:ext cx="93240" cy="90360"/>
            </p14:xfrm>
          </p:contentPart>
        </mc:Choice>
        <mc:Fallback xmlns="">
          <p:pic>
            <p:nvPicPr>
              <p:cNvPr id="77875" name="잉크 77874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1898447" y="2879854"/>
                <a:ext cx="12528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77876" name="잉크 77875"/>
              <p14:cNvContentPartPr/>
              <p14:nvPr/>
            </p14:nvContentPartPr>
            <p14:xfrm>
              <a:off x="1846247" y="3300334"/>
              <a:ext cx="125280" cy="19800"/>
            </p14:xfrm>
          </p:contentPart>
        </mc:Choice>
        <mc:Fallback xmlns="">
          <p:pic>
            <p:nvPicPr>
              <p:cNvPr id="77876" name="잉크 77875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1829327" y="3295294"/>
                <a:ext cx="14580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77877" name="잉크 77876"/>
              <p14:cNvContentPartPr/>
              <p14:nvPr/>
            </p14:nvContentPartPr>
            <p14:xfrm>
              <a:off x="2014727" y="3222934"/>
              <a:ext cx="24120" cy="186120"/>
            </p14:xfrm>
          </p:contentPart>
        </mc:Choice>
        <mc:Fallback xmlns="">
          <p:pic>
            <p:nvPicPr>
              <p:cNvPr id="77877" name="잉크 77876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2008967" y="3209974"/>
                <a:ext cx="4860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77878" name="잉크 77877"/>
              <p14:cNvContentPartPr/>
              <p14:nvPr/>
            </p14:nvContentPartPr>
            <p14:xfrm>
              <a:off x="1874687" y="3573214"/>
              <a:ext cx="163800" cy="115560"/>
            </p14:xfrm>
          </p:contentPart>
        </mc:Choice>
        <mc:Fallback xmlns="">
          <p:pic>
            <p:nvPicPr>
              <p:cNvPr id="77878" name="잉크 77877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1855967" y="3556294"/>
                <a:ext cx="199080" cy="1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77879" name="잉크 77878"/>
              <p14:cNvContentPartPr/>
              <p14:nvPr/>
            </p14:nvContentPartPr>
            <p14:xfrm>
              <a:off x="1958927" y="3585454"/>
              <a:ext cx="30960" cy="183600"/>
            </p14:xfrm>
          </p:contentPart>
        </mc:Choice>
        <mc:Fallback xmlns="">
          <p:pic>
            <p:nvPicPr>
              <p:cNvPr id="77879" name="잉크 77878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1942007" y="3580054"/>
                <a:ext cx="5220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77880" name="잉크 77879"/>
              <p14:cNvContentPartPr/>
              <p14:nvPr/>
            </p14:nvContentPartPr>
            <p14:xfrm>
              <a:off x="2177807" y="2905774"/>
              <a:ext cx="184320" cy="779400"/>
            </p14:xfrm>
          </p:contentPart>
        </mc:Choice>
        <mc:Fallback xmlns="">
          <p:pic>
            <p:nvPicPr>
              <p:cNvPr id="77880" name="잉크 77879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2169527" y="2894974"/>
                <a:ext cx="213840" cy="81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77881" name="잉크 77880"/>
              <p14:cNvContentPartPr/>
              <p14:nvPr/>
            </p14:nvContentPartPr>
            <p14:xfrm>
              <a:off x="265487" y="3398254"/>
              <a:ext cx="84960" cy="9720"/>
            </p14:xfrm>
          </p:contentPart>
        </mc:Choice>
        <mc:Fallback xmlns="">
          <p:pic>
            <p:nvPicPr>
              <p:cNvPr id="77881" name="잉크 77880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250367" y="3383494"/>
                <a:ext cx="10332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7882" name="잉크 77881"/>
              <p14:cNvContentPartPr/>
              <p14:nvPr/>
            </p14:nvContentPartPr>
            <p14:xfrm>
              <a:off x="272687" y="3501934"/>
              <a:ext cx="74520" cy="24120"/>
            </p14:xfrm>
          </p:contentPart>
        </mc:Choice>
        <mc:Fallback xmlns="">
          <p:pic>
            <p:nvPicPr>
              <p:cNvPr id="77882" name="잉크 77881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258287" y="3498334"/>
                <a:ext cx="9612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77883" name="잉크 77882"/>
              <p14:cNvContentPartPr/>
              <p14:nvPr/>
            </p14:nvContentPartPr>
            <p14:xfrm>
              <a:off x="121127" y="3330934"/>
              <a:ext cx="127080" cy="334080"/>
            </p14:xfrm>
          </p:contentPart>
        </mc:Choice>
        <mc:Fallback xmlns="">
          <p:pic>
            <p:nvPicPr>
              <p:cNvPr id="77883" name="잉크 77882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108167" y="3314734"/>
                <a:ext cx="15984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77884" name="잉크 77883"/>
              <p14:cNvContentPartPr/>
              <p14:nvPr/>
            </p14:nvContentPartPr>
            <p14:xfrm>
              <a:off x="139127" y="3495814"/>
              <a:ext cx="91800" cy="69120"/>
            </p14:xfrm>
          </p:contentPart>
        </mc:Choice>
        <mc:Fallback xmlns="">
          <p:pic>
            <p:nvPicPr>
              <p:cNvPr id="77884" name="잉크 77883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122567" y="3491494"/>
                <a:ext cx="11268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77885" name="잉크 77884"/>
              <p14:cNvContentPartPr/>
              <p14:nvPr/>
            </p14:nvContentPartPr>
            <p14:xfrm>
              <a:off x="320927" y="4394734"/>
              <a:ext cx="124560" cy="263520"/>
            </p14:xfrm>
          </p:contentPart>
        </mc:Choice>
        <mc:Fallback xmlns="">
          <p:pic>
            <p:nvPicPr>
              <p:cNvPr id="77885" name="잉크 77884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306887" y="4381054"/>
                <a:ext cx="15732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7886" name="잉크 77885"/>
              <p14:cNvContentPartPr/>
              <p14:nvPr/>
            </p14:nvContentPartPr>
            <p14:xfrm>
              <a:off x="613607" y="4457014"/>
              <a:ext cx="68400" cy="20520"/>
            </p14:xfrm>
          </p:contentPart>
        </mc:Choice>
        <mc:Fallback xmlns="">
          <p:pic>
            <p:nvPicPr>
              <p:cNvPr id="77886" name="잉크 77885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595607" y="4441894"/>
                <a:ext cx="9504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77887" name="잉크 77886"/>
              <p14:cNvContentPartPr/>
              <p14:nvPr/>
            </p14:nvContentPartPr>
            <p14:xfrm>
              <a:off x="648887" y="4541614"/>
              <a:ext cx="66240" cy="21240"/>
            </p14:xfrm>
          </p:contentPart>
        </mc:Choice>
        <mc:Fallback xmlns="">
          <p:pic>
            <p:nvPicPr>
              <p:cNvPr id="77887" name="잉크 77886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643127" y="4538374"/>
                <a:ext cx="7596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77888" name="잉크 77887"/>
              <p14:cNvContentPartPr/>
              <p14:nvPr/>
            </p14:nvContentPartPr>
            <p14:xfrm>
              <a:off x="1009967" y="4224814"/>
              <a:ext cx="167400" cy="779400"/>
            </p14:xfrm>
          </p:contentPart>
        </mc:Choice>
        <mc:Fallback xmlns="">
          <p:pic>
            <p:nvPicPr>
              <p:cNvPr id="77888" name="잉크 77887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993407" y="4210414"/>
                <a:ext cx="201240" cy="81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77889" name="잉크 77888"/>
              <p14:cNvContentPartPr/>
              <p14:nvPr/>
            </p14:nvContentPartPr>
            <p14:xfrm>
              <a:off x="1266287" y="4261894"/>
              <a:ext cx="104040" cy="118800"/>
            </p14:xfrm>
          </p:contentPart>
        </mc:Choice>
        <mc:Fallback xmlns="">
          <p:pic>
            <p:nvPicPr>
              <p:cNvPr id="77889" name="잉크 77888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1252967" y="4241734"/>
                <a:ext cx="13788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77890" name="잉크 77889"/>
              <p14:cNvContentPartPr/>
              <p14:nvPr/>
            </p14:nvContentPartPr>
            <p14:xfrm>
              <a:off x="1252967" y="4630174"/>
              <a:ext cx="119160" cy="24120"/>
            </p14:xfrm>
          </p:contentPart>
        </mc:Choice>
        <mc:Fallback xmlns="">
          <p:pic>
            <p:nvPicPr>
              <p:cNvPr id="77890" name="잉크 77889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1235327" y="4626934"/>
                <a:ext cx="14004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77891" name="잉크 77890"/>
              <p14:cNvContentPartPr/>
              <p14:nvPr/>
            </p14:nvContentPartPr>
            <p14:xfrm>
              <a:off x="1438007" y="4542334"/>
              <a:ext cx="16200" cy="129600"/>
            </p14:xfrm>
          </p:contentPart>
        </mc:Choice>
        <mc:Fallback xmlns="">
          <p:pic>
            <p:nvPicPr>
              <p:cNvPr id="77891" name="잉크 77890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1434047" y="4530454"/>
                <a:ext cx="39600" cy="1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77892" name="잉크 77891"/>
              <p14:cNvContentPartPr/>
              <p14:nvPr/>
            </p14:nvContentPartPr>
            <p14:xfrm>
              <a:off x="1328207" y="4837894"/>
              <a:ext cx="161640" cy="102240"/>
            </p14:xfrm>
          </p:contentPart>
        </mc:Choice>
        <mc:Fallback xmlns="">
          <p:pic>
            <p:nvPicPr>
              <p:cNvPr id="77892" name="잉크 77891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1309127" y="4822054"/>
                <a:ext cx="19476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77893" name="잉크 77892"/>
              <p14:cNvContentPartPr/>
              <p14:nvPr/>
            </p14:nvContentPartPr>
            <p14:xfrm>
              <a:off x="1407047" y="4823134"/>
              <a:ext cx="38160" cy="213120"/>
            </p14:xfrm>
          </p:contentPart>
        </mc:Choice>
        <mc:Fallback xmlns="">
          <p:pic>
            <p:nvPicPr>
              <p:cNvPr id="77893" name="잉크 77892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1389047" y="4819174"/>
                <a:ext cx="6012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77894" name="잉크 77893"/>
              <p14:cNvContentPartPr/>
              <p14:nvPr/>
            </p14:nvContentPartPr>
            <p14:xfrm>
              <a:off x="1515767" y="4149934"/>
              <a:ext cx="217800" cy="869760"/>
            </p14:xfrm>
          </p:contentPart>
        </mc:Choice>
        <mc:Fallback xmlns="">
          <p:pic>
            <p:nvPicPr>
              <p:cNvPr id="77894" name="잉크 77893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1502447" y="4134814"/>
                <a:ext cx="252000" cy="90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77895" name="잉크 77894"/>
              <p14:cNvContentPartPr/>
              <p14:nvPr/>
            </p14:nvContentPartPr>
            <p14:xfrm>
              <a:off x="6689327" y="5783254"/>
              <a:ext cx="148680" cy="149040"/>
            </p14:xfrm>
          </p:contentPart>
        </mc:Choice>
        <mc:Fallback xmlns="">
          <p:pic>
            <p:nvPicPr>
              <p:cNvPr id="77895" name="잉크 77894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6670607" y="5764534"/>
                <a:ext cx="17136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77896" name="잉크 77895"/>
              <p14:cNvContentPartPr/>
              <p14:nvPr/>
            </p14:nvContentPartPr>
            <p14:xfrm>
              <a:off x="6700487" y="5756974"/>
              <a:ext cx="143640" cy="268560"/>
            </p14:xfrm>
          </p:contentPart>
        </mc:Choice>
        <mc:Fallback xmlns="">
          <p:pic>
            <p:nvPicPr>
              <p:cNvPr id="77896" name="잉크 77895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6683567" y="5751574"/>
                <a:ext cx="163800" cy="28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77897" name="잉크 77896"/>
              <p14:cNvContentPartPr/>
              <p14:nvPr/>
            </p14:nvContentPartPr>
            <p14:xfrm>
              <a:off x="6858167" y="5787574"/>
              <a:ext cx="130320" cy="30240"/>
            </p14:xfrm>
          </p:contentPart>
        </mc:Choice>
        <mc:Fallback xmlns="">
          <p:pic>
            <p:nvPicPr>
              <p:cNvPr id="77897" name="잉크 77896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6854567" y="5767774"/>
                <a:ext cx="1396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77898" name="잉크 77897"/>
              <p14:cNvContentPartPr/>
              <p14:nvPr/>
            </p14:nvContentPartPr>
            <p14:xfrm>
              <a:off x="6875087" y="5794414"/>
              <a:ext cx="324720" cy="118440"/>
            </p14:xfrm>
          </p:contentPart>
        </mc:Choice>
        <mc:Fallback xmlns="">
          <p:pic>
            <p:nvPicPr>
              <p:cNvPr id="77898" name="잉크 77897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6860327" y="5774614"/>
                <a:ext cx="35892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77899" name="잉크 77898"/>
              <p14:cNvContentPartPr/>
              <p14:nvPr/>
            </p14:nvContentPartPr>
            <p14:xfrm>
              <a:off x="7306727" y="5904214"/>
              <a:ext cx="23400" cy="86760"/>
            </p14:xfrm>
          </p:contentPart>
        </mc:Choice>
        <mc:Fallback xmlns="">
          <p:pic>
            <p:nvPicPr>
              <p:cNvPr id="77899" name="잉크 77898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7290167" y="5887654"/>
                <a:ext cx="4284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77900" name="잉크 77899"/>
              <p14:cNvContentPartPr/>
              <p14:nvPr/>
            </p14:nvContentPartPr>
            <p14:xfrm>
              <a:off x="7500767" y="5743294"/>
              <a:ext cx="133200" cy="320760"/>
            </p14:xfrm>
          </p:contentPart>
        </mc:Choice>
        <mc:Fallback xmlns="">
          <p:pic>
            <p:nvPicPr>
              <p:cNvPr id="77900" name="잉크 77899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7484207" y="5724214"/>
                <a:ext cx="169560" cy="3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77901" name="잉크 77900"/>
              <p14:cNvContentPartPr/>
              <p14:nvPr/>
            </p14:nvContentPartPr>
            <p14:xfrm>
              <a:off x="7665287" y="5758414"/>
              <a:ext cx="111600" cy="42480"/>
            </p14:xfrm>
          </p:contentPart>
        </mc:Choice>
        <mc:Fallback xmlns="">
          <p:pic>
            <p:nvPicPr>
              <p:cNvPr id="77901" name="잉크 77900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7647287" y="5739334"/>
                <a:ext cx="13536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77902" name="잉크 77901"/>
              <p14:cNvContentPartPr/>
              <p14:nvPr/>
            </p14:nvContentPartPr>
            <p14:xfrm>
              <a:off x="7681847" y="5758054"/>
              <a:ext cx="300960" cy="107280"/>
            </p14:xfrm>
          </p:contentPart>
        </mc:Choice>
        <mc:Fallback xmlns="">
          <p:pic>
            <p:nvPicPr>
              <p:cNvPr id="77902" name="잉크 77901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7667087" y="5737534"/>
                <a:ext cx="335160" cy="1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77903" name="잉크 77902"/>
              <p14:cNvContentPartPr/>
              <p14:nvPr/>
            </p14:nvContentPartPr>
            <p14:xfrm>
              <a:off x="8357207" y="5659774"/>
              <a:ext cx="133200" cy="266400"/>
            </p14:xfrm>
          </p:contentPart>
        </mc:Choice>
        <mc:Fallback xmlns="">
          <p:pic>
            <p:nvPicPr>
              <p:cNvPr id="77903" name="잉크 77902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8338127" y="5641054"/>
                <a:ext cx="155520" cy="3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77904" name="잉크 77903"/>
              <p14:cNvContentPartPr/>
              <p14:nvPr/>
            </p14:nvContentPartPr>
            <p14:xfrm>
              <a:off x="8362967" y="5814214"/>
              <a:ext cx="154800" cy="12960"/>
            </p14:xfrm>
          </p:contentPart>
        </mc:Choice>
        <mc:Fallback xmlns="">
          <p:pic>
            <p:nvPicPr>
              <p:cNvPr id="77904" name="잉크 77903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8348567" y="5796214"/>
                <a:ext cx="17820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77905" name="잉크 77904"/>
              <p14:cNvContentPartPr/>
              <p14:nvPr/>
            </p14:nvContentPartPr>
            <p14:xfrm>
              <a:off x="8170367" y="5892694"/>
              <a:ext cx="81360" cy="131400"/>
            </p14:xfrm>
          </p:contentPart>
        </mc:Choice>
        <mc:Fallback xmlns="">
          <p:pic>
            <p:nvPicPr>
              <p:cNvPr id="77905" name="잉크 77904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8164967" y="5887294"/>
                <a:ext cx="92160" cy="1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">
            <p14:nvContentPartPr>
              <p14:cNvPr id="77906" name="잉크 77905"/>
              <p14:cNvContentPartPr/>
              <p14:nvPr/>
            </p14:nvContentPartPr>
            <p14:xfrm>
              <a:off x="8609567" y="5717734"/>
              <a:ext cx="169560" cy="29880"/>
            </p14:xfrm>
          </p:contentPart>
        </mc:Choice>
        <mc:Fallback xmlns="">
          <p:pic>
            <p:nvPicPr>
              <p:cNvPr id="77906" name="잉크 77905"/>
              <p:cNvPicPr/>
              <p:nvPr/>
            </p:nvPicPr>
            <p:blipFill>
              <a:blip r:embed="rId224"/>
              <a:stretch>
                <a:fillRect/>
              </a:stretch>
            </p:blipFill>
            <p:spPr>
              <a:xfrm>
                <a:off x="8591567" y="5697574"/>
                <a:ext cx="19728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">
            <p14:nvContentPartPr>
              <p14:cNvPr id="77907" name="잉크 77906"/>
              <p14:cNvContentPartPr/>
              <p14:nvPr/>
            </p14:nvContentPartPr>
            <p14:xfrm>
              <a:off x="8638007" y="5783974"/>
              <a:ext cx="178920" cy="37440"/>
            </p14:xfrm>
          </p:contentPart>
        </mc:Choice>
        <mc:Fallback xmlns="">
          <p:pic>
            <p:nvPicPr>
              <p:cNvPr id="77907" name="잉크 77906"/>
              <p:cNvPicPr/>
              <p:nvPr/>
            </p:nvPicPr>
            <p:blipFill>
              <a:blip r:embed="rId226"/>
              <a:stretch>
                <a:fillRect/>
              </a:stretch>
            </p:blipFill>
            <p:spPr>
              <a:xfrm>
                <a:off x="8621807" y="5779654"/>
                <a:ext cx="19872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">
            <p14:nvContentPartPr>
              <p14:cNvPr id="77908" name="잉크 77907"/>
              <p14:cNvContentPartPr/>
              <p14:nvPr/>
            </p14:nvContentPartPr>
            <p14:xfrm>
              <a:off x="8895407" y="5681734"/>
              <a:ext cx="30960" cy="201600"/>
            </p14:xfrm>
          </p:contentPart>
        </mc:Choice>
        <mc:Fallback xmlns="">
          <p:pic>
            <p:nvPicPr>
              <p:cNvPr id="77908" name="잉크 77907"/>
              <p:cNvPicPr/>
              <p:nvPr/>
            </p:nvPicPr>
            <p:blipFill>
              <a:blip r:embed="rId228"/>
              <a:stretch>
                <a:fillRect/>
              </a:stretch>
            </p:blipFill>
            <p:spPr>
              <a:xfrm>
                <a:off x="8890727" y="5666254"/>
                <a:ext cx="52920" cy="22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511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92867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Column Picture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7866" name="잉크 77865"/>
              <p14:cNvContentPartPr/>
              <p14:nvPr/>
            </p14:nvContentPartPr>
            <p14:xfrm>
              <a:off x="2003207" y="4406974"/>
              <a:ext cx="246600" cy="133200"/>
            </p14:xfrm>
          </p:contentPart>
        </mc:Choice>
        <mc:Fallback xmlns="">
          <p:pic>
            <p:nvPicPr>
              <p:cNvPr id="77866" name="잉크 7786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98167" y="4397614"/>
                <a:ext cx="27000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7867" name="잉크 77866"/>
              <p14:cNvContentPartPr/>
              <p14:nvPr/>
            </p14:nvContentPartPr>
            <p14:xfrm>
              <a:off x="2133527" y="4362334"/>
              <a:ext cx="70920" cy="185040"/>
            </p14:xfrm>
          </p:contentPart>
        </mc:Choice>
        <mc:Fallback xmlns="">
          <p:pic>
            <p:nvPicPr>
              <p:cNvPr id="77867" name="잉크 7786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13007" y="4353334"/>
                <a:ext cx="10980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7868" name="잉크 77867"/>
              <p14:cNvContentPartPr/>
              <p14:nvPr/>
            </p14:nvContentPartPr>
            <p14:xfrm>
              <a:off x="2403887" y="4144534"/>
              <a:ext cx="180000" cy="1032120"/>
            </p14:xfrm>
          </p:contentPart>
        </mc:Choice>
        <mc:Fallback xmlns="">
          <p:pic>
            <p:nvPicPr>
              <p:cNvPr id="77868" name="잉크 7786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383007" y="4123654"/>
                <a:ext cx="219240" cy="10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7869" name="잉크 77868"/>
              <p14:cNvContentPartPr/>
              <p14:nvPr/>
            </p14:nvContentPartPr>
            <p14:xfrm>
              <a:off x="2613767" y="4178014"/>
              <a:ext cx="172800" cy="170640"/>
            </p14:xfrm>
          </p:contentPart>
        </mc:Choice>
        <mc:Fallback xmlns="">
          <p:pic>
            <p:nvPicPr>
              <p:cNvPr id="77869" name="잉크 77868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95047" y="4158574"/>
                <a:ext cx="20772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77870" name="잉크 77869"/>
              <p14:cNvContentPartPr/>
              <p14:nvPr/>
            </p14:nvContentPartPr>
            <p14:xfrm>
              <a:off x="2602607" y="4622254"/>
              <a:ext cx="136080" cy="21960"/>
            </p14:xfrm>
          </p:contentPart>
        </mc:Choice>
        <mc:Fallback xmlns="">
          <p:pic>
            <p:nvPicPr>
              <p:cNvPr id="77870" name="잉크 77869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583887" y="4612174"/>
                <a:ext cx="15912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7871" name="잉크 77870"/>
              <p14:cNvContentPartPr/>
              <p14:nvPr/>
            </p14:nvContentPartPr>
            <p14:xfrm>
              <a:off x="2778647" y="4525054"/>
              <a:ext cx="50760" cy="145800"/>
            </p14:xfrm>
          </p:contentPart>
        </mc:Choice>
        <mc:Fallback xmlns="">
          <p:pic>
            <p:nvPicPr>
              <p:cNvPr id="77871" name="잉크 77870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775767" y="4516054"/>
                <a:ext cx="6624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77872" name="잉크 77871"/>
              <p14:cNvContentPartPr/>
              <p14:nvPr/>
            </p14:nvContentPartPr>
            <p14:xfrm>
              <a:off x="2713847" y="4984774"/>
              <a:ext cx="80640" cy="95760"/>
            </p14:xfrm>
          </p:contentPart>
        </mc:Choice>
        <mc:Fallback xmlns="">
          <p:pic>
            <p:nvPicPr>
              <p:cNvPr id="77872" name="잉크 77871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695487" y="4964254"/>
                <a:ext cx="11952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77873" name="잉크 77872"/>
              <p14:cNvContentPartPr/>
              <p14:nvPr/>
            </p14:nvContentPartPr>
            <p14:xfrm>
              <a:off x="2867927" y="4096654"/>
              <a:ext cx="200520" cy="1094400"/>
            </p14:xfrm>
          </p:contentPart>
        </mc:Choice>
        <mc:Fallback xmlns="">
          <p:pic>
            <p:nvPicPr>
              <p:cNvPr id="77873" name="잉크 77872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848847" y="4077574"/>
                <a:ext cx="240840" cy="11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77874" name="잉크 77873"/>
              <p14:cNvContentPartPr/>
              <p14:nvPr/>
            </p14:nvContentPartPr>
            <p14:xfrm>
              <a:off x="3189407" y="4400494"/>
              <a:ext cx="208800" cy="53640"/>
            </p14:xfrm>
          </p:contentPart>
        </mc:Choice>
        <mc:Fallback xmlns="">
          <p:pic>
            <p:nvPicPr>
              <p:cNvPr id="77874" name="잉크 77873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168527" y="4388974"/>
                <a:ext cx="24804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77875" name="잉크 77874"/>
              <p14:cNvContentPartPr/>
              <p14:nvPr/>
            </p14:nvContentPartPr>
            <p14:xfrm>
              <a:off x="3294527" y="4347574"/>
              <a:ext cx="15120" cy="170640"/>
            </p14:xfrm>
          </p:contentPart>
        </mc:Choice>
        <mc:Fallback xmlns="">
          <p:pic>
            <p:nvPicPr>
              <p:cNvPr id="77875" name="잉크 77874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275447" y="4342534"/>
                <a:ext cx="4356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77876" name="잉크 77875"/>
              <p14:cNvContentPartPr/>
              <p14:nvPr/>
            </p14:nvContentPartPr>
            <p14:xfrm>
              <a:off x="3563447" y="4348294"/>
              <a:ext cx="126720" cy="354240"/>
            </p14:xfrm>
          </p:contentPart>
        </mc:Choice>
        <mc:Fallback xmlns="">
          <p:pic>
            <p:nvPicPr>
              <p:cNvPr id="77876" name="잉크 77875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544367" y="4330654"/>
                <a:ext cx="16704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77877" name="잉크 77876"/>
              <p14:cNvContentPartPr/>
              <p14:nvPr/>
            </p14:nvContentPartPr>
            <p14:xfrm>
              <a:off x="3838127" y="4012414"/>
              <a:ext cx="162360" cy="1000080"/>
            </p14:xfrm>
          </p:contentPart>
        </mc:Choice>
        <mc:Fallback xmlns="">
          <p:pic>
            <p:nvPicPr>
              <p:cNvPr id="77877" name="잉크 77876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817247" y="3992614"/>
                <a:ext cx="200160" cy="103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77878" name="잉크 77877"/>
              <p14:cNvContentPartPr/>
              <p14:nvPr/>
            </p14:nvContentPartPr>
            <p14:xfrm>
              <a:off x="4022447" y="4165414"/>
              <a:ext cx="115200" cy="6480"/>
            </p14:xfrm>
          </p:contentPart>
        </mc:Choice>
        <mc:Fallback xmlns="">
          <p:pic>
            <p:nvPicPr>
              <p:cNvPr id="77878" name="잉크 77877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003367" y="4145614"/>
                <a:ext cx="15480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77879" name="잉크 77878"/>
              <p14:cNvContentPartPr/>
              <p14:nvPr/>
            </p14:nvContentPartPr>
            <p14:xfrm>
              <a:off x="4224767" y="4073254"/>
              <a:ext cx="53640" cy="176760"/>
            </p14:xfrm>
          </p:contentPart>
        </mc:Choice>
        <mc:Fallback xmlns="">
          <p:pic>
            <p:nvPicPr>
              <p:cNvPr id="77879" name="잉크 77878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219727" y="4068214"/>
                <a:ext cx="7272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77880" name="잉크 77879"/>
              <p14:cNvContentPartPr/>
              <p14:nvPr/>
            </p14:nvContentPartPr>
            <p14:xfrm>
              <a:off x="4097327" y="4487974"/>
              <a:ext cx="176400" cy="145440"/>
            </p14:xfrm>
          </p:contentPart>
        </mc:Choice>
        <mc:Fallback xmlns="">
          <p:pic>
            <p:nvPicPr>
              <p:cNvPr id="77880" name="잉크 77879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080047" y="4468534"/>
                <a:ext cx="20880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77881" name="잉크 77880"/>
              <p14:cNvContentPartPr/>
              <p14:nvPr/>
            </p14:nvContentPartPr>
            <p14:xfrm>
              <a:off x="4073207" y="4867774"/>
              <a:ext cx="105840" cy="19440"/>
            </p14:xfrm>
          </p:contentPart>
        </mc:Choice>
        <mc:Fallback xmlns="">
          <p:pic>
            <p:nvPicPr>
              <p:cNvPr id="77881" name="잉크 77880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052327" y="4854454"/>
                <a:ext cx="13104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77882" name="잉크 77881"/>
              <p14:cNvContentPartPr/>
              <p14:nvPr/>
            </p14:nvContentPartPr>
            <p14:xfrm>
              <a:off x="4174727" y="4777414"/>
              <a:ext cx="128520" cy="219600"/>
            </p14:xfrm>
          </p:contentPart>
        </mc:Choice>
        <mc:Fallback xmlns="">
          <p:pic>
            <p:nvPicPr>
              <p:cNvPr id="77882" name="잉크 77881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158887" y="4767334"/>
                <a:ext cx="16560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77883" name="잉크 77882"/>
              <p14:cNvContentPartPr/>
              <p14:nvPr/>
            </p14:nvContentPartPr>
            <p14:xfrm>
              <a:off x="4364447" y="4005214"/>
              <a:ext cx="166680" cy="1063080"/>
            </p14:xfrm>
          </p:contentPart>
        </mc:Choice>
        <mc:Fallback xmlns="">
          <p:pic>
            <p:nvPicPr>
              <p:cNvPr id="77883" name="잉크 77882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351127" y="3986494"/>
                <a:ext cx="201240" cy="11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77884" name="잉크 77883"/>
              <p14:cNvContentPartPr/>
              <p14:nvPr/>
            </p14:nvContentPartPr>
            <p14:xfrm>
              <a:off x="4672967" y="4329214"/>
              <a:ext cx="151200" cy="9720"/>
            </p14:xfrm>
          </p:contentPart>
        </mc:Choice>
        <mc:Fallback xmlns="">
          <p:pic>
            <p:nvPicPr>
              <p:cNvPr id="77884" name="잉크 77883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654607" y="4312294"/>
                <a:ext cx="18972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77885" name="잉크 77884"/>
              <p14:cNvContentPartPr/>
              <p14:nvPr/>
            </p14:nvContentPartPr>
            <p14:xfrm>
              <a:off x="4747127" y="4282774"/>
              <a:ext cx="30240" cy="178200"/>
            </p14:xfrm>
          </p:contentPart>
        </mc:Choice>
        <mc:Fallback xmlns="">
          <p:pic>
            <p:nvPicPr>
              <p:cNvPr id="77885" name="잉크 77884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729127" y="4270534"/>
                <a:ext cx="5652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77886" name="잉크 77885"/>
              <p14:cNvContentPartPr/>
              <p14:nvPr/>
            </p14:nvContentPartPr>
            <p14:xfrm>
              <a:off x="4975007" y="4241014"/>
              <a:ext cx="135720" cy="206280"/>
            </p14:xfrm>
          </p:contentPart>
        </mc:Choice>
        <mc:Fallback xmlns="">
          <p:pic>
            <p:nvPicPr>
              <p:cNvPr id="77886" name="잉크 77885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954127" y="4225894"/>
                <a:ext cx="16848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77887" name="잉크 77886"/>
              <p14:cNvContentPartPr/>
              <p14:nvPr/>
            </p14:nvContentPartPr>
            <p14:xfrm>
              <a:off x="4975007" y="4334614"/>
              <a:ext cx="99000" cy="25920"/>
            </p14:xfrm>
          </p:contentPart>
        </mc:Choice>
        <mc:Fallback xmlns="">
          <p:pic>
            <p:nvPicPr>
              <p:cNvPr id="77887" name="잉크 77886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4956647" y="4313734"/>
                <a:ext cx="1281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77888" name="잉크 77887"/>
              <p14:cNvContentPartPr/>
              <p14:nvPr/>
            </p14:nvContentPartPr>
            <p14:xfrm>
              <a:off x="5261207" y="3958054"/>
              <a:ext cx="180360" cy="1023120"/>
            </p14:xfrm>
          </p:contentPart>
        </mc:Choice>
        <mc:Fallback xmlns="">
          <p:pic>
            <p:nvPicPr>
              <p:cNvPr id="77888" name="잉크 77887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5240327" y="3939694"/>
                <a:ext cx="216360" cy="10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77889" name="잉크 77888"/>
              <p14:cNvContentPartPr/>
              <p14:nvPr/>
            </p14:nvContentPartPr>
            <p14:xfrm>
              <a:off x="5537327" y="4058494"/>
              <a:ext cx="112320" cy="100440"/>
            </p14:xfrm>
          </p:contentPart>
        </mc:Choice>
        <mc:Fallback xmlns="">
          <p:pic>
            <p:nvPicPr>
              <p:cNvPr id="77889" name="잉크 77888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5519687" y="4037974"/>
                <a:ext cx="15084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77890" name="잉크 77889"/>
              <p14:cNvContentPartPr/>
              <p14:nvPr/>
            </p14:nvContentPartPr>
            <p14:xfrm>
              <a:off x="5459927" y="4458814"/>
              <a:ext cx="125640" cy="11880"/>
            </p14:xfrm>
          </p:contentPart>
        </mc:Choice>
        <mc:Fallback xmlns="">
          <p:pic>
            <p:nvPicPr>
              <p:cNvPr id="77890" name="잉크 77889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5442287" y="4442254"/>
                <a:ext cx="1504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77891" name="잉크 77890"/>
              <p14:cNvContentPartPr/>
              <p14:nvPr/>
            </p14:nvContentPartPr>
            <p14:xfrm>
              <a:off x="5628407" y="4390774"/>
              <a:ext cx="12600" cy="169920"/>
            </p14:xfrm>
          </p:contentPart>
        </mc:Choice>
        <mc:Fallback xmlns="">
          <p:pic>
            <p:nvPicPr>
              <p:cNvPr id="77891" name="잉크 77890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5619047" y="4372774"/>
                <a:ext cx="3996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77892" name="잉크 77891"/>
              <p14:cNvContentPartPr/>
              <p14:nvPr/>
            </p14:nvContentPartPr>
            <p14:xfrm>
              <a:off x="5512127" y="4740694"/>
              <a:ext cx="127080" cy="133200"/>
            </p14:xfrm>
          </p:contentPart>
        </mc:Choice>
        <mc:Fallback xmlns="">
          <p:pic>
            <p:nvPicPr>
              <p:cNvPr id="77892" name="잉크 77891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5491247" y="4721614"/>
                <a:ext cx="16596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77893" name="잉크 77892"/>
              <p14:cNvContentPartPr/>
              <p14:nvPr/>
            </p14:nvContentPartPr>
            <p14:xfrm>
              <a:off x="5539847" y="4759414"/>
              <a:ext cx="84240" cy="221040"/>
            </p14:xfrm>
          </p:contentPart>
        </mc:Choice>
        <mc:Fallback xmlns="">
          <p:pic>
            <p:nvPicPr>
              <p:cNvPr id="77893" name="잉크 77892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5526527" y="4753654"/>
                <a:ext cx="103320" cy="2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77894" name="잉크 77893"/>
              <p14:cNvContentPartPr/>
              <p14:nvPr/>
            </p14:nvContentPartPr>
            <p14:xfrm>
              <a:off x="5761607" y="3959134"/>
              <a:ext cx="133200" cy="1042560"/>
            </p14:xfrm>
          </p:contentPart>
        </mc:Choice>
        <mc:Fallback xmlns="">
          <p:pic>
            <p:nvPicPr>
              <p:cNvPr id="77894" name="잉크 77893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5745047" y="3942214"/>
                <a:ext cx="169200" cy="10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77895" name="잉크 77894"/>
              <p14:cNvContentPartPr/>
              <p14:nvPr/>
            </p14:nvContentPartPr>
            <p14:xfrm>
              <a:off x="6099647" y="4300774"/>
              <a:ext cx="132840" cy="29880"/>
            </p14:xfrm>
          </p:contentPart>
        </mc:Choice>
        <mc:Fallback xmlns="">
          <p:pic>
            <p:nvPicPr>
              <p:cNvPr id="77895" name="잉크 77894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6080207" y="4279534"/>
                <a:ext cx="16740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96" name="잉크 77895"/>
              <p14:cNvContentPartPr/>
              <p14:nvPr/>
            </p14:nvContentPartPr>
            <p14:xfrm>
              <a:off x="6103607" y="4375654"/>
              <a:ext cx="147240" cy="12960"/>
            </p14:xfrm>
          </p:contentPart>
        </mc:Choice>
        <mc:Fallback xmlns="">
          <p:pic>
            <p:nvPicPr>
              <p:cNvPr id="77896" name="잉크 77895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6087047" y="4364134"/>
                <a:ext cx="16956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97" name="잉크 77896"/>
              <p14:cNvContentPartPr/>
              <p14:nvPr/>
            </p14:nvContentPartPr>
            <p14:xfrm>
              <a:off x="6600767" y="3934294"/>
              <a:ext cx="201960" cy="1116360"/>
            </p14:xfrm>
          </p:contentPart>
        </mc:Choice>
        <mc:Fallback xmlns="">
          <p:pic>
            <p:nvPicPr>
              <p:cNvPr id="77897" name="잉크 77896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6579887" y="3917374"/>
                <a:ext cx="234720" cy="11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98" name="잉크 77897"/>
              <p14:cNvContentPartPr/>
              <p14:nvPr/>
            </p14:nvContentPartPr>
            <p14:xfrm>
              <a:off x="6877247" y="4139494"/>
              <a:ext cx="123840" cy="85680"/>
            </p14:xfrm>
          </p:contentPart>
        </mc:Choice>
        <mc:Fallback xmlns="">
          <p:pic>
            <p:nvPicPr>
              <p:cNvPr id="77898" name="잉크 77897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6872207" y="4120414"/>
                <a:ext cx="149760" cy="12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99" name="잉크 77898"/>
              <p14:cNvContentPartPr/>
              <p14:nvPr/>
            </p14:nvContentPartPr>
            <p14:xfrm>
              <a:off x="6808847" y="4565014"/>
              <a:ext cx="105120" cy="13680"/>
            </p14:xfrm>
          </p:contentPart>
        </mc:Choice>
        <mc:Fallback xmlns="">
          <p:pic>
            <p:nvPicPr>
              <p:cNvPr id="77899" name="잉크 77898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6787967" y="4550974"/>
                <a:ext cx="1371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900" name="잉크 77899"/>
              <p14:cNvContentPartPr/>
              <p14:nvPr/>
            </p14:nvContentPartPr>
            <p14:xfrm>
              <a:off x="6963647" y="4479334"/>
              <a:ext cx="28440" cy="171720"/>
            </p14:xfrm>
          </p:contentPart>
        </mc:Choice>
        <mc:Fallback xmlns="">
          <p:pic>
            <p:nvPicPr>
              <p:cNvPr id="77900" name="잉크 77899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6958967" y="4469614"/>
                <a:ext cx="5112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901" name="잉크 77900"/>
              <p14:cNvContentPartPr/>
              <p14:nvPr/>
            </p14:nvContentPartPr>
            <p14:xfrm>
              <a:off x="6883007" y="4846534"/>
              <a:ext cx="132480" cy="61560"/>
            </p14:xfrm>
          </p:contentPart>
        </mc:Choice>
        <mc:Fallback xmlns="">
          <p:pic>
            <p:nvPicPr>
              <p:cNvPr id="77901" name="잉크 77900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6862127" y="4827094"/>
                <a:ext cx="165960" cy="1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902" name="잉크 77901"/>
              <p14:cNvContentPartPr/>
              <p14:nvPr/>
            </p14:nvContentPartPr>
            <p14:xfrm>
              <a:off x="6950327" y="4810174"/>
              <a:ext cx="84960" cy="197280"/>
            </p14:xfrm>
          </p:contentPart>
        </mc:Choice>
        <mc:Fallback xmlns="">
          <p:pic>
            <p:nvPicPr>
              <p:cNvPr id="77902" name="잉크 77901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6934847" y="4804054"/>
                <a:ext cx="10476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903" name="잉크 77902"/>
              <p14:cNvContentPartPr/>
              <p14:nvPr/>
            </p14:nvContentPartPr>
            <p14:xfrm>
              <a:off x="7130687" y="3959134"/>
              <a:ext cx="169200" cy="1002240"/>
            </p14:xfrm>
          </p:contentPart>
        </mc:Choice>
        <mc:Fallback xmlns="">
          <p:pic>
            <p:nvPicPr>
              <p:cNvPr id="77903" name="잉크 77902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7125287" y="3945454"/>
                <a:ext cx="190080" cy="103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904" name="잉크 77903"/>
              <p14:cNvContentPartPr/>
              <p14:nvPr/>
            </p14:nvContentPartPr>
            <p14:xfrm>
              <a:off x="6623087" y="5889814"/>
              <a:ext cx="94680" cy="308160"/>
            </p14:xfrm>
          </p:contentPart>
        </mc:Choice>
        <mc:Fallback xmlns="">
          <p:pic>
            <p:nvPicPr>
              <p:cNvPr id="77904" name="잉크 7790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6603287" y="5870374"/>
                <a:ext cx="13392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905" name="잉크 77904"/>
              <p14:cNvContentPartPr/>
              <p14:nvPr/>
            </p14:nvContentPartPr>
            <p14:xfrm>
              <a:off x="6582767" y="5938054"/>
              <a:ext cx="198720" cy="238680"/>
            </p14:xfrm>
          </p:contentPart>
        </mc:Choice>
        <mc:Fallback xmlns="">
          <p:pic>
            <p:nvPicPr>
              <p:cNvPr id="77905" name="잉크 77904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6569807" y="5930854"/>
                <a:ext cx="21708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906" name="잉크 77905"/>
              <p14:cNvContentPartPr/>
              <p14:nvPr/>
            </p14:nvContentPartPr>
            <p14:xfrm>
              <a:off x="6787967" y="5981974"/>
              <a:ext cx="141120" cy="15480"/>
            </p14:xfrm>
          </p:contentPart>
        </mc:Choice>
        <mc:Fallback xmlns="">
          <p:pic>
            <p:nvPicPr>
              <p:cNvPr id="77906" name="잉크 7790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6768527" y="5961094"/>
                <a:ext cx="16992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907" name="잉크 77906"/>
              <p14:cNvContentPartPr/>
              <p14:nvPr/>
            </p14:nvContentPartPr>
            <p14:xfrm>
              <a:off x="6789767" y="5977654"/>
              <a:ext cx="352080" cy="141840"/>
            </p14:xfrm>
          </p:contentPart>
        </mc:Choice>
        <mc:Fallback xmlns="">
          <p:pic>
            <p:nvPicPr>
              <p:cNvPr id="77907" name="잉크 7790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6774287" y="5956774"/>
                <a:ext cx="38844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908" name="잉크 77907"/>
              <p14:cNvContentPartPr/>
              <p14:nvPr/>
            </p14:nvContentPartPr>
            <p14:xfrm>
              <a:off x="7250927" y="6078454"/>
              <a:ext cx="14760" cy="131760"/>
            </p14:xfrm>
          </p:contentPart>
        </mc:Choice>
        <mc:Fallback xmlns="">
          <p:pic>
            <p:nvPicPr>
              <p:cNvPr id="77908" name="잉크 7790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7232927" y="6065494"/>
                <a:ext cx="5112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909" name="잉크 77908"/>
              <p14:cNvContentPartPr/>
              <p14:nvPr/>
            </p14:nvContentPartPr>
            <p14:xfrm>
              <a:off x="7403567" y="5925094"/>
              <a:ext cx="119880" cy="398160"/>
            </p14:xfrm>
          </p:contentPart>
        </mc:Choice>
        <mc:Fallback xmlns="">
          <p:pic>
            <p:nvPicPr>
              <p:cNvPr id="77909" name="잉크 7790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7383767" y="5906374"/>
                <a:ext cx="16020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910" name="잉크 77909"/>
              <p14:cNvContentPartPr/>
              <p14:nvPr/>
            </p14:nvContentPartPr>
            <p14:xfrm>
              <a:off x="7557287" y="5961814"/>
              <a:ext cx="126000" cy="60120"/>
            </p14:xfrm>
          </p:contentPart>
        </mc:Choice>
        <mc:Fallback xmlns="">
          <p:pic>
            <p:nvPicPr>
              <p:cNvPr id="77910" name="잉크 7790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7548287" y="5942374"/>
                <a:ext cx="14364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911" name="잉크 77910"/>
              <p14:cNvContentPartPr/>
              <p14:nvPr/>
            </p14:nvContentPartPr>
            <p14:xfrm>
              <a:off x="7576367" y="5979814"/>
              <a:ext cx="294840" cy="142560"/>
            </p14:xfrm>
          </p:contentPart>
        </mc:Choice>
        <mc:Fallback xmlns="">
          <p:pic>
            <p:nvPicPr>
              <p:cNvPr id="77911" name="잉크 7791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7559807" y="5958934"/>
                <a:ext cx="33228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912" name="잉크 77911"/>
              <p14:cNvContentPartPr/>
              <p14:nvPr/>
            </p14:nvContentPartPr>
            <p14:xfrm>
              <a:off x="8213207" y="5858494"/>
              <a:ext cx="168840" cy="284040"/>
            </p14:xfrm>
          </p:contentPart>
        </mc:Choice>
        <mc:Fallback xmlns="">
          <p:pic>
            <p:nvPicPr>
              <p:cNvPr id="77912" name="잉크 7791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8193767" y="5838694"/>
                <a:ext cx="196920" cy="3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913" name="잉크 77912"/>
              <p14:cNvContentPartPr/>
              <p14:nvPr/>
            </p14:nvContentPartPr>
            <p14:xfrm>
              <a:off x="8188007" y="6023374"/>
              <a:ext cx="156960" cy="24480"/>
            </p14:xfrm>
          </p:contentPart>
        </mc:Choice>
        <mc:Fallback xmlns="">
          <p:pic>
            <p:nvPicPr>
              <p:cNvPr id="77913" name="잉크 7791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8169647" y="6006814"/>
                <a:ext cx="18072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914" name="잉크 77913"/>
              <p14:cNvContentPartPr/>
              <p14:nvPr/>
            </p14:nvContentPartPr>
            <p14:xfrm>
              <a:off x="8507327" y="5912494"/>
              <a:ext cx="97200" cy="23760"/>
            </p14:xfrm>
          </p:contentPart>
        </mc:Choice>
        <mc:Fallback xmlns="">
          <p:pic>
            <p:nvPicPr>
              <p:cNvPr id="77914" name="잉크 7791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8486447" y="5891614"/>
                <a:ext cx="13824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915" name="잉크 77914"/>
              <p14:cNvContentPartPr/>
              <p14:nvPr/>
            </p14:nvContentPartPr>
            <p14:xfrm>
              <a:off x="8495447" y="5954254"/>
              <a:ext cx="206640" cy="63000"/>
            </p14:xfrm>
          </p:contentPart>
        </mc:Choice>
        <mc:Fallback xmlns="">
          <p:pic>
            <p:nvPicPr>
              <p:cNvPr id="77915" name="잉크 7791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8479967" y="5951014"/>
                <a:ext cx="22536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916" name="잉크 77915"/>
              <p14:cNvContentPartPr/>
              <p14:nvPr/>
            </p14:nvContentPartPr>
            <p14:xfrm>
              <a:off x="8776247" y="5838334"/>
              <a:ext cx="28800" cy="285120"/>
            </p14:xfrm>
          </p:contentPart>
        </mc:Choice>
        <mc:Fallback xmlns="">
          <p:pic>
            <p:nvPicPr>
              <p:cNvPr id="77916" name="잉크 7791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8773367" y="5825374"/>
                <a:ext cx="47880" cy="30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917" name="잉크 77916"/>
              <p14:cNvContentPartPr/>
              <p14:nvPr/>
            </p14:nvContentPartPr>
            <p14:xfrm>
              <a:off x="6426527" y="5622694"/>
              <a:ext cx="2445120" cy="965880"/>
            </p14:xfrm>
          </p:contentPart>
        </mc:Choice>
        <mc:Fallback xmlns="">
          <p:pic>
            <p:nvPicPr>
              <p:cNvPr id="77917" name="잉크 7791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6406007" y="5605774"/>
                <a:ext cx="2486520" cy="10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918" name="잉크 77917"/>
              <p14:cNvContentPartPr/>
              <p14:nvPr/>
            </p14:nvContentPartPr>
            <p14:xfrm>
              <a:off x="3982127" y="592054"/>
              <a:ext cx="125640" cy="1317240"/>
            </p14:xfrm>
          </p:contentPart>
        </mc:Choice>
        <mc:Fallback xmlns="">
          <p:pic>
            <p:nvPicPr>
              <p:cNvPr id="77918" name="잉크 7791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3974567" y="584494"/>
                <a:ext cx="135720" cy="133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919" name="잉크 77918"/>
              <p14:cNvContentPartPr/>
              <p14:nvPr/>
            </p14:nvContentPartPr>
            <p14:xfrm>
              <a:off x="4036127" y="1843774"/>
              <a:ext cx="5040" cy="37440"/>
            </p14:xfrm>
          </p:contentPart>
        </mc:Choice>
        <mc:Fallback xmlns="">
          <p:pic>
            <p:nvPicPr>
              <p:cNvPr id="77919" name="잉크 7791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4030367" y="1838014"/>
                <a:ext cx="1620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920" name="잉크 77919"/>
              <p14:cNvContentPartPr/>
              <p14:nvPr/>
            </p14:nvContentPartPr>
            <p14:xfrm>
              <a:off x="4037567" y="1807774"/>
              <a:ext cx="26640" cy="251640"/>
            </p14:xfrm>
          </p:contentPart>
        </mc:Choice>
        <mc:Fallback xmlns="">
          <p:pic>
            <p:nvPicPr>
              <p:cNvPr id="77920" name="잉크 7791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4033967" y="1799134"/>
                <a:ext cx="39960" cy="27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921" name="잉크 77920"/>
              <p14:cNvContentPartPr/>
              <p14:nvPr/>
            </p14:nvContentPartPr>
            <p14:xfrm>
              <a:off x="4088687" y="2021614"/>
              <a:ext cx="2480760" cy="124560"/>
            </p14:xfrm>
          </p:contentPart>
        </mc:Choice>
        <mc:Fallback xmlns="">
          <p:pic>
            <p:nvPicPr>
              <p:cNvPr id="77921" name="잉크 7792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4082927" y="2011174"/>
                <a:ext cx="249048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922" name="잉크 77921"/>
              <p14:cNvContentPartPr/>
              <p14:nvPr/>
            </p14:nvContentPartPr>
            <p14:xfrm>
              <a:off x="2776127" y="2035654"/>
              <a:ext cx="1362960" cy="1493280"/>
            </p14:xfrm>
          </p:contentPart>
        </mc:Choice>
        <mc:Fallback xmlns="">
          <p:pic>
            <p:nvPicPr>
              <p:cNvPr id="77922" name="잉크 7792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2772887" y="2026294"/>
                <a:ext cx="1368720" cy="150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923" name="잉크 77922"/>
              <p14:cNvContentPartPr/>
              <p14:nvPr/>
            </p14:nvContentPartPr>
            <p14:xfrm>
              <a:off x="4885367" y="2504014"/>
              <a:ext cx="11160" cy="5040"/>
            </p14:xfrm>
          </p:contentPart>
        </mc:Choice>
        <mc:Fallback xmlns="">
          <p:pic>
            <p:nvPicPr>
              <p:cNvPr id="77923" name="잉크 7792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4881407" y="2500054"/>
                <a:ext cx="1908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924" name="잉크 77923"/>
              <p14:cNvContentPartPr/>
              <p14:nvPr/>
            </p14:nvContentPartPr>
            <p14:xfrm>
              <a:off x="4893647" y="2502934"/>
              <a:ext cx="6120" cy="5760"/>
            </p14:xfrm>
          </p:contentPart>
        </mc:Choice>
        <mc:Fallback xmlns="">
          <p:pic>
            <p:nvPicPr>
              <p:cNvPr id="77924" name="잉크 7792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4888967" y="2499694"/>
                <a:ext cx="1404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925" name="잉크 77924"/>
              <p14:cNvContentPartPr/>
              <p14:nvPr/>
            </p14:nvContentPartPr>
            <p14:xfrm>
              <a:off x="4889687" y="2511214"/>
              <a:ext cx="2880" cy="1440"/>
            </p14:xfrm>
          </p:contentPart>
        </mc:Choice>
        <mc:Fallback xmlns="">
          <p:pic>
            <p:nvPicPr>
              <p:cNvPr id="77925" name="잉크 7792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4886447" y="2508694"/>
                <a:ext cx="864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7926" name="잉크 77925"/>
              <p14:cNvContentPartPr/>
              <p14:nvPr/>
            </p14:nvContentPartPr>
            <p14:xfrm>
              <a:off x="4888967" y="2511214"/>
              <a:ext cx="11160" cy="2520"/>
            </p14:xfrm>
          </p:contentPart>
        </mc:Choice>
        <mc:Fallback xmlns="">
          <p:pic>
            <p:nvPicPr>
              <p:cNvPr id="77926" name="잉크 7792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4885727" y="2508694"/>
                <a:ext cx="1836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7927" name="잉크 77926"/>
              <p14:cNvContentPartPr/>
              <p14:nvPr/>
            </p14:nvContentPartPr>
            <p14:xfrm>
              <a:off x="4902647" y="2515174"/>
              <a:ext cx="3960" cy="4680"/>
            </p14:xfrm>
          </p:contentPart>
        </mc:Choice>
        <mc:Fallback xmlns="">
          <p:pic>
            <p:nvPicPr>
              <p:cNvPr id="77927" name="잉크 7792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4893647" y="2508694"/>
                <a:ext cx="1908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7932" name="잉크 77931"/>
              <p14:cNvContentPartPr/>
              <p14:nvPr/>
            </p14:nvContentPartPr>
            <p14:xfrm>
              <a:off x="2718887" y="5450614"/>
              <a:ext cx="212760" cy="190800"/>
            </p14:xfrm>
          </p:contentPart>
        </mc:Choice>
        <mc:Fallback xmlns="">
          <p:pic>
            <p:nvPicPr>
              <p:cNvPr id="77932" name="잉크 77931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2702687" y="5436934"/>
                <a:ext cx="23328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7933" name="잉크 77932"/>
              <p14:cNvContentPartPr/>
              <p14:nvPr/>
            </p14:nvContentPartPr>
            <p14:xfrm>
              <a:off x="4118567" y="5365294"/>
              <a:ext cx="178200" cy="168840"/>
            </p14:xfrm>
          </p:contentPart>
        </mc:Choice>
        <mc:Fallback xmlns="">
          <p:pic>
            <p:nvPicPr>
              <p:cNvPr id="77933" name="잉크 77932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4106687" y="5360974"/>
                <a:ext cx="194400" cy="19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7934" name="잉크 77933"/>
              <p14:cNvContentPartPr/>
              <p14:nvPr/>
            </p14:nvContentPartPr>
            <p14:xfrm>
              <a:off x="5456687" y="5283934"/>
              <a:ext cx="259920" cy="196560"/>
            </p14:xfrm>
          </p:contentPart>
        </mc:Choice>
        <mc:Fallback xmlns="">
          <p:pic>
            <p:nvPicPr>
              <p:cNvPr id="77934" name="잉크 77933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5441927" y="5273134"/>
                <a:ext cx="29556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7936" name="잉크 77935"/>
              <p14:cNvContentPartPr/>
              <p14:nvPr/>
            </p14:nvContentPartPr>
            <p14:xfrm>
              <a:off x="3590087" y="2124934"/>
              <a:ext cx="52200" cy="4320"/>
            </p14:xfrm>
          </p:contentPart>
        </mc:Choice>
        <mc:Fallback xmlns="">
          <p:pic>
            <p:nvPicPr>
              <p:cNvPr id="77936" name="잉크 77935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3587207" y="2121334"/>
                <a:ext cx="5796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77937" name="잉크 77936"/>
              <p14:cNvContentPartPr/>
              <p14:nvPr/>
            </p14:nvContentPartPr>
            <p14:xfrm>
              <a:off x="5038007" y="1624894"/>
              <a:ext cx="30240" cy="18720"/>
            </p14:xfrm>
          </p:contentPart>
        </mc:Choice>
        <mc:Fallback xmlns="">
          <p:pic>
            <p:nvPicPr>
              <p:cNvPr id="77937" name="잉크 77936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5027207" y="1615534"/>
                <a:ext cx="5040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77938" name="잉크 77937"/>
              <p14:cNvContentPartPr/>
              <p14:nvPr/>
            </p14:nvContentPartPr>
            <p14:xfrm>
              <a:off x="4092287" y="1722814"/>
              <a:ext cx="912960" cy="330480"/>
            </p14:xfrm>
          </p:contentPart>
        </mc:Choice>
        <mc:Fallback xmlns="">
          <p:pic>
            <p:nvPicPr>
              <p:cNvPr id="77938" name="잉크 77937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4080407" y="1710574"/>
                <a:ext cx="939600" cy="3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77939" name="잉크 77938"/>
              <p14:cNvContentPartPr/>
              <p14:nvPr/>
            </p14:nvContentPartPr>
            <p14:xfrm>
              <a:off x="4978247" y="1685014"/>
              <a:ext cx="111960" cy="73800"/>
            </p14:xfrm>
          </p:contentPart>
        </mc:Choice>
        <mc:Fallback xmlns="">
          <p:pic>
            <p:nvPicPr>
              <p:cNvPr id="77939" name="잉크 77938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4968167" y="1672774"/>
                <a:ext cx="13428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77940" name="잉크 77939"/>
              <p14:cNvContentPartPr/>
              <p14:nvPr/>
            </p14:nvContentPartPr>
            <p14:xfrm>
              <a:off x="4921007" y="1665934"/>
              <a:ext cx="169920" cy="134280"/>
            </p14:xfrm>
          </p:contentPart>
        </mc:Choice>
        <mc:Fallback xmlns="">
          <p:pic>
            <p:nvPicPr>
              <p:cNvPr id="77940" name="잉크 77939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4911287" y="1655494"/>
                <a:ext cx="19368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77941" name="잉크 77940"/>
              <p14:cNvContentPartPr/>
              <p14:nvPr/>
            </p14:nvContentPartPr>
            <p14:xfrm>
              <a:off x="5196407" y="1689694"/>
              <a:ext cx="187560" cy="107640"/>
            </p14:xfrm>
          </p:contentPart>
        </mc:Choice>
        <mc:Fallback xmlns="">
          <p:pic>
            <p:nvPicPr>
              <p:cNvPr id="77941" name="잉크 77940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5187047" y="1676734"/>
                <a:ext cx="19944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7942" name="잉크 77941"/>
              <p14:cNvContentPartPr/>
              <p14:nvPr/>
            </p14:nvContentPartPr>
            <p14:xfrm>
              <a:off x="3278327" y="3495814"/>
              <a:ext cx="12960" cy="27720"/>
            </p14:xfrm>
          </p:contentPart>
        </mc:Choice>
        <mc:Fallback xmlns="">
          <p:pic>
            <p:nvPicPr>
              <p:cNvPr id="77942" name="잉크 77941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3260687" y="3478894"/>
                <a:ext cx="4752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7943" name="잉크 77942"/>
              <p14:cNvContentPartPr/>
              <p14:nvPr/>
            </p14:nvContentPartPr>
            <p14:xfrm>
              <a:off x="3328007" y="2127454"/>
              <a:ext cx="729720" cy="1406880"/>
            </p14:xfrm>
          </p:contentPart>
        </mc:Choice>
        <mc:Fallback xmlns="">
          <p:pic>
            <p:nvPicPr>
              <p:cNvPr id="77943" name="잉크 77942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3308567" y="2111974"/>
                <a:ext cx="764640" cy="14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77944" name="잉크 77943"/>
              <p14:cNvContentPartPr/>
              <p14:nvPr/>
            </p14:nvContentPartPr>
            <p14:xfrm>
              <a:off x="3589727" y="3353614"/>
              <a:ext cx="156600" cy="238680"/>
            </p14:xfrm>
          </p:contentPart>
        </mc:Choice>
        <mc:Fallback xmlns="">
          <p:pic>
            <p:nvPicPr>
              <p:cNvPr id="77944" name="잉크 77943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3574967" y="3340654"/>
                <a:ext cx="179280" cy="27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77945" name="잉크 77944"/>
              <p14:cNvContentPartPr/>
              <p14:nvPr/>
            </p14:nvContentPartPr>
            <p14:xfrm>
              <a:off x="4467407" y="756214"/>
              <a:ext cx="4320" cy="4320"/>
            </p14:xfrm>
          </p:contentPart>
        </mc:Choice>
        <mc:Fallback xmlns="">
          <p:pic>
            <p:nvPicPr>
              <p:cNvPr id="77945" name="잉크 77944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4456607" y="744334"/>
                <a:ext cx="3024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7946" name="잉크 77945"/>
              <p14:cNvContentPartPr/>
              <p14:nvPr/>
            </p14:nvContentPartPr>
            <p14:xfrm>
              <a:off x="4431407" y="576574"/>
              <a:ext cx="46440" cy="50760"/>
            </p14:xfrm>
          </p:contentPart>
        </mc:Choice>
        <mc:Fallback xmlns="">
          <p:pic>
            <p:nvPicPr>
              <p:cNvPr id="77946" name="잉크 77945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4424207" y="566134"/>
                <a:ext cx="6696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77947" name="잉크 77946"/>
              <p14:cNvContentPartPr/>
              <p14:nvPr/>
            </p14:nvContentPartPr>
            <p14:xfrm>
              <a:off x="4431767" y="692854"/>
              <a:ext cx="6840" cy="1080"/>
            </p14:xfrm>
          </p:contentPart>
        </mc:Choice>
        <mc:Fallback xmlns="">
          <p:pic>
            <p:nvPicPr>
              <p:cNvPr id="77947" name="잉크 77946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4427087" y="688174"/>
                <a:ext cx="154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77948" name="잉크 77947"/>
              <p14:cNvContentPartPr/>
              <p14:nvPr/>
            </p14:nvContentPartPr>
            <p14:xfrm>
              <a:off x="4076087" y="660454"/>
              <a:ext cx="379440" cy="1357920"/>
            </p14:xfrm>
          </p:contentPart>
        </mc:Choice>
        <mc:Fallback xmlns="">
          <p:pic>
            <p:nvPicPr>
              <p:cNvPr id="77948" name="잉크 77947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4055927" y="646774"/>
                <a:ext cx="408960" cy="13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77949" name="잉크 77948"/>
              <p14:cNvContentPartPr/>
              <p14:nvPr/>
            </p14:nvContentPartPr>
            <p14:xfrm>
              <a:off x="4341407" y="476494"/>
              <a:ext cx="154080" cy="405360"/>
            </p14:xfrm>
          </p:contentPart>
        </mc:Choice>
        <mc:Fallback xmlns="">
          <p:pic>
            <p:nvPicPr>
              <p:cNvPr id="77949" name="잉크 77948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4326647" y="457054"/>
                <a:ext cx="189000" cy="44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77950" name="잉크 77949"/>
              <p14:cNvContentPartPr/>
              <p14:nvPr/>
            </p14:nvContentPartPr>
            <p14:xfrm>
              <a:off x="4542366" y="334686"/>
              <a:ext cx="305640" cy="240840"/>
            </p14:xfrm>
          </p:contentPart>
        </mc:Choice>
        <mc:Fallback xmlns="">
          <p:pic>
            <p:nvPicPr>
              <p:cNvPr id="77950" name="잉크 77949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4536966" y="330006"/>
                <a:ext cx="32436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77951" name="잉크 77950"/>
              <p14:cNvContentPartPr/>
              <p14:nvPr/>
            </p14:nvContentPartPr>
            <p14:xfrm>
              <a:off x="4871327" y="539134"/>
              <a:ext cx="41400" cy="123120"/>
            </p14:xfrm>
          </p:contentPart>
        </mc:Choice>
        <mc:Fallback xmlns="">
          <p:pic>
            <p:nvPicPr>
              <p:cNvPr id="77951" name="잉크 77950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4866647" y="524374"/>
                <a:ext cx="5976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77952" name="잉크 77951"/>
              <p14:cNvContentPartPr/>
              <p14:nvPr/>
            </p14:nvContentPartPr>
            <p14:xfrm>
              <a:off x="4978967" y="372094"/>
              <a:ext cx="117000" cy="193680"/>
            </p14:xfrm>
          </p:contentPart>
        </mc:Choice>
        <mc:Fallback xmlns="">
          <p:pic>
            <p:nvPicPr>
              <p:cNvPr id="77952" name="잉크 77951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4964567" y="357694"/>
                <a:ext cx="14976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77953" name="잉크 77952"/>
              <p14:cNvContentPartPr/>
              <p14:nvPr/>
            </p14:nvContentPartPr>
            <p14:xfrm>
              <a:off x="6929807" y="5134894"/>
              <a:ext cx="182160" cy="261000"/>
            </p14:xfrm>
          </p:contentPart>
        </mc:Choice>
        <mc:Fallback xmlns="">
          <p:pic>
            <p:nvPicPr>
              <p:cNvPr id="77953" name="잉크 77952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6918287" y="5118694"/>
                <a:ext cx="212760" cy="297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92867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Column Picture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1239287" y="1046014"/>
              <a:ext cx="217080" cy="46368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19847" y="1028734"/>
                <a:ext cx="252360" cy="48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1475087" y="1266694"/>
              <a:ext cx="134640" cy="20808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56007" y="1255174"/>
                <a:ext cx="15876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1688927" y="1343734"/>
              <a:ext cx="169200" cy="15696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685687" y="1334014"/>
                <a:ext cx="17748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2294807" y="1168414"/>
              <a:ext cx="48600" cy="26208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290847" y="1150414"/>
                <a:ext cx="7200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2221007" y="1152214"/>
              <a:ext cx="191160" cy="453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204447" y="1135294"/>
                <a:ext cx="21240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2175287" y="1426534"/>
              <a:ext cx="151200" cy="4356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158367" y="1420774"/>
                <a:ext cx="17172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" name="잉크 7"/>
              <p14:cNvContentPartPr/>
              <p14:nvPr/>
            </p14:nvContentPartPr>
            <p14:xfrm>
              <a:off x="2814287" y="1229974"/>
              <a:ext cx="236880" cy="2185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798087" y="1217374"/>
                <a:ext cx="25596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9" name="잉크 8"/>
              <p14:cNvContentPartPr/>
              <p14:nvPr/>
            </p14:nvContentPartPr>
            <p14:xfrm>
              <a:off x="3100127" y="1289014"/>
              <a:ext cx="71280" cy="709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095807" y="1278214"/>
                <a:ext cx="9540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" name="잉크 9"/>
              <p14:cNvContentPartPr/>
              <p14:nvPr/>
            </p14:nvContentPartPr>
            <p14:xfrm>
              <a:off x="3226487" y="1149334"/>
              <a:ext cx="61560" cy="2599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221807" y="1142854"/>
                <a:ext cx="8244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" name="잉크 10"/>
              <p14:cNvContentPartPr/>
              <p14:nvPr/>
            </p14:nvContentPartPr>
            <p14:xfrm>
              <a:off x="3339887" y="1214134"/>
              <a:ext cx="131400" cy="13752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337007" y="1197934"/>
                <a:ext cx="13932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" name="잉크 11"/>
              <p14:cNvContentPartPr/>
              <p14:nvPr/>
            </p14:nvContentPartPr>
            <p14:xfrm>
              <a:off x="3515927" y="1286854"/>
              <a:ext cx="152640" cy="12384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500807" y="1267774"/>
                <a:ext cx="17208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" name="잉크 12"/>
              <p14:cNvContentPartPr/>
              <p14:nvPr/>
            </p14:nvContentPartPr>
            <p14:xfrm>
              <a:off x="4134767" y="1110454"/>
              <a:ext cx="56160" cy="26424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130807" y="1101094"/>
                <a:ext cx="7812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4" name="잉크 13"/>
              <p14:cNvContentPartPr/>
              <p14:nvPr/>
            </p14:nvContentPartPr>
            <p14:xfrm>
              <a:off x="4022447" y="1098214"/>
              <a:ext cx="683280" cy="28548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009127" y="1085614"/>
                <a:ext cx="710280" cy="3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5" name="잉크 14"/>
              <p14:cNvContentPartPr/>
              <p14:nvPr/>
            </p14:nvContentPartPr>
            <p14:xfrm>
              <a:off x="4640207" y="1160494"/>
              <a:ext cx="14760" cy="270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623647" y="1148254"/>
                <a:ext cx="3456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6" name="잉크 15"/>
              <p14:cNvContentPartPr/>
              <p14:nvPr/>
            </p14:nvContentPartPr>
            <p14:xfrm>
              <a:off x="4717967" y="1235374"/>
              <a:ext cx="118800" cy="13824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702127" y="1231414"/>
                <a:ext cx="15336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7" name="잉크 16"/>
              <p14:cNvContentPartPr/>
              <p14:nvPr/>
            </p14:nvContentPartPr>
            <p14:xfrm>
              <a:off x="5305127" y="1049974"/>
              <a:ext cx="91800" cy="39276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5288927" y="1037374"/>
                <a:ext cx="111240" cy="41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" name="잉크 17"/>
              <p14:cNvContentPartPr/>
              <p14:nvPr/>
            </p14:nvContentPartPr>
            <p14:xfrm>
              <a:off x="5160407" y="1137814"/>
              <a:ext cx="522720" cy="23184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151767" y="1133854"/>
                <a:ext cx="535320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" name="잉크 18"/>
              <p14:cNvContentPartPr/>
              <p14:nvPr/>
            </p14:nvContentPartPr>
            <p14:xfrm>
              <a:off x="6202247" y="1146814"/>
              <a:ext cx="333360" cy="25344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6183527" y="1133134"/>
                <a:ext cx="35820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0" name="잉크 19"/>
              <p14:cNvContentPartPr/>
              <p14:nvPr/>
            </p14:nvContentPartPr>
            <p14:xfrm>
              <a:off x="6572327" y="1175254"/>
              <a:ext cx="422280" cy="37548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6555407" y="1157974"/>
                <a:ext cx="443520" cy="41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1" name="잉크 20"/>
              <p14:cNvContentPartPr/>
              <p14:nvPr/>
            </p14:nvContentPartPr>
            <p14:xfrm>
              <a:off x="7509767" y="1068694"/>
              <a:ext cx="219600" cy="37008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7498967" y="1053574"/>
                <a:ext cx="250560" cy="40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2" name="잉크 21"/>
              <p14:cNvContentPartPr/>
              <p14:nvPr/>
            </p14:nvContentPartPr>
            <p14:xfrm>
              <a:off x="7480607" y="1008214"/>
              <a:ext cx="171000" cy="3492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7462247" y="989854"/>
                <a:ext cx="19404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3" name="잉크 22"/>
              <p14:cNvContentPartPr/>
              <p14:nvPr/>
            </p14:nvContentPartPr>
            <p14:xfrm>
              <a:off x="8069207" y="1156534"/>
              <a:ext cx="141480" cy="19188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8054087" y="1152574"/>
                <a:ext cx="16056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4" name="잉크 23"/>
              <p14:cNvContentPartPr/>
              <p14:nvPr/>
            </p14:nvContentPartPr>
            <p14:xfrm>
              <a:off x="8251007" y="1175974"/>
              <a:ext cx="171000" cy="14616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8237327" y="1160854"/>
                <a:ext cx="18936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5" name="잉크 24"/>
              <p14:cNvContentPartPr/>
              <p14:nvPr/>
            </p14:nvContentPartPr>
            <p14:xfrm>
              <a:off x="8509127" y="1044934"/>
              <a:ext cx="208440" cy="28548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8489327" y="1027294"/>
                <a:ext cx="244800" cy="32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6" name="잉크 25"/>
              <p14:cNvContentPartPr/>
              <p14:nvPr/>
            </p14:nvContentPartPr>
            <p14:xfrm>
              <a:off x="8567447" y="1151854"/>
              <a:ext cx="498240" cy="17208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8549807" y="1148614"/>
                <a:ext cx="519120" cy="1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27" name="잉크 26"/>
              <p14:cNvContentPartPr/>
              <p14:nvPr/>
            </p14:nvContentPartPr>
            <p14:xfrm>
              <a:off x="9067127" y="1199734"/>
              <a:ext cx="126360" cy="16344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9053447" y="1192894"/>
                <a:ext cx="15912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28" name="잉크 27"/>
              <p14:cNvContentPartPr/>
              <p14:nvPr/>
            </p14:nvContentPartPr>
            <p14:xfrm>
              <a:off x="9027527" y="964654"/>
              <a:ext cx="160560" cy="23148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9013127" y="948454"/>
                <a:ext cx="192600" cy="2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29" name="잉크 28"/>
              <p14:cNvContentPartPr/>
              <p14:nvPr/>
            </p14:nvContentPartPr>
            <p14:xfrm>
              <a:off x="9060647" y="1308454"/>
              <a:ext cx="71280" cy="6192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9041207" y="1291174"/>
                <a:ext cx="11052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30" name="잉크 29"/>
              <p14:cNvContentPartPr/>
              <p14:nvPr/>
            </p14:nvContentPartPr>
            <p14:xfrm>
              <a:off x="1219487" y="1617694"/>
              <a:ext cx="8118360" cy="25308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1212287" y="1598614"/>
                <a:ext cx="813960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31" name="잉크 30"/>
              <p14:cNvContentPartPr/>
              <p14:nvPr/>
            </p14:nvContentPartPr>
            <p14:xfrm>
              <a:off x="973607" y="1411774"/>
              <a:ext cx="16560" cy="1836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952727" y="1390894"/>
                <a:ext cx="4572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24" name="잉크 77823"/>
              <p14:cNvContentPartPr/>
              <p14:nvPr/>
            </p14:nvContentPartPr>
            <p14:xfrm>
              <a:off x="1072247" y="2864374"/>
              <a:ext cx="16920" cy="36720"/>
            </p14:xfrm>
          </p:contentPart>
        </mc:Choice>
        <mc:Fallback xmlns="">
          <p:pic>
            <p:nvPicPr>
              <p:cNvPr id="77824" name="잉크 77823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1058207" y="2859334"/>
                <a:ext cx="3672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27" name="잉크 77826"/>
              <p14:cNvContentPartPr/>
              <p14:nvPr/>
            </p14:nvContentPartPr>
            <p14:xfrm>
              <a:off x="1366007" y="2644054"/>
              <a:ext cx="73080" cy="462240"/>
            </p14:xfrm>
          </p:contentPart>
        </mc:Choice>
        <mc:Fallback xmlns="">
          <p:pic>
            <p:nvPicPr>
              <p:cNvPr id="77827" name="잉크 77826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1351967" y="2631454"/>
                <a:ext cx="97560" cy="4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28" name="잉크 77827"/>
              <p14:cNvContentPartPr/>
              <p14:nvPr/>
            </p14:nvContentPartPr>
            <p14:xfrm>
              <a:off x="1277447" y="2585734"/>
              <a:ext cx="600480" cy="550800"/>
            </p14:xfrm>
          </p:contentPart>
        </mc:Choice>
        <mc:Fallback xmlns="">
          <p:pic>
            <p:nvPicPr>
              <p:cNvPr id="77828" name="잉크 77827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265567" y="2571334"/>
                <a:ext cx="628920" cy="58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29" name="잉크 77828"/>
              <p14:cNvContentPartPr/>
              <p14:nvPr/>
            </p14:nvContentPartPr>
            <p14:xfrm>
              <a:off x="2241167" y="2627494"/>
              <a:ext cx="48960" cy="423360"/>
            </p14:xfrm>
          </p:contentPart>
        </mc:Choice>
        <mc:Fallback xmlns="">
          <p:pic>
            <p:nvPicPr>
              <p:cNvPr id="77829" name="잉크 77828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2237927" y="2622094"/>
                <a:ext cx="7164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30" name="잉크 77829"/>
              <p14:cNvContentPartPr/>
              <p14:nvPr/>
            </p14:nvContentPartPr>
            <p14:xfrm>
              <a:off x="2079887" y="2510134"/>
              <a:ext cx="837360" cy="464760"/>
            </p14:xfrm>
          </p:contentPart>
        </mc:Choice>
        <mc:Fallback xmlns="">
          <p:pic>
            <p:nvPicPr>
              <p:cNvPr id="77830" name="잉크 77829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2065127" y="2494294"/>
                <a:ext cx="855000" cy="50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31" name="잉크 77830"/>
              <p14:cNvContentPartPr/>
              <p14:nvPr/>
            </p14:nvContentPartPr>
            <p14:xfrm>
              <a:off x="3275447" y="2414014"/>
              <a:ext cx="248400" cy="431280"/>
            </p14:xfrm>
          </p:contentPart>
        </mc:Choice>
        <mc:Fallback xmlns="">
          <p:pic>
            <p:nvPicPr>
              <p:cNvPr id="77831" name="잉크 77830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3270767" y="2401414"/>
                <a:ext cx="257040" cy="46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32" name="잉크 77831"/>
              <p14:cNvContentPartPr/>
              <p14:nvPr/>
            </p14:nvContentPartPr>
            <p14:xfrm>
              <a:off x="3590807" y="2611654"/>
              <a:ext cx="17280" cy="242640"/>
            </p14:xfrm>
          </p:contentPart>
        </mc:Choice>
        <mc:Fallback xmlns="">
          <p:pic>
            <p:nvPicPr>
              <p:cNvPr id="77832" name="잉크 77831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3581087" y="2606614"/>
                <a:ext cx="4716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833" name="잉크 77832"/>
              <p14:cNvContentPartPr/>
              <p14:nvPr/>
            </p14:nvContentPartPr>
            <p14:xfrm>
              <a:off x="3571727" y="2536414"/>
              <a:ext cx="29880" cy="58680"/>
            </p14:xfrm>
          </p:contentPart>
        </mc:Choice>
        <mc:Fallback xmlns="">
          <p:pic>
            <p:nvPicPr>
              <p:cNvPr id="77833" name="잉크 77832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3553727" y="2527774"/>
                <a:ext cx="5184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834" name="잉크 77833"/>
              <p14:cNvContentPartPr/>
              <p14:nvPr/>
            </p14:nvContentPartPr>
            <p14:xfrm>
              <a:off x="3667487" y="2545774"/>
              <a:ext cx="241920" cy="288720"/>
            </p14:xfrm>
          </p:contentPart>
        </mc:Choice>
        <mc:Fallback xmlns="">
          <p:pic>
            <p:nvPicPr>
              <p:cNvPr id="77834" name="잉크 7783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3662447" y="2539294"/>
                <a:ext cx="267840" cy="31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835" name="잉크 77834"/>
              <p14:cNvContentPartPr/>
              <p14:nvPr/>
            </p14:nvContentPartPr>
            <p14:xfrm>
              <a:off x="3911207" y="2574214"/>
              <a:ext cx="240480" cy="246960"/>
            </p14:xfrm>
          </p:contentPart>
        </mc:Choice>
        <mc:Fallback xmlns="">
          <p:pic>
            <p:nvPicPr>
              <p:cNvPr id="77835" name="잉크 77834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3907247" y="2554414"/>
                <a:ext cx="248760" cy="2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836" name="잉크 77835"/>
              <p14:cNvContentPartPr/>
              <p14:nvPr/>
            </p14:nvContentPartPr>
            <p14:xfrm>
              <a:off x="4185167" y="2565214"/>
              <a:ext cx="188280" cy="208800"/>
            </p14:xfrm>
          </p:contentPart>
        </mc:Choice>
        <mc:Fallback xmlns="">
          <p:pic>
            <p:nvPicPr>
              <p:cNvPr id="77836" name="잉크 7783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4164287" y="2547934"/>
                <a:ext cx="227520" cy="2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837" name="잉크 77836"/>
              <p14:cNvContentPartPr/>
              <p14:nvPr/>
            </p14:nvContentPartPr>
            <p14:xfrm>
              <a:off x="4408727" y="2506894"/>
              <a:ext cx="241200" cy="267120"/>
            </p14:xfrm>
          </p:contentPart>
        </mc:Choice>
        <mc:Fallback xmlns="">
          <p:pic>
            <p:nvPicPr>
              <p:cNvPr id="77837" name="잉크 7783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4405487" y="2502574"/>
                <a:ext cx="24876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838" name="잉크 77837"/>
              <p14:cNvContentPartPr/>
              <p14:nvPr/>
            </p14:nvContentPartPr>
            <p14:xfrm>
              <a:off x="4796447" y="2552614"/>
              <a:ext cx="131040" cy="211680"/>
            </p14:xfrm>
          </p:contentPart>
        </mc:Choice>
        <mc:Fallback xmlns="">
          <p:pic>
            <p:nvPicPr>
              <p:cNvPr id="77838" name="잉크 7783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4775567" y="2537494"/>
                <a:ext cx="15588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839" name="잉크 77838"/>
              <p14:cNvContentPartPr/>
              <p14:nvPr/>
            </p14:nvContentPartPr>
            <p14:xfrm>
              <a:off x="5045927" y="2547574"/>
              <a:ext cx="435240" cy="235080"/>
            </p14:xfrm>
          </p:contentPart>
        </mc:Choice>
        <mc:Fallback xmlns="">
          <p:pic>
            <p:nvPicPr>
              <p:cNvPr id="77839" name="잉크 7783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5025767" y="2541454"/>
                <a:ext cx="46044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840" name="잉크 77839"/>
              <p14:cNvContentPartPr/>
              <p14:nvPr/>
            </p14:nvContentPartPr>
            <p14:xfrm>
              <a:off x="5530847" y="2439214"/>
              <a:ext cx="279000" cy="344520"/>
            </p14:xfrm>
          </p:contentPart>
        </mc:Choice>
        <mc:Fallback xmlns="">
          <p:pic>
            <p:nvPicPr>
              <p:cNvPr id="77840" name="잉크 7783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5525447" y="2425894"/>
                <a:ext cx="30528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841" name="잉크 77840"/>
              <p14:cNvContentPartPr/>
              <p14:nvPr/>
            </p14:nvContentPartPr>
            <p14:xfrm>
              <a:off x="5706167" y="2633614"/>
              <a:ext cx="547920" cy="171360"/>
            </p14:xfrm>
          </p:contentPart>
        </mc:Choice>
        <mc:Fallback xmlns="">
          <p:pic>
            <p:nvPicPr>
              <p:cNvPr id="77841" name="잉크 7784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5700767" y="2614174"/>
                <a:ext cx="55764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842" name="잉크 77841"/>
              <p14:cNvContentPartPr/>
              <p14:nvPr/>
            </p14:nvContentPartPr>
            <p14:xfrm>
              <a:off x="6269927" y="2354974"/>
              <a:ext cx="241560" cy="429120"/>
            </p14:xfrm>
          </p:contentPart>
        </mc:Choice>
        <mc:Fallback xmlns="">
          <p:pic>
            <p:nvPicPr>
              <p:cNvPr id="77842" name="잉크 7784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6250127" y="2334094"/>
                <a:ext cx="27972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843" name="잉크 77842"/>
              <p14:cNvContentPartPr/>
              <p14:nvPr/>
            </p14:nvContentPartPr>
            <p14:xfrm>
              <a:off x="6347327" y="2577454"/>
              <a:ext cx="187920" cy="50040"/>
            </p14:xfrm>
          </p:contentPart>
        </mc:Choice>
        <mc:Fallback xmlns="">
          <p:pic>
            <p:nvPicPr>
              <p:cNvPr id="77843" name="잉크 7784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6332207" y="2559094"/>
                <a:ext cx="20808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844" name="잉크 77843"/>
              <p14:cNvContentPartPr/>
              <p14:nvPr/>
            </p14:nvContentPartPr>
            <p14:xfrm>
              <a:off x="6514007" y="2582854"/>
              <a:ext cx="814320" cy="244800"/>
            </p14:xfrm>
          </p:contentPart>
        </mc:Choice>
        <mc:Fallback xmlns="">
          <p:pic>
            <p:nvPicPr>
              <p:cNvPr id="77844" name="잉크 7784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6499607" y="2563414"/>
                <a:ext cx="84420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845" name="잉크 77844"/>
              <p14:cNvContentPartPr/>
              <p14:nvPr/>
            </p14:nvContentPartPr>
            <p14:xfrm>
              <a:off x="6728927" y="2401054"/>
              <a:ext cx="33480" cy="2808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6724607" y="2391694"/>
                <a:ext cx="421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846" name="잉크 77845"/>
              <p14:cNvContentPartPr/>
              <p14:nvPr/>
            </p14:nvContentPartPr>
            <p14:xfrm>
              <a:off x="5732087" y="2470174"/>
              <a:ext cx="53640" cy="3600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5718047" y="2449294"/>
                <a:ext cx="7164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847" name="잉크 77846"/>
              <p14:cNvContentPartPr/>
              <p14:nvPr/>
            </p14:nvContentPartPr>
            <p14:xfrm>
              <a:off x="7556927" y="2561974"/>
              <a:ext cx="409680" cy="62352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7537847" y="2545054"/>
                <a:ext cx="448200" cy="65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848" name="잉크 77847"/>
              <p14:cNvContentPartPr/>
              <p14:nvPr/>
            </p14:nvContentPartPr>
            <p14:xfrm>
              <a:off x="8378447" y="2390614"/>
              <a:ext cx="19080" cy="36792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8362247" y="2374774"/>
                <a:ext cx="5256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849" name="잉크 77848"/>
              <p14:cNvContentPartPr/>
              <p14:nvPr/>
            </p14:nvContentPartPr>
            <p14:xfrm>
              <a:off x="8194487" y="2303494"/>
              <a:ext cx="708480" cy="44532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8175407" y="2285494"/>
                <a:ext cx="731880" cy="48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850" name="잉크 77849"/>
              <p14:cNvContentPartPr/>
              <p14:nvPr/>
            </p14:nvContentPartPr>
            <p14:xfrm>
              <a:off x="3386687" y="3297814"/>
              <a:ext cx="478800" cy="30996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3366527" y="3280534"/>
                <a:ext cx="51948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851" name="잉크 77850"/>
              <p14:cNvContentPartPr/>
              <p14:nvPr/>
            </p14:nvContentPartPr>
            <p14:xfrm>
              <a:off x="3889967" y="3225454"/>
              <a:ext cx="110160" cy="38988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3884927" y="3212134"/>
                <a:ext cx="11952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852" name="잉크 77851"/>
              <p14:cNvContentPartPr/>
              <p14:nvPr/>
            </p14:nvContentPartPr>
            <p14:xfrm>
              <a:off x="4095887" y="3359014"/>
              <a:ext cx="213840" cy="15408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4090487" y="3338494"/>
                <a:ext cx="22464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853" name="잉크 77852"/>
              <p14:cNvContentPartPr/>
              <p14:nvPr/>
            </p14:nvContentPartPr>
            <p14:xfrm>
              <a:off x="4380647" y="3341014"/>
              <a:ext cx="235080" cy="18180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4360847" y="3320854"/>
                <a:ext cx="26712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854" name="잉크 77853"/>
              <p14:cNvContentPartPr/>
              <p14:nvPr/>
            </p14:nvContentPartPr>
            <p14:xfrm>
              <a:off x="4679807" y="3258574"/>
              <a:ext cx="177480" cy="250560"/>
            </p14:xfrm>
          </p:contentPart>
        </mc:Choice>
        <mc:Fallback xmlns="">
          <p:pic>
            <p:nvPicPr>
              <p:cNvPr id="77854" name="잉크 7785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4666127" y="3252454"/>
                <a:ext cx="212040" cy="27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855" name="잉크 77854"/>
              <p14:cNvContentPartPr/>
              <p14:nvPr/>
            </p14:nvContentPartPr>
            <p14:xfrm>
              <a:off x="4882847" y="3320134"/>
              <a:ext cx="245160" cy="231840"/>
            </p14:xfrm>
          </p:contentPart>
        </mc:Choice>
        <mc:Fallback xmlns="">
          <p:pic>
            <p:nvPicPr>
              <p:cNvPr id="77855" name="잉크 7785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4878527" y="3302494"/>
                <a:ext cx="27000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7856" name="잉크 77855"/>
              <p14:cNvContentPartPr/>
              <p14:nvPr/>
            </p14:nvContentPartPr>
            <p14:xfrm>
              <a:off x="5738207" y="3152734"/>
              <a:ext cx="84960" cy="43920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5733527" y="3136174"/>
                <a:ext cx="105480" cy="46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7857" name="잉크 77856"/>
              <p14:cNvContentPartPr/>
              <p14:nvPr/>
            </p14:nvContentPartPr>
            <p14:xfrm>
              <a:off x="5644967" y="3362254"/>
              <a:ext cx="239040" cy="113040"/>
            </p14:xfrm>
          </p:contentPart>
        </mc:Choice>
        <mc:Fallback xmlns="">
          <p:pic>
            <p:nvPicPr>
              <p:cNvPr id="77857" name="잉크 7785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5629847" y="3343894"/>
                <a:ext cx="27396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7858" name="잉크 77857"/>
              <p14:cNvContentPartPr/>
              <p14:nvPr/>
            </p14:nvContentPartPr>
            <p14:xfrm>
              <a:off x="5859167" y="3258934"/>
              <a:ext cx="19080" cy="34920"/>
            </p14:xfrm>
          </p:contentPart>
        </mc:Choice>
        <mc:Fallback xmlns="">
          <p:pic>
            <p:nvPicPr>
              <p:cNvPr id="77858" name="잉크 77857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5840087" y="3243814"/>
                <a:ext cx="4248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7859" name="잉크 77858"/>
              <p14:cNvContentPartPr/>
              <p14:nvPr/>
            </p14:nvContentPartPr>
            <p14:xfrm>
              <a:off x="5961047" y="3229774"/>
              <a:ext cx="52560" cy="245160"/>
            </p14:xfrm>
          </p:contentPart>
        </mc:Choice>
        <mc:Fallback xmlns="">
          <p:pic>
            <p:nvPicPr>
              <p:cNvPr id="77859" name="잉크 77858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5954207" y="3219334"/>
                <a:ext cx="64440" cy="27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7860" name="잉크 77859"/>
              <p14:cNvContentPartPr/>
              <p14:nvPr/>
            </p14:nvContentPartPr>
            <p14:xfrm>
              <a:off x="6064367" y="3209614"/>
              <a:ext cx="16920" cy="247320"/>
            </p14:xfrm>
          </p:contentPart>
        </mc:Choice>
        <mc:Fallback xmlns="">
          <p:pic>
            <p:nvPicPr>
              <p:cNvPr id="77860" name="잉크 77859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6049607" y="3196294"/>
                <a:ext cx="4284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7861" name="잉크 77860"/>
              <p14:cNvContentPartPr/>
              <p14:nvPr/>
            </p14:nvContentPartPr>
            <p14:xfrm>
              <a:off x="6683927" y="3180454"/>
              <a:ext cx="241200" cy="292680"/>
            </p14:xfrm>
          </p:contentPart>
        </mc:Choice>
        <mc:Fallback xmlns="">
          <p:pic>
            <p:nvPicPr>
              <p:cNvPr id="77861" name="잉크 77860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6667007" y="3163534"/>
                <a:ext cx="277560" cy="32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77862" name="잉크 77861"/>
              <p14:cNvContentPartPr/>
              <p14:nvPr/>
            </p14:nvContentPartPr>
            <p14:xfrm>
              <a:off x="6991727" y="3311494"/>
              <a:ext cx="132840" cy="32040"/>
            </p14:xfrm>
          </p:contentPart>
        </mc:Choice>
        <mc:Fallback xmlns="">
          <p:pic>
            <p:nvPicPr>
              <p:cNvPr id="77862" name="잉크 77861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6986327" y="3307894"/>
                <a:ext cx="14184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77863" name="잉크 77862"/>
              <p14:cNvContentPartPr/>
              <p14:nvPr/>
            </p14:nvContentPartPr>
            <p14:xfrm>
              <a:off x="7153727" y="3215734"/>
              <a:ext cx="12600" cy="239400"/>
            </p14:xfrm>
          </p:contentPart>
        </mc:Choice>
        <mc:Fallback xmlns="">
          <p:pic>
            <p:nvPicPr>
              <p:cNvPr id="77863" name="잉크 77862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7136087" y="3208534"/>
                <a:ext cx="4356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77864" name="잉크 77863"/>
              <p14:cNvContentPartPr/>
              <p14:nvPr/>
            </p14:nvContentPartPr>
            <p14:xfrm>
              <a:off x="7121327" y="3167134"/>
              <a:ext cx="232200" cy="282960"/>
            </p14:xfrm>
          </p:contentPart>
        </mc:Choice>
        <mc:Fallback xmlns="">
          <p:pic>
            <p:nvPicPr>
              <p:cNvPr id="77864" name="잉크 77863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7117367" y="3155614"/>
                <a:ext cx="25632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77865" name="잉크 77864"/>
              <p14:cNvContentPartPr/>
              <p14:nvPr/>
            </p14:nvContentPartPr>
            <p14:xfrm>
              <a:off x="7643687" y="3187294"/>
              <a:ext cx="420840" cy="366120"/>
            </p14:xfrm>
          </p:contentPart>
        </mc:Choice>
        <mc:Fallback xmlns="">
          <p:pic>
            <p:nvPicPr>
              <p:cNvPr id="77865" name="잉크 77864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7626047" y="3170374"/>
                <a:ext cx="457200" cy="40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77866" name="잉크 77865"/>
              <p14:cNvContentPartPr/>
              <p14:nvPr/>
            </p14:nvContentPartPr>
            <p14:xfrm>
              <a:off x="8074967" y="3258574"/>
              <a:ext cx="210600" cy="127080"/>
            </p14:xfrm>
          </p:contentPart>
        </mc:Choice>
        <mc:Fallback xmlns="">
          <p:pic>
            <p:nvPicPr>
              <p:cNvPr id="77866" name="잉크 7786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8054807" y="3242014"/>
                <a:ext cx="235440" cy="1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7867" name="잉크 77866"/>
              <p14:cNvContentPartPr/>
              <p14:nvPr/>
            </p14:nvContentPartPr>
            <p14:xfrm>
              <a:off x="8319047" y="3240934"/>
              <a:ext cx="305280" cy="149040"/>
            </p14:xfrm>
          </p:contentPart>
        </mc:Choice>
        <mc:Fallback xmlns="">
          <p:pic>
            <p:nvPicPr>
              <p:cNvPr id="77867" name="잉크 77866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8299607" y="3221134"/>
                <a:ext cx="32832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7868" name="잉크 77867"/>
              <p14:cNvContentPartPr/>
              <p14:nvPr/>
            </p14:nvContentPartPr>
            <p14:xfrm>
              <a:off x="8827367" y="3043654"/>
              <a:ext cx="229320" cy="192240"/>
            </p14:xfrm>
          </p:contentPart>
        </mc:Choice>
        <mc:Fallback xmlns="">
          <p:pic>
            <p:nvPicPr>
              <p:cNvPr id="77868" name="잉크 77867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8814407" y="3027814"/>
                <a:ext cx="26028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77869" name="잉크 77868"/>
              <p14:cNvContentPartPr/>
              <p14:nvPr/>
            </p14:nvContentPartPr>
            <p14:xfrm>
              <a:off x="8930327" y="3335614"/>
              <a:ext cx="20520" cy="57240"/>
            </p14:xfrm>
          </p:contentPart>
        </mc:Choice>
        <mc:Fallback xmlns="">
          <p:pic>
            <p:nvPicPr>
              <p:cNvPr id="77869" name="잉크 77868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8916647" y="3332374"/>
                <a:ext cx="3816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77870" name="잉크 77869"/>
              <p14:cNvContentPartPr/>
              <p14:nvPr/>
            </p14:nvContentPartPr>
            <p14:xfrm>
              <a:off x="1100327" y="4911694"/>
              <a:ext cx="396360" cy="435960"/>
            </p14:xfrm>
          </p:contentPart>
        </mc:Choice>
        <mc:Fallback xmlns="">
          <p:pic>
            <p:nvPicPr>
              <p:cNvPr id="77870" name="잉크 77869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1083047" y="4907014"/>
                <a:ext cx="43272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7871" name="잉크 77870"/>
              <p14:cNvContentPartPr/>
              <p14:nvPr/>
            </p14:nvContentPartPr>
            <p14:xfrm>
              <a:off x="1709807" y="4896214"/>
              <a:ext cx="38160" cy="382680"/>
            </p14:xfrm>
          </p:contentPart>
        </mc:Choice>
        <mc:Fallback xmlns="">
          <p:pic>
            <p:nvPicPr>
              <p:cNvPr id="77871" name="잉크 77870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1705487" y="4886494"/>
                <a:ext cx="62280" cy="41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77872" name="잉크 77871"/>
              <p14:cNvContentPartPr/>
              <p14:nvPr/>
            </p14:nvContentPartPr>
            <p14:xfrm>
              <a:off x="1615487" y="4876774"/>
              <a:ext cx="315000" cy="102960"/>
            </p14:xfrm>
          </p:contentPart>
        </mc:Choice>
        <mc:Fallback xmlns="">
          <p:pic>
            <p:nvPicPr>
              <p:cNvPr id="77872" name="잉크 77871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1596047" y="4857694"/>
                <a:ext cx="34056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77873" name="잉크 77872"/>
              <p14:cNvContentPartPr/>
              <p14:nvPr/>
            </p14:nvContentPartPr>
            <p14:xfrm>
              <a:off x="1698287" y="4870654"/>
              <a:ext cx="556920" cy="312840"/>
            </p14:xfrm>
          </p:contentPart>
        </mc:Choice>
        <mc:Fallback xmlns="">
          <p:pic>
            <p:nvPicPr>
              <p:cNvPr id="77873" name="잉크 77872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1687127" y="4866334"/>
                <a:ext cx="572400" cy="3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77874" name="잉크 77873"/>
              <p14:cNvContentPartPr/>
              <p14:nvPr/>
            </p14:nvContentPartPr>
            <p14:xfrm>
              <a:off x="2563367" y="4805494"/>
              <a:ext cx="45360" cy="387360"/>
            </p14:xfrm>
          </p:contentPart>
        </mc:Choice>
        <mc:Fallback xmlns="">
          <p:pic>
            <p:nvPicPr>
              <p:cNvPr id="77874" name="잉크 77873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2559767" y="4787134"/>
                <a:ext cx="65520" cy="4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77875" name="잉크 77874"/>
              <p14:cNvContentPartPr/>
              <p14:nvPr/>
            </p14:nvContentPartPr>
            <p14:xfrm>
              <a:off x="2466527" y="4802254"/>
              <a:ext cx="598320" cy="348120"/>
            </p14:xfrm>
          </p:contentPart>
        </mc:Choice>
        <mc:Fallback xmlns="">
          <p:pic>
            <p:nvPicPr>
              <p:cNvPr id="77875" name="잉크 77874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2449967" y="4786414"/>
                <a:ext cx="617760" cy="3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77876" name="잉크 77875"/>
              <p14:cNvContentPartPr/>
              <p14:nvPr/>
            </p14:nvContentPartPr>
            <p14:xfrm>
              <a:off x="2931287" y="4869214"/>
              <a:ext cx="72000" cy="84960"/>
            </p14:xfrm>
          </p:contentPart>
        </mc:Choice>
        <mc:Fallback xmlns="">
          <p:pic>
            <p:nvPicPr>
              <p:cNvPr id="77876" name="잉크 77875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2914727" y="4863454"/>
                <a:ext cx="9252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77877" name="잉크 77876"/>
              <p14:cNvContentPartPr/>
              <p14:nvPr/>
            </p14:nvContentPartPr>
            <p14:xfrm>
              <a:off x="3083567" y="4969294"/>
              <a:ext cx="120960" cy="205200"/>
            </p14:xfrm>
          </p:contentPart>
        </mc:Choice>
        <mc:Fallback xmlns="">
          <p:pic>
            <p:nvPicPr>
              <p:cNvPr id="77877" name="잉크 77876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3078527" y="4952734"/>
                <a:ext cx="14724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77878" name="잉크 77877"/>
              <p14:cNvContentPartPr/>
              <p14:nvPr/>
            </p14:nvContentPartPr>
            <p14:xfrm>
              <a:off x="3562007" y="4937974"/>
              <a:ext cx="291240" cy="175320"/>
            </p14:xfrm>
          </p:contentPart>
        </mc:Choice>
        <mc:Fallback xmlns="">
          <p:pic>
            <p:nvPicPr>
              <p:cNvPr id="77878" name="잉크 77877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3541487" y="4917094"/>
                <a:ext cx="31500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77879" name="잉크 77878"/>
              <p14:cNvContentPartPr/>
              <p14:nvPr/>
            </p14:nvContentPartPr>
            <p14:xfrm>
              <a:off x="3921647" y="4878574"/>
              <a:ext cx="148320" cy="237240"/>
            </p14:xfrm>
          </p:contentPart>
        </mc:Choice>
        <mc:Fallback xmlns="">
          <p:pic>
            <p:nvPicPr>
              <p:cNvPr id="77879" name="잉크 77878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3900767" y="4857694"/>
                <a:ext cx="19044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77880" name="잉크 77879"/>
              <p14:cNvContentPartPr/>
              <p14:nvPr/>
            </p14:nvContentPartPr>
            <p14:xfrm>
              <a:off x="3972407" y="4931494"/>
              <a:ext cx="244800" cy="137880"/>
            </p14:xfrm>
          </p:contentPart>
        </mc:Choice>
        <mc:Fallback xmlns="">
          <p:pic>
            <p:nvPicPr>
              <p:cNvPr id="77880" name="잉크 77879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3954407" y="4910614"/>
                <a:ext cx="28368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77881" name="잉크 77880"/>
              <p14:cNvContentPartPr/>
              <p14:nvPr/>
            </p14:nvContentPartPr>
            <p14:xfrm>
              <a:off x="4095887" y="4917454"/>
              <a:ext cx="221400" cy="81720"/>
            </p14:xfrm>
          </p:contentPart>
        </mc:Choice>
        <mc:Fallback xmlns="">
          <p:pic>
            <p:nvPicPr>
              <p:cNvPr id="77881" name="잉크 77880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4084007" y="4914574"/>
                <a:ext cx="236160" cy="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7882" name="잉크 77881"/>
              <p14:cNvContentPartPr/>
              <p14:nvPr/>
            </p14:nvContentPartPr>
            <p14:xfrm>
              <a:off x="4327727" y="4871734"/>
              <a:ext cx="232560" cy="226440"/>
            </p14:xfrm>
          </p:contentPart>
        </mc:Choice>
        <mc:Fallback xmlns="">
          <p:pic>
            <p:nvPicPr>
              <p:cNvPr id="77882" name="잉크 77881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4306847" y="4850854"/>
                <a:ext cx="273240" cy="26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77883" name="잉크 77882"/>
              <p14:cNvContentPartPr/>
              <p14:nvPr/>
            </p14:nvContentPartPr>
            <p14:xfrm>
              <a:off x="4487207" y="4853374"/>
              <a:ext cx="45000" cy="57960"/>
            </p14:xfrm>
          </p:contentPart>
        </mc:Choice>
        <mc:Fallback xmlns="">
          <p:pic>
            <p:nvPicPr>
              <p:cNvPr id="77883" name="잉크 77882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4466327" y="4832494"/>
                <a:ext cx="7020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77884" name="잉크 77883"/>
              <p14:cNvContentPartPr/>
              <p14:nvPr/>
            </p14:nvContentPartPr>
            <p14:xfrm>
              <a:off x="4605287" y="4906294"/>
              <a:ext cx="214920" cy="132120"/>
            </p14:xfrm>
          </p:contentPart>
        </mc:Choice>
        <mc:Fallback xmlns="">
          <p:pic>
            <p:nvPicPr>
              <p:cNvPr id="77884" name="잉크 77883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4598807" y="4892254"/>
                <a:ext cx="23076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77885" name="잉크 77884"/>
              <p14:cNvContentPartPr/>
              <p14:nvPr/>
            </p14:nvContentPartPr>
            <p14:xfrm>
              <a:off x="4642367" y="4892254"/>
              <a:ext cx="132480" cy="232200"/>
            </p14:xfrm>
          </p:contentPart>
        </mc:Choice>
        <mc:Fallback xmlns="">
          <p:pic>
            <p:nvPicPr>
              <p:cNvPr id="77885" name="잉크 77884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4634447" y="4882174"/>
                <a:ext cx="14400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7886" name="잉크 77885"/>
              <p14:cNvContentPartPr/>
              <p14:nvPr/>
            </p14:nvContentPartPr>
            <p14:xfrm>
              <a:off x="5074367" y="4519654"/>
              <a:ext cx="257760" cy="589680"/>
            </p14:xfrm>
          </p:contentPart>
        </mc:Choice>
        <mc:Fallback xmlns="">
          <p:pic>
            <p:nvPicPr>
              <p:cNvPr id="77886" name="잉크 77885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5053487" y="4499494"/>
                <a:ext cx="299520" cy="63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77887" name="잉크 77886"/>
              <p14:cNvContentPartPr/>
              <p14:nvPr/>
            </p14:nvContentPartPr>
            <p14:xfrm>
              <a:off x="5095607" y="4854094"/>
              <a:ext cx="218160" cy="64080"/>
            </p14:xfrm>
          </p:contentPart>
        </mc:Choice>
        <mc:Fallback xmlns="">
          <p:pic>
            <p:nvPicPr>
              <p:cNvPr id="77887" name="잉크 77886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5079767" y="4841854"/>
                <a:ext cx="239040" cy="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77888" name="잉크 77887"/>
              <p14:cNvContentPartPr/>
              <p14:nvPr/>
            </p14:nvContentPartPr>
            <p14:xfrm>
              <a:off x="5651087" y="4997374"/>
              <a:ext cx="15480" cy="25560"/>
            </p14:xfrm>
          </p:contentPart>
        </mc:Choice>
        <mc:Fallback xmlns="">
          <p:pic>
            <p:nvPicPr>
              <p:cNvPr id="77888" name="잉크 77887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5635607" y="4993774"/>
                <a:ext cx="3888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77889" name="잉크 77888"/>
              <p14:cNvContentPartPr/>
              <p14:nvPr/>
            </p14:nvContentPartPr>
            <p14:xfrm>
              <a:off x="6189647" y="4558534"/>
              <a:ext cx="691920" cy="395640"/>
            </p14:xfrm>
          </p:contentPart>
        </mc:Choice>
        <mc:Fallback xmlns="">
          <p:pic>
            <p:nvPicPr>
              <p:cNvPr id="77889" name="잉크 77888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6175607" y="4543774"/>
                <a:ext cx="711360" cy="43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77890" name="잉크 77889"/>
              <p14:cNvContentPartPr/>
              <p14:nvPr/>
            </p14:nvContentPartPr>
            <p14:xfrm>
              <a:off x="7151927" y="4606054"/>
              <a:ext cx="216720" cy="348120"/>
            </p14:xfrm>
          </p:contentPart>
        </mc:Choice>
        <mc:Fallback xmlns="">
          <p:pic>
            <p:nvPicPr>
              <p:cNvPr id="77890" name="잉크 77889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7131047" y="4587334"/>
                <a:ext cx="25308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77891" name="잉크 77890"/>
              <p14:cNvContentPartPr/>
              <p14:nvPr/>
            </p14:nvContentPartPr>
            <p14:xfrm>
              <a:off x="7211327" y="4648894"/>
              <a:ext cx="512640" cy="236160"/>
            </p14:xfrm>
          </p:contentPart>
        </mc:Choice>
        <mc:Fallback xmlns="">
          <p:pic>
            <p:nvPicPr>
              <p:cNvPr id="77891" name="잉크 77890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7192967" y="4635214"/>
                <a:ext cx="551880" cy="27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77892" name="잉크 77891"/>
              <p14:cNvContentPartPr/>
              <p14:nvPr/>
            </p14:nvContentPartPr>
            <p14:xfrm>
              <a:off x="7762487" y="4636654"/>
              <a:ext cx="173520" cy="243000"/>
            </p14:xfrm>
          </p:contentPart>
        </mc:Choice>
        <mc:Fallback xmlns="">
          <p:pic>
            <p:nvPicPr>
              <p:cNvPr id="77892" name="잉크 77891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7752047" y="4619014"/>
                <a:ext cx="200880" cy="2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77893" name="잉크 77892"/>
              <p14:cNvContentPartPr/>
              <p14:nvPr/>
            </p14:nvContentPartPr>
            <p14:xfrm>
              <a:off x="7894967" y="4671934"/>
              <a:ext cx="305640" cy="201240"/>
            </p14:xfrm>
          </p:contentPart>
        </mc:Choice>
        <mc:Fallback xmlns="">
          <p:pic>
            <p:nvPicPr>
              <p:cNvPr id="77893" name="잉크 77892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7890647" y="4655734"/>
                <a:ext cx="330840" cy="2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77894" name="잉크 77893"/>
              <p14:cNvContentPartPr/>
              <p14:nvPr/>
            </p14:nvContentPartPr>
            <p14:xfrm>
              <a:off x="8213207" y="4650334"/>
              <a:ext cx="610920" cy="249840"/>
            </p14:xfrm>
          </p:contentPart>
        </mc:Choice>
        <mc:Fallback xmlns="">
          <p:pic>
            <p:nvPicPr>
              <p:cNvPr id="77894" name="잉크 77893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8202407" y="4629094"/>
                <a:ext cx="63576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77895" name="잉크 77894"/>
              <p14:cNvContentPartPr/>
              <p14:nvPr/>
            </p14:nvContentPartPr>
            <p14:xfrm>
              <a:off x="5229887" y="5660134"/>
              <a:ext cx="68760" cy="186840"/>
            </p14:xfrm>
          </p:contentPart>
        </mc:Choice>
        <mc:Fallback xmlns="">
          <p:pic>
            <p:nvPicPr>
              <p:cNvPr id="77895" name="잉크 77894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5224487" y="5641054"/>
                <a:ext cx="8604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77896" name="잉크 77895"/>
              <p14:cNvContentPartPr/>
              <p14:nvPr/>
            </p14:nvContentPartPr>
            <p14:xfrm>
              <a:off x="5189927" y="5504254"/>
              <a:ext cx="28080" cy="52560"/>
            </p14:xfrm>
          </p:contentPart>
        </mc:Choice>
        <mc:Fallback xmlns="">
          <p:pic>
            <p:nvPicPr>
              <p:cNvPr id="77896" name="잉크 77895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5171567" y="5485174"/>
                <a:ext cx="5220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77897" name="잉크 77896"/>
              <p14:cNvContentPartPr/>
              <p14:nvPr/>
            </p14:nvContentPartPr>
            <p14:xfrm>
              <a:off x="5435447" y="5585614"/>
              <a:ext cx="146160" cy="244440"/>
            </p14:xfrm>
          </p:contentPart>
        </mc:Choice>
        <mc:Fallback xmlns="">
          <p:pic>
            <p:nvPicPr>
              <p:cNvPr id="77897" name="잉크 77896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5429687" y="5571574"/>
                <a:ext cx="172800" cy="27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77898" name="잉크 77897"/>
              <p14:cNvContentPartPr/>
              <p14:nvPr/>
            </p14:nvContentPartPr>
            <p14:xfrm>
              <a:off x="6162287" y="5329654"/>
              <a:ext cx="258840" cy="225720"/>
            </p14:xfrm>
          </p:contentPart>
        </mc:Choice>
        <mc:Fallback xmlns="">
          <p:pic>
            <p:nvPicPr>
              <p:cNvPr id="77898" name="잉크 77897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6144647" y="5312734"/>
                <a:ext cx="297000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77899" name="잉크 77898"/>
              <p14:cNvContentPartPr/>
              <p14:nvPr/>
            </p14:nvContentPartPr>
            <p14:xfrm>
              <a:off x="6333287" y="5592814"/>
              <a:ext cx="16560" cy="295200"/>
            </p14:xfrm>
          </p:contentPart>
        </mc:Choice>
        <mc:Fallback xmlns="">
          <p:pic>
            <p:nvPicPr>
              <p:cNvPr id="77899" name="잉크 77898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6316007" y="5587414"/>
                <a:ext cx="4716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77900" name="잉크 77899"/>
              <p14:cNvContentPartPr/>
              <p14:nvPr/>
            </p14:nvContentPartPr>
            <p14:xfrm>
              <a:off x="6403127" y="5598214"/>
              <a:ext cx="214560" cy="207000"/>
            </p14:xfrm>
          </p:contentPart>
        </mc:Choice>
        <mc:Fallback xmlns="">
          <p:pic>
            <p:nvPicPr>
              <p:cNvPr id="77900" name="잉크 77899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6398087" y="5581654"/>
                <a:ext cx="22500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77901" name="잉크 77900"/>
              <p14:cNvContentPartPr/>
              <p14:nvPr/>
            </p14:nvContentPartPr>
            <p14:xfrm>
              <a:off x="6663767" y="5600014"/>
              <a:ext cx="104760" cy="195120"/>
            </p14:xfrm>
          </p:contentPart>
        </mc:Choice>
        <mc:Fallback xmlns="">
          <p:pic>
            <p:nvPicPr>
              <p:cNvPr id="77901" name="잉크 77900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6658367" y="5588494"/>
                <a:ext cx="1310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77902" name="잉크 77901"/>
              <p14:cNvContentPartPr/>
              <p14:nvPr/>
            </p14:nvContentPartPr>
            <p14:xfrm>
              <a:off x="6981287" y="5289694"/>
              <a:ext cx="7920" cy="277560"/>
            </p14:xfrm>
          </p:contentPart>
        </mc:Choice>
        <mc:Fallback xmlns="">
          <p:pic>
            <p:nvPicPr>
              <p:cNvPr id="77902" name="잉크 77901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6960407" y="5274574"/>
                <a:ext cx="4572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7">
            <p14:nvContentPartPr>
              <p14:cNvPr id="77903" name="잉크 77902"/>
              <p14:cNvContentPartPr/>
              <p14:nvPr/>
            </p14:nvContentPartPr>
            <p14:xfrm>
              <a:off x="7007567" y="5737894"/>
              <a:ext cx="11160" cy="76680"/>
            </p14:xfrm>
          </p:contentPart>
        </mc:Choice>
        <mc:Fallback xmlns="">
          <p:pic>
            <p:nvPicPr>
              <p:cNvPr id="77903" name="잉크 77902"/>
              <p:cNvPicPr/>
              <p:nvPr/>
            </p:nvPicPr>
            <p:blipFill>
              <a:blip r:embed="rId218"/>
              <a:stretch>
                <a:fillRect/>
              </a:stretch>
            </p:blipFill>
            <p:spPr>
              <a:xfrm>
                <a:off x="6995687" y="5734294"/>
                <a:ext cx="3960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9">
            <p14:nvContentPartPr>
              <p14:cNvPr id="77923" name="잉크 77922"/>
              <p14:cNvContentPartPr/>
              <p14:nvPr/>
            </p14:nvContentPartPr>
            <p14:xfrm>
              <a:off x="6331847" y="6006454"/>
              <a:ext cx="193320" cy="100080"/>
            </p14:xfrm>
          </p:contentPart>
        </mc:Choice>
        <mc:Fallback xmlns="">
          <p:pic>
            <p:nvPicPr>
              <p:cNvPr id="77923" name="잉크 77922"/>
              <p:cNvPicPr/>
              <p:nvPr/>
            </p:nvPicPr>
            <p:blipFill>
              <a:blip r:embed="rId220"/>
              <a:stretch>
                <a:fillRect/>
              </a:stretch>
            </p:blipFill>
            <p:spPr>
              <a:xfrm>
                <a:off x="6311687" y="5998174"/>
                <a:ext cx="221400" cy="11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1">
            <p14:nvContentPartPr>
              <p14:cNvPr id="77924" name="잉크 77923"/>
              <p14:cNvContentPartPr/>
              <p14:nvPr/>
            </p14:nvContentPartPr>
            <p14:xfrm>
              <a:off x="6432647" y="6060814"/>
              <a:ext cx="20880" cy="183960"/>
            </p14:xfrm>
          </p:contentPart>
        </mc:Choice>
        <mc:Fallback xmlns="">
          <p:pic>
            <p:nvPicPr>
              <p:cNvPr id="77924" name="잉크 77923"/>
              <p:cNvPicPr/>
              <p:nvPr/>
            </p:nvPicPr>
            <p:blipFill>
              <a:blip r:embed="rId222"/>
              <a:stretch>
                <a:fillRect/>
              </a:stretch>
            </p:blipFill>
            <p:spPr>
              <a:xfrm>
                <a:off x="6416087" y="6055414"/>
                <a:ext cx="4284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3">
            <p14:nvContentPartPr>
              <p14:cNvPr id="77925" name="잉크 77924"/>
              <p14:cNvContentPartPr/>
              <p14:nvPr/>
            </p14:nvContentPartPr>
            <p14:xfrm>
              <a:off x="6284327" y="6215974"/>
              <a:ext cx="304920" cy="131040"/>
            </p14:xfrm>
          </p:contentPart>
        </mc:Choice>
        <mc:Fallback xmlns="">
          <p:pic>
            <p:nvPicPr>
              <p:cNvPr id="77925" name="잉크 77924"/>
              <p:cNvPicPr/>
              <p:nvPr/>
            </p:nvPicPr>
            <p:blipFill>
              <a:blip r:embed="rId224"/>
              <a:stretch>
                <a:fillRect/>
              </a:stretch>
            </p:blipFill>
            <p:spPr>
              <a:xfrm>
                <a:off x="6266687" y="6212734"/>
                <a:ext cx="32580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5">
            <p14:nvContentPartPr>
              <p14:cNvPr id="77926" name="잉크 77925"/>
              <p14:cNvContentPartPr/>
              <p14:nvPr/>
            </p14:nvContentPartPr>
            <p14:xfrm>
              <a:off x="6551087" y="6094294"/>
              <a:ext cx="144000" cy="194760"/>
            </p14:xfrm>
          </p:contentPart>
        </mc:Choice>
        <mc:Fallback xmlns="">
          <p:pic>
            <p:nvPicPr>
              <p:cNvPr id="77926" name="잉크 77925"/>
              <p:cNvPicPr/>
              <p:nvPr/>
            </p:nvPicPr>
            <p:blipFill>
              <a:blip r:embed="rId226"/>
              <a:stretch>
                <a:fillRect/>
              </a:stretch>
            </p:blipFill>
            <p:spPr>
              <a:xfrm>
                <a:off x="6534167" y="6089974"/>
                <a:ext cx="18216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7">
            <p14:nvContentPartPr>
              <p14:cNvPr id="77927" name="잉크 77926"/>
              <p14:cNvContentPartPr/>
              <p14:nvPr/>
            </p14:nvContentPartPr>
            <p14:xfrm>
              <a:off x="6753047" y="6030934"/>
              <a:ext cx="120240" cy="198000"/>
            </p14:xfrm>
          </p:contentPart>
        </mc:Choice>
        <mc:Fallback xmlns="">
          <p:pic>
            <p:nvPicPr>
              <p:cNvPr id="77927" name="잉크 77926"/>
              <p:cNvPicPr/>
              <p:nvPr/>
            </p:nvPicPr>
            <p:blipFill>
              <a:blip r:embed="rId228"/>
              <a:stretch>
                <a:fillRect/>
              </a:stretch>
            </p:blipFill>
            <p:spPr>
              <a:xfrm>
                <a:off x="6743687" y="6017254"/>
                <a:ext cx="149760" cy="2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9">
            <p14:nvContentPartPr>
              <p14:cNvPr id="77928" name="잉크 77927"/>
              <p14:cNvContentPartPr/>
              <p14:nvPr/>
            </p14:nvContentPartPr>
            <p14:xfrm>
              <a:off x="6901727" y="6032014"/>
              <a:ext cx="125280" cy="162360"/>
            </p14:xfrm>
          </p:contentPart>
        </mc:Choice>
        <mc:Fallback xmlns="">
          <p:pic>
            <p:nvPicPr>
              <p:cNvPr id="77928" name="잉크 77927"/>
              <p:cNvPicPr/>
              <p:nvPr/>
            </p:nvPicPr>
            <p:blipFill>
              <a:blip r:embed="rId230"/>
              <a:stretch>
                <a:fillRect/>
              </a:stretch>
            </p:blipFill>
            <p:spPr>
              <a:xfrm>
                <a:off x="6898487" y="6013654"/>
                <a:ext cx="13464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1">
            <p14:nvContentPartPr>
              <p14:cNvPr id="77929" name="잉크 77928"/>
              <p14:cNvContentPartPr/>
              <p14:nvPr/>
            </p14:nvContentPartPr>
            <p14:xfrm>
              <a:off x="7064087" y="6001774"/>
              <a:ext cx="196920" cy="172080"/>
            </p14:xfrm>
          </p:contentPart>
        </mc:Choice>
        <mc:Fallback xmlns="">
          <p:pic>
            <p:nvPicPr>
              <p:cNvPr id="77929" name="잉크 77928"/>
              <p:cNvPicPr/>
              <p:nvPr/>
            </p:nvPicPr>
            <p:blipFill>
              <a:blip r:embed="rId232"/>
              <a:stretch>
                <a:fillRect/>
              </a:stretch>
            </p:blipFill>
            <p:spPr>
              <a:xfrm>
                <a:off x="7056167" y="5981974"/>
                <a:ext cx="21060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3">
            <p14:nvContentPartPr>
              <p14:cNvPr id="77930" name="잉크 77929"/>
              <p14:cNvContentPartPr/>
              <p14:nvPr/>
            </p14:nvContentPartPr>
            <p14:xfrm>
              <a:off x="7267847" y="5828974"/>
              <a:ext cx="152640" cy="321480"/>
            </p14:xfrm>
          </p:contentPart>
        </mc:Choice>
        <mc:Fallback xmlns="">
          <p:pic>
            <p:nvPicPr>
              <p:cNvPr id="77930" name="잉크 77929"/>
              <p:cNvPicPr/>
              <p:nvPr/>
            </p:nvPicPr>
            <p:blipFill>
              <a:blip r:embed="rId234"/>
              <a:stretch>
                <a:fillRect/>
              </a:stretch>
            </p:blipFill>
            <p:spPr>
              <a:xfrm>
                <a:off x="7246607" y="5810614"/>
                <a:ext cx="18288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5">
            <p14:nvContentPartPr>
              <p14:cNvPr id="77931" name="잉크 77930"/>
              <p14:cNvContentPartPr/>
              <p14:nvPr/>
            </p14:nvContentPartPr>
            <p14:xfrm>
              <a:off x="7182887" y="5957134"/>
              <a:ext cx="286200" cy="181080"/>
            </p14:xfrm>
          </p:contentPart>
        </mc:Choice>
        <mc:Fallback xmlns="">
          <p:pic>
            <p:nvPicPr>
              <p:cNvPr id="77931" name="잉크 77930"/>
              <p:cNvPicPr/>
              <p:nvPr/>
            </p:nvPicPr>
            <p:blipFill>
              <a:blip r:embed="rId236"/>
              <a:stretch>
                <a:fillRect/>
              </a:stretch>
            </p:blipFill>
            <p:spPr>
              <a:xfrm>
                <a:off x="7167767" y="5938414"/>
                <a:ext cx="31752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7">
            <p14:nvContentPartPr>
              <p14:cNvPr id="77932" name="잉크 77931"/>
              <p14:cNvContentPartPr/>
              <p14:nvPr/>
            </p14:nvContentPartPr>
            <p14:xfrm>
              <a:off x="7418687" y="5957494"/>
              <a:ext cx="43920" cy="24120"/>
            </p14:xfrm>
          </p:contentPart>
        </mc:Choice>
        <mc:Fallback xmlns="">
          <p:pic>
            <p:nvPicPr>
              <p:cNvPr id="77932" name="잉크 77931"/>
              <p:cNvPicPr/>
              <p:nvPr/>
            </p:nvPicPr>
            <p:blipFill>
              <a:blip r:embed="rId238"/>
              <a:stretch>
                <a:fillRect/>
              </a:stretch>
            </p:blipFill>
            <p:spPr>
              <a:xfrm>
                <a:off x="7397807" y="5936254"/>
                <a:ext cx="6840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9">
            <p14:nvContentPartPr>
              <p14:cNvPr id="77933" name="잉크 77932"/>
              <p14:cNvContentPartPr/>
              <p14:nvPr/>
            </p14:nvContentPartPr>
            <p14:xfrm>
              <a:off x="7524167" y="5867134"/>
              <a:ext cx="151560" cy="228600"/>
            </p14:xfrm>
          </p:contentPart>
        </mc:Choice>
        <mc:Fallback xmlns="">
          <p:pic>
            <p:nvPicPr>
              <p:cNvPr id="77933" name="잉크 77932"/>
              <p:cNvPicPr/>
              <p:nvPr/>
            </p:nvPicPr>
            <p:blipFill>
              <a:blip r:embed="rId240"/>
              <a:stretch>
                <a:fillRect/>
              </a:stretch>
            </p:blipFill>
            <p:spPr>
              <a:xfrm>
                <a:off x="7502927" y="5855614"/>
                <a:ext cx="19368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1">
            <p14:nvContentPartPr>
              <p14:cNvPr id="77934" name="잉크 77933"/>
              <p14:cNvContentPartPr/>
              <p14:nvPr/>
            </p14:nvContentPartPr>
            <p14:xfrm>
              <a:off x="7726487" y="5738614"/>
              <a:ext cx="27360" cy="315720"/>
            </p14:xfrm>
          </p:contentPart>
        </mc:Choice>
        <mc:Fallback xmlns="">
          <p:pic>
            <p:nvPicPr>
              <p:cNvPr id="77934" name="잉크 77933"/>
              <p:cNvPicPr/>
              <p:nvPr/>
            </p:nvPicPr>
            <p:blipFill>
              <a:blip r:embed="rId242"/>
              <a:stretch>
                <a:fillRect/>
              </a:stretch>
            </p:blipFill>
            <p:spPr>
              <a:xfrm>
                <a:off x="7705247" y="5733934"/>
                <a:ext cx="65520" cy="33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3">
            <p14:nvContentPartPr>
              <p14:cNvPr id="77935" name="잉크 77934"/>
              <p14:cNvContentPartPr/>
              <p14:nvPr/>
            </p14:nvContentPartPr>
            <p14:xfrm>
              <a:off x="7777247" y="5892694"/>
              <a:ext cx="307800" cy="174960"/>
            </p14:xfrm>
          </p:contentPart>
        </mc:Choice>
        <mc:Fallback xmlns="">
          <p:pic>
            <p:nvPicPr>
              <p:cNvPr id="77935" name="잉크 77934"/>
              <p:cNvPicPr/>
              <p:nvPr/>
            </p:nvPicPr>
            <p:blipFill>
              <a:blip r:embed="rId244"/>
              <a:stretch>
                <a:fillRect/>
              </a:stretch>
            </p:blipFill>
            <p:spPr>
              <a:xfrm>
                <a:off x="7773647" y="5872534"/>
                <a:ext cx="31644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5">
            <p14:nvContentPartPr>
              <p14:cNvPr id="77936" name="잉크 77935"/>
              <p14:cNvContentPartPr/>
              <p14:nvPr/>
            </p14:nvContentPartPr>
            <p14:xfrm>
              <a:off x="6584927" y="6422974"/>
              <a:ext cx="214920" cy="294120"/>
            </p14:xfrm>
          </p:contentPart>
        </mc:Choice>
        <mc:Fallback xmlns="">
          <p:pic>
            <p:nvPicPr>
              <p:cNvPr id="77936" name="잉크 77935"/>
              <p:cNvPicPr/>
              <p:nvPr/>
            </p:nvPicPr>
            <p:blipFill>
              <a:blip r:embed="rId246"/>
              <a:stretch>
                <a:fillRect/>
              </a:stretch>
            </p:blipFill>
            <p:spPr>
              <a:xfrm>
                <a:off x="6565847" y="6415774"/>
                <a:ext cx="254880" cy="32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7">
            <p14:nvContentPartPr>
              <p14:cNvPr id="77937" name="잉크 77936"/>
              <p14:cNvContentPartPr/>
              <p14:nvPr/>
            </p14:nvContentPartPr>
            <p14:xfrm>
              <a:off x="6848807" y="6456814"/>
              <a:ext cx="94680" cy="148680"/>
            </p14:xfrm>
          </p:contentPart>
        </mc:Choice>
        <mc:Fallback xmlns="">
          <p:pic>
            <p:nvPicPr>
              <p:cNvPr id="77937" name="잉크 77936"/>
              <p:cNvPicPr/>
              <p:nvPr/>
            </p:nvPicPr>
            <p:blipFill>
              <a:blip r:embed="rId248"/>
              <a:stretch>
                <a:fillRect/>
              </a:stretch>
            </p:blipFill>
            <p:spPr>
              <a:xfrm>
                <a:off x="6827927" y="6453934"/>
                <a:ext cx="136440" cy="17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9">
            <p14:nvContentPartPr>
              <p14:cNvPr id="77938" name="잉크 77937"/>
              <p14:cNvContentPartPr/>
              <p14:nvPr/>
            </p14:nvContentPartPr>
            <p14:xfrm>
              <a:off x="6959687" y="6433054"/>
              <a:ext cx="187560" cy="181440"/>
            </p14:xfrm>
          </p:contentPart>
        </mc:Choice>
        <mc:Fallback xmlns="">
          <p:pic>
            <p:nvPicPr>
              <p:cNvPr id="77938" name="잉크 77937"/>
              <p:cNvPicPr/>
              <p:nvPr/>
            </p:nvPicPr>
            <p:blipFill>
              <a:blip r:embed="rId250"/>
              <a:stretch>
                <a:fillRect/>
              </a:stretch>
            </p:blipFill>
            <p:spPr>
              <a:xfrm>
                <a:off x="6940607" y="6422614"/>
                <a:ext cx="22752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1">
            <p14:nvContentPartPr>
              <p14:cNvPr id="77939" name="잉크 77938"/>
              <p14:cNvContentPartPr/>
              <p14:nvPr/>
            </p14:nvContentPartPr>
            <p14:xfrm>
              <a:off x="7167767" y="6470134"/>
              <a:ext cx="159480" cy="42480"/>
            </p14:xfrm>
          </p:contentPart>
        </mc:Choice>
        <mc:Fallback xmlns="">
          <p:pic>
            <p:nvPicPr>
              <p:cNvPr id="77939" name="잉크 77938"/>
              <p:cNvPicPr/>
              <p:nvPr/>
            </p:nvPicPr>
            <p:blipFill>
              <a:blip r:embed="rId252"/>
              <a:stretch>
                <a:fillRect/>
              </a:stretch>
            </p:blipFill>
            <p:spPr>
              <a:xfrm>
                <a:off x="7164887" y="6464014"/>
                <a:ext cx="17280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3">
            <p14:nvContentPartPr>
              <p14:cNvPr id="77940" name="잉크 77939"/>
              <p14:cNvContentPartPr/>
              <p14:nvPr/>
            </p14:nvContentPartPr>
            <p14:xfrm>
              <a:off x="7450367" y="6382294"/>
              <a:ext cx="115920" cy="208800"/>
            </p14:xfrm>
          </p:contentPart>
        </mc:Choice>
        <mc:Fallback xmlns="">
          <p:pic>
            <p:nvPicPr>
              <p:cNvPr id="77940" name="잉크 77939"/>
              <p:cNvPicPr/>
              <p:nvPr/>
            </p:nvPicPr>
            <p:blipFill>
              <a:blip r:embed="rId254"/>
              <a:stretch>
                <a:fillRect/>
              </a:stretch>
            </p:blipFill>
            <p:spPr>
              <a:xfrm>
                <a:off x="7430927" y="6365374"/>
                <a:ext cx="15624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5">
            <p14:nvContentPartPr>
              <p14:cNvPr id="77941" name="잉크 77940"/>
              <p14:cNvContentPartPr/>
              <p14:nvPr/>
            </p14:nvContentPartPr>
            <p14:xfrm>
              <a:off x="7632167" y="6422254"/>
              <a:ext cx="21600" cy="123480"/>
            </p14:xfrm>
          </p:contentPart>
        </mc:Choice>
        <mc:Fallback xmlns="">
          <p:pic>
            <p:nvPicPr>
              <p:cNvPr id="77941" name="잉크 77940"/>
              <p:cNvPicPr/>
              <p:nvPr/>
            </p:nvPicPr>
            <p:blipFill>
              <a:blip r:embed="rId256"/>
              <a:stretch>
                <a:fillRect/>
              </a:stretch>
            </p:blipFill>
            <p:spPr>
              <a:xfrm>
                <a:off x="7611287" y="6403534"/>
                <a:ext cx="5292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7">
            <p14:nvContentPartPr>
              <p14:cNvPr id="77942" name="잉크 77941"/>
              <p14:cNvContentPartPr/>
              <p14:nvPr/>
            </p14:nvContentPartPr>
            <p14:xfrm>
              <a:off x="7586447" y="6308134"/>
              <a:ext cx="65160" cy="26280"/>
            </p14:xfrm>
          </p:contentPart>
        </mc:Choice>
        <mc:Fallback xmlns="">
          <p:pic>
            <p:nvPicPr>
              <p:cNvPr id="77942" name="잉크 77941"/>
              <p:cNvPicPr/>
              <p:nvPr/>
            </p:nvPicPr>
            <p:blipFill>
              <a:blip r:embed="rId258"/>
              <a:stretch>
                <a:fillRect/>
              </a:stretch>
            </p:blipFill>
            <p:spPr>
              <a:xfrm>
                <a:off x="7568807" y="6289414"/>
                <a:ext cx="860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9">
            <p14:nvContentPartPr>
              <p14:cNvPr id="77943" name="잉크 77942"/>
              <p14:cNvContentPartPr/>
              <p14:nvPr/>
            </p14:nvContentPartPr>
            <p14:xfrm>
              <a:off x="7735127" y="6331174"/>
              <a:ext cx="117360" cy="191880"/>
            </p14:xfrm>
          </p:contentPart>
        </mc:Choice>
        <mc:Fallback xmlns="">
          <p:pic>
            <p:nvPicPr>
              <p:cNvPr id="77943" name="잉크 77942"/>
              <p:cNvPicPr/>
              <p:nvPr/>
            </p:nvPicPr>
            <p:blipFill>
              <a:blip r:embed="rId260"/>
              <a:stretch>
                <a:fillRect/>
              </a:stretch>
            </p:blipFill>
            <p:spPr>
              <a:xfrm>
                <a:off x="7714247" y="6314254"/>
                <a:ext cx="159120" cy="2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1">
            <p14:nvContentPartPr>
              <p14:cNvPr id="77944" name="잉크 77943"/>
              <p14:cNvContentPartPr/>
              <p14:nvPr/>
            </p14:nvContentPartPr>
            <p14:xfrm>
              <a:off x="7892447" y="6114454"/>
              <a:ext cx="546480" cy="536400"/>
            </p14:xfrm>
          </p:contentPart>
        </mc:Choice>
        <mc:Fallback xmlns="">
          <p:pic>
            <p:nvPicPr>
              <p:cNvPr id="77944" name="잉크 77943"/>
              <p:cNvPicPr/>
              <p:nvPr/>
            </p:nvPicPr>
            <p:blipFill>
              <a:blip r:embed="rId262"/>
              <a:stretch>
                <a:fillRect/>
              </a:stretch>
            </p:blipFill>
            <p:spPr>
              <a:xfrm>
                <a:off x="7871207" y="6093574"/>
                <a:ext cx="572400" cy="57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3">
            <p14:nvContentPartPr>
              <p14:cNvPr id="77945" name="잉크 77944"/>
              <p14:cNvContentPartPr/>
              <p14:nvPr/>
            </p14:nvContentPartPr>
            <p14:xfrm>
              <a:off x="8401487" y="6225694"/>
              <a:ext cx="471600" cy="179640"/>
            </p14:xfrm>
          </p:contentPart>
        </mc:Choice>
        <mc:Fallback xmlns="">
          <p:pic>
            <p:nvPicPr>
              <p:cNvPr id="77945" name="잉크 77944"/>
              <p:cNvPicPr/>
              <p:nvPr/>
            </p:nvPicPr>
            <p:blipFill>
              <a:blip r:embed="rId264"/>
              <a:stretch>
                <a:fillRect/>
              </a:stretch>
            </p:blipFill>
            <p:spPr>
              <a:xfrm>
                <a:off x="8380247" y="6204814"/>
                <a:ext cx="511200" cy="2214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92867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Linear Independence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1166567" y="1052134"/>
              <a:ext cx="412920" cy="38700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8927" y="1035574"/>
                <a:ext cx="449280" cy="4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1619807" y="995254"/>
              <a:ext cx="42480" cy="41940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16207" y="986614"/>
                <a:ext cx="57960" cy="44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1750127" y="1201894"/>
              <a:ext cx="169560" cy="19260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44367" y="1181734"/>
                <a:ext cx="17964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1964687" y="1198654"/>
              <a:ext cx="191520" cy="2646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946327" y="1188934"/>
                <a:ext cx="23112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2189687" y="1138534"/>
              <a:ext cx="145440" cy="2419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173487" y="1133494"/>
                <a:ext cx="18288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2678207" y="1116574"/>
              <a:ext cx="131400" cy="2430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669567" y="1104694"/>
                <a:ext cx="145800" cy="2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" name="잉크 7"/>
              <p14:cNvContentPartPr/>
              <p14:nvPr/>
            </p14:nvContentPartPr>
            <p14:xfrm>
              <a:off x="2856767" y="1193974"/>
              <a:ext cx="229320" cy="17136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843087" y="1174534"/>
                <a:ext cx="24696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9" name="잉크 8"/>
              <p14:cNvContentPartPr/>
              <p14:nvPr/>
            </p14:nvContentPartPr>
            <p14:xfrm>
              <a:off x="3126407" y="993454"/>
              <a:ext cx="221400" cy="3391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106247" y="972934"/>
                <a:ext cx="251280" cy="36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" name="잉크 9"/>
              <p14:cNvContentPartPr/>
              <p14:nvPr/>
            </p14:nvContentPartPr>
            <p14:xfrm>
              <a:off x="3192287" y="1113694"/>
              <a:ext cx="510120" cy="23508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184007" y="1100734"/>
                <a:ext cx="522000" cy="2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" name="잉크 10"/>
              <p14:cNvContentPartPr/>
              <p14:nvPr/>
            </p14:nvContentPartPr>
            <p14:xfrm>
              <a:off x="3762527" y="1129534"/>
              <a:ext cx="137520" cy="18792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756767" y="1112254"/>
                <a:ext cx="16416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" name="잉크 11"/>
              <p14:cNvContentPartPr/>
              <p14:nvPr/>
            </p14:nvContentPartPr>
            <p14:xfrm>
              <a:off x="1101407" y="1469734"/>
              <a:ext cx="2814840" cy="20952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88447" y="1460374"/>
                <a:ext cx="284868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" name="잉크 12"/>
              <p14:cNvContentPartPr/>
              <p14:nvPr/>
            </p14:nvContentPartPr>
            <p14:xfrm>
              <a:off x="256847" y="1322854"/>
              <a:ext cx="253440" cy="22788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37047" y="1305574"/>
                <a:ext cx="277560" cy="2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4" name="잉크 13"/>
              <p14:cNvContentPartPr/>
              <p14:nvPr/>
            </p14:nvContentPartPr>
            <p14:xfrm>
              <a:off x="532607" y="1235014"/>
              <a:ext cx="61920" cy="33084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23967" y="1227454"/>
                <a:ext cx="73440" cy="35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5" name="잉크 14"/>
              <p14:cNvContentPartPr/>
              <p14:nvPr/>
            </p14:nvContentPartPr>
            <p14:xfrm>
              <a:off x="626927" y="1209094"/>
              <a:ext cx="66960" cy="28548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21527" y="1196134"/>
                <a:ext cx="8028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6" name="잉크 15"/>
              <p14:cNvContentPartPr/>
              <p14:nvPr/>
            </p14:nvContentPartPr>
            <p14:xfrm>
              <a:off x="4789607" y="1203334"/>
              <a:ext cx="13680" cy="3240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772327" y="1184614"/>
                <a:ext cx="414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7" name="잉크 16"/>
              <p14:cNvContentPartPr/>
              <p14:nvPr/>
            </p14:nvContentPartPr>
            <p14:xfrm>
              <a:off x="4765487" y="1372894"/>
              <a:ext cx="15120" cy="3996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752527" y="1367494"/>
                <a:ext cx="435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" name="잉크 17"/>
              <p14:cNvContentPartPr/>
              <p14:nvPr/>
            </p14:nvContentPartPr>
            <p14:xfrm>
              <a:off x="5475767" y="1252294"/>
              <a:ext cx="12600" cy="21528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465327" y="1236814"/>
                <a:ext cx="3780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" name="잉크 18"/>
              <p14:cNvContentPartPr/>
              <p14:nvPr/>
            </p14:nvContentPartPr>
            <p14:xfrm>
              <a:off x="5438327" y="1167334"/>
              <a:ext cx="28080" cy="5580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420327" y="1147534"/>
                <a:ext cx="5004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0" name="잉크 19"/>
              <p14:cNvContentPartPr/>
              <p14:nvPr/>
            </p14:nvContentPartPr>
            <p14:xfrm>
              <a:off x="5612927" y="1270294"/>
              <a:ext cx="188640" cy="16668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593487" y="1265614"/>
                <a:ext cx="21132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1" name="잉크 20"/>
              <p14:cNvContentPartPr/>
              <p14:nvPr/>
            </p14:nvContentPartPr>
            <p14:xfrm>
              <a:off x="5892287" y="1091014"/>
              <a:ext cx="179640" cy="34776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5872127" y="1072654"/>
                <a:ext cx="22068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2" name="잉크 21"/>
              <p14:cNvContentPartPr/>
              <p14:nvPr/>
            </p14:nvContentPartPr>
            <p14:xfrm>
              <a:off x="6064367" y="1219534"/>
              <a:ext cx="280440" cy="21744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6044567" y="1199374"/>
                <a:ext cx="31284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3" name="잉크 22"/>
              <p14:cNvContentPartPr/>
              <p14:nvPr/>
            </p14:nvContentPartPr>
            <p14:xfrm>
              <a:off x="6374687" y="1253014"/>
              <a:ext cx="137160" cy="40788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6353807" y="1244374"/>
                <a:ext cx="17784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4" name="잉크 23"/>
              <p14:cNvContentPartPr/>
              <p14:nvPr/>
            </p14:nvContentPartPr>
            <p14:xfrm>
              <a:off x="6499607" y="1298374"/>
              <a:ext cx="198720" cy="18684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6496007" y="1278934"/>
                <a:ext cx="22140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5" name="잉크 24"/>
              <p14:cNvContentPartPr/>
              <p14:nvPr/>
            </p14:nvContentPartPr>
            <p14:xfrm>
              <a:off x="6740447" y="1294054"/>
              <a:ext cx="181800" cy="14220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6722807" y="1276414"/>
                <a:ext cx="21852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6" name="잉크 25"/>
              <p14:cNvContentPartPr/>
              <p14:nvPr/>
            </p14:nvContentPartPr>
            <p14:xfrm>
              <a:off x="6990647" y="1141414"/>
              <a:ext cx="169200" cy="29340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969767" y="1120534"/>
                <a:ext cx="210960" cy="33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27" name="잉크 26"/>
              <p14:cNvContentPartPr/>
              <p14:nvPr/>
            </p14:nvContentPartPr>
            <p14:xfrm>
              <a:off x="7135727" y="1285054"/>
              <a:ext cx="207000" cy="15228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7131767" y="1264534"/>
                <a:ext cx="22572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28" name="잉크 27"/>
              <p14:cNvContentPartPr/>
              <p14:nvPr/>
            </p14:nvContentPartPr>
            <p14:xfrm>
              <a:off x="7366127" y="1276414"/>
              <a:ext cx="221040" cy="18756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7345607" y="1271014"/>
                <a:ext cx="26280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29" name="잉크 28"/>
              <p14:cNvContentPartPr/>
              <p14:nvPr/>
            </p14:nvContentPartPr>
            <p14:xfrm>
              <a:off x="7699847" y="1154014"/>
              <a:ext cx="141120" cy="28296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7678967" y="1148254"/>
                <a:ext cx="17820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30" name="잉크 29"/>
              <p14:cNvContentPartPr/>
              <p14:nvPr/>
            </p14:nvContentPartPr>
            <p14:xfrm>
              <a:off x="7606607" y="1258414"/>
              <a:ext cx="304920" cy="540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7595807" y="1255534"/>
                <a:ext cx="31860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31" name="잉크 30"/>
              <p14:cNvContentPartPr/>
              <p14:nvPr/>
            </p14:nvContentPartPr>
            <p14:xfrm>
              <a:off x="2171327" y="2111974"/>
              <a:ext cx="335160" cy="66996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2153327" y="2092894"/>
                <a:ext cx="374400" cy="70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24" name="잉크 77823"/>
              <p14:cNvContentPartPr/>
              <p14:nvPr/>
            </p14:nvContentPartPr>
            <p14:xfrm>
              <a:off x="2968727" y="2197294"/>
              <a:ext cx="253080" cy="214200"/>
            </p14:xfrm>
          </p:contentPart>
        </mc:Choice>
        <mc:Fallback xmlns="">
          <p:pic>
            <p:nvPicPr>
              <p:cNvPr id="77824" name="잉크 77823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2952527" y="2182534"/>
                <a:ext cx="27360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27" name="잉크 77826"/>
              <p14:cNvContentPartPr/>
              <p14:nvPr/>
            </p14:nvContentPartPr>
            <p14:xfrm>
              <a:off x="3252767" y="2170294"/>
              <a:ext cx="141120" cy="200880"/>
            </p14:xfrm>
          </p:contentPart>
        </mc:Choice>
        <mc:Fallback xmlns="">
          <p:pic>
            <p:nvPicPr>
              <p:cNvPr id="77827" name="잉크 77826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3249527" y="2149414"/>
                <a:ext cx="16344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28" name="잉크 77827"/>
              <p14:cNvContentPartPr/>
              <p14:nvPr/>
            </p14:nvContentPartPr>
            <p14:xfrm>
              <a:off x="3296687" y="2198734"/>
              <a:ext cx="253080" cy="188280"/>
            </p14:xfrm>
          </p:contentPart>
        </mc:Choice>
        <mc:Fallback xmlns="">
          <p:pic>
            <p:nvPicPr>
              <p:cNvPr id="77828" name="잉크 77827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3285887" y="2182534"/>
                <a:ext cx="28476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29" name="잉크 77828"/>
              <p14:cNvContentPartPr/>
              <p14:nvPr/>
            </p14:nvContentPartPr>
            <p14:xfrm>
              <a:off x="3412247" y="2179294"/>
              <a:ext cx="248760" cy="90000"/>
            </p14:xfrm>
          </p:contentPart>
        </mc:Choice>
        <mc:Fallback xmlns="">
          <p:pic>
            <p:nvPicPr>
              <p:cNvPr id="77829" name="잉크 77828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3396407" y="2167414"/>
                <a:ext cx="26856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30" name="잉크 77829"/>
              <p14:cNvContentPartPr/>
              <p14:nvPr/>
            </p14:nvContentPartPr>
            <p14:xfrm>
              <a:off x="3650567" y="2151214"/>
              <a:ext cx="202680" cy="256680"/>
            </p14:xfrm>
          </p:contentPart>
        </mc:Choice>
        <mc:Fallback xmlns="">
          <p:pic>
            <p:nvPicPr>
              <p:cNvPr id="77830" name="잉크 77829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3632207" y="2132134"/>
                <a:ext cx="22392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31" name="잉크 77830"/>
              <p14:cNvContentPartPr/>
              <p14:nvPr/>
            </p14:nvContentPartPr>
            <p14:xfrm>
              <a:off x="3882047" y="2142574"/>
              <a:ext cx="55440" cy="215640"/>
            </p14:xfrm>
          </p:contentPart>
        </mc:Choice>
        <mc:Fallback xmlns="">
          <p:pic>
            <p:nvPicPr>
              <p:cNvPr id="77831" name="잉크 77830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3863687" y="2126734"/>
                <a:ext cx="9468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32" name="잉크 77831"/>
              <p14:cNvContentPartPr/>
              <p14:nvPr/>
            </p14:nvContentPartPr>
            <p14:xfrm>
              <a:off x="4014167" y="2150134"/>
              <a:ext cx="189720" cy="151920"/>
            </p14:xfrm>
          </p:contentPart>
        </mc:Choice>
        <mc:Fallback xmlns="">
          <p:pic>
            <p:nvPicPr>
              <p:cNvPr id="77832" name="잉크 77831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4000847" y="2136094"/>
                <a:ext cx="21672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833" name="잉크 77832"/>
              <p14:cNvContentPartPr/>
              <p14:nvPr/>
            </p14:nvContentPartPr>
            <p14:xfrm>
              <a:off x="4072487" y="2127454"/>
              <a:ext cx="119160" cy="298800"/>
            </p14:xfrm>
          </p:contentPart>
        </mc:Choice>
        <mc:Fallback xmlns="">
          <p:pic>
            <p:nvPicPr>
              <p:cNvPr id="77833" name="잉크 77832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4058807" y="2118094"/>
                <a:ext cx="136080" cy="3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834" name="잉크 77833"/>
              <p14:cNvContentPartPr/>
              <p14:nvPr/>
            </p14:nvContentPartPr>
            <p14:xfrm>
              <a:off x="6880847" y="1717054"/>
              <a:ext cx="186120" cy="482400"/>
            </p14:xfrm>
          </p:contentPart>
        </mc:Choice>
        <mc:Fallback xmlns="">
          <p:pic>
            <p:nvPicPr>
              <p:cNvPr id="77834" name="잉크 7783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6876167" y="1701214"/>
                <a:ext cx="212040" cy="51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835" name="잉크 77834"/>
              <p14:cNvContentPartPr/>
              <p14:nvPr/>
            </p14:nvContentPartPr>
            <p14:xfrm>
              <a:off x="6979487" y="2130334"/>
              <a:ext cx="237600" cy="125640"/>
            </p14:xfrm>
          </p:contentPart>
        </mc:Choice>
        <mc:Fallback xmlns="">
          <p:pic>
            <p:nvPicPr>
              <p:cNvPr id="77835" name="잉크 77834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6961487" y="2117014"/>
                <a:ext cx="26424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836" name="잉크 77835"/>
              <p14:cNvContentPartPr/>
              <p14:nvPr/>
            </p14:nvContentPartPr>
            <p14:xfrm>
              <a:off x="6703007" y="2605174"/>
              <a:ext cx="191880" cy="217080"/>
            </p14:xfrm>
          </p:contentPart>
        </mc:Choice>
        <mc:Fallback xmlns="">
          <p:pic>
            <p:nvPicPr>
              <p:cNvPr id="77836" name="잉크 7783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6688247" y="2591854"/>
                <a:ext cx="2275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837" name="잉크 77836"/>
              <p14:cNvContentPartPr/>
              <p14:nvPr/>
            </p14:nvContentPartPr>
            <p14:xfrm>
              <a:off x="6951407" y="2619214"/>
              <a:ext cx="324720" cy="179280"/>
            </p14:xfrm>
          </p:contentPart>
        </mc:Choice>
        <mc:Fallback xmlns="">
          <p:pic>
            <p:nvPicPr>
              <p:cNvPr id="77837" name="잉크 7783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6930527" y="2607334"/>
                <a:ext cx="36144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838" name="잉크 77837"/>
              <p14:cNvContentPartPr/>
              <p14:nvPr/>
            </p14:nvContentPartPr>
            <p14:xfrm>
              <a:off x="7375487" y="2695894"/>
              <a:ext cx="169920" cy="25920"/>
            </p14:xfrm>
          </p:contentPart>
        </mc:Choice>
        <mc:Fallback xmlns="">
          <p:pic>
            <p:nvPicPr>
              <p:cNvPr id="77838" name="잉크 7783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7355687" y="2684374"/>
                <a:ext cx="19404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839" name="잉크 77838"/>
              <p14:cNvContentPartPr/>
              <p14:nvPr/>
            </p14:nvContentPartPr>
            <p14:xfrm>
              <a:off x="7587887" y="2597974"/>
              <a:ext cx="134640" cy="207000"/>
            </p14:xfrm>
          </p:contentPart>
        </mc:Choice>
        <mc:Fallback xmlns="">
          <p:pic>
            <p:nvPicPr>
              <p:cNvPr id="77839" name="잉크 7783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7574927" y="2583214"/>
                <a:ext cx="15696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840" name="잉크 77839"/>
              <p14:cNvContentPartPr/>
              <p14:nvPr/>
            </p14:nvContentPartPr>
            <p14:xfrm>
              <a:off x="7759967" y="2656294"/>
              <a:ext cx="72720" cy="139320"/>
            </p14:xfrm>
          </p:contentPart>
        </mc:Choice>
        <mc:Fallback xmlns="">
          <p:pic>
            <p:nvPicPr>
              <p:cNvPr id="77840" name="잉크 7783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7754927" y="2648014"/>
                <a:ext cx="9864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841" name="잉크 77840"/>
              <p14:cNvContentPartPr/>
              <p14:nvPr/>
            </p14:nvContentPartPr>
            <p14:xfrm>
              <a:off x="7811087" y="2569534"/>
              <a:ext cx="18000" cy="38160"/>
            </p14:xfrm>
          </p:contentPart>
        </mc:Choice>
        <mc:Fallback xmlns="">
          <p:pic>
            <p:nvPicPr>
              <p:cNvPr id="77841" name="잉크 7784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7790567" y="2549014"/>
                <a:ext cx="4248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842" name="잉크 77841"/>
              <p14:cNvContentPartPr/>
              <p14:nvPr/>
            </p14:nvContentPartPr>
            <p14:xfrm>
              <a:off x="7868327" y="2603734"/>
              <a:ext cx="207000" cy="205560"/>
            </p14:xfrm>
          </p:contentPart>
        </mc:Choice>
        <mc:Fallback xmlns="">
          <p:pic>
            <p:nvPicPr>
              <p:cNvPr id="77842" name="잉크 7784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7847447" y="2583934"/>
                <a:ext cx="24876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843" name="잉크 77842"/>
              <p14:cNvContentPartPr/>
              <p14:nvPr/>
            </p14:nvContentPartPr>
            <p14:xfrm>
              <a:off x="8053007" y="2453974"/>
              <a:ext cx="666360" cy="555840"/>
            </p14:xfrm>
          </p:contentPart>
        </mc:Choice>
        <mc:Fallback xmlns="">
          <p:pic>
            <p:nvPicPr>
              <p:cNvPr id="77843" name="잉크 7784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8032127" y="2433094"/>
                <a:ext cx="693000" cy="59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844" name="잉크 77843"/>
              <p14:cNvContentPartPr/>
              <p14:nvPr/>
            </p14:nvContentPartPr>
            <p14:xfrm>
              <a:off x="8661047" y="2656654"/>
              <a:ext cx="449280" cy="132840"/>
            </p14:xfrm>
          </p:contentPart>
        </mc:Choice>
        <mc:Fallback xmlns="">
          <p:pic>
            <p:nvPicPr>
              <p:cNvPr id="77844" name="잉크 7784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8640167" y="2639734"/>
                <a:ext cx="487440" cy="1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845" name="잉크 77844"/>
              <p14:cNvContentPartPr/>
              <p14:nvPr/>
            </p14:nvContentPartPr>
            <p14:xfrm>
              <a:off x="7383047" y="3139414"/>
              <a:ext cx="107640" cy="32076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7363967" y="3120334"/>
                <a:ext cx="147600" cy="3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846" name="잉크 77845"/>
              <p14:cNvContentPartPr/>
              <p14:nvPr/>
            </p14:nvContentPartPr>
            <p14:xfrm>
              <a:off x="7378367" y="3402934"/>
              <a:ext cx="179640" cy="12528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7361447" y="3398614"/>
                <a:ext cx="20808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847" name="잉크 77846"/>
              <p14:cNvContentPartPr/>
              <p14:nvPr/>
            </p14:nvContentPartPr>
            <p14:xfrm>
              <a:off x="6940967" y="3898654"/>
              <a:ext cx="13320" cy="23976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6920087" y="3892174"/>
                <a:ext cx="4572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848" name="잉크 77847"/>
              <p14:cNvContentPartPr/>
              <p14:nvPr/>
            </p14:nvContentPartPr>
            <p14:xfrm>
              <a:off x="6898847" y="3847894"/>
              <a:ext cx="19800" cy="3672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6881567" y="3831334"/>
                <a:ext cx="3996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849" name="잉크 77848"/>
              <p14:cNvContentPartPr/>
              <p14:nvPr/>
            </p14:nvContentPartPr>
            <p14:xfrm>
              <a:off x="7027727" y="3907294"/>
              <a:ext cx="174960" cy="21024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7006847" y="3904414"/>
                <a:ext cx="19908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850" name="잉크 77849"/>
              <p14:cNvContentPartPr/>
              <p14:nvPr/>
            </p14:nvContentPartPr>
            <p14:xfrm>
              <a:off x="7239047" y="3936094"/>
              <a:ext cx="111240" cy="18108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7233287" y="3923854"/>
                <a:ext cx="12564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851" name="잉크 77850"/>
              <p14:cNvContentPartPr/>
              <p14:nvPr/>
            </p14:nvContentPartPr>
            <p14:xfrm>
              <a:off x="7382687" y="3930334"/>
              <a:ext cx="114840" cy="17172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7365407" y="3909454"/>
                <a:ext cx="151200" cy="2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852" name="잉크 77851"/>
              <p14:cNvContentPartPr/>
              <p14:nvPr/>
            </p14:nvContentPartPr>
            <p14:xfrm>
              <a:off x="7522367" y="3953014"/>
              <a:ext cx="247320" cy="17388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7519127" y="3935374"/>
                <a:ext cx="25632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853" name="잉크 77852"/>
              <p14:cNvContentPartPr/>
              <p14:nvPr/>
            </p14:nvContentPartPr>
            <p14:xfrm>
              <a:off x="7816847" y="3817654"/>
              <a:ext cx="52200" cy="26820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7795967" y="3809014"/>
                <a:ext cx="9108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854" name="잉크 77853"/>
              <p14:cNvContentPartPr/>
              <p14:nvPr/>
            </p14:nvContentPartPr>
            <p14:xfrm>
              <a:off x="7733687" y="3942574"/>
              <a:ext cx="178560" cy="45000"/>
            </p14:xfrm>
          </p:contentPart>
        </mc:Choice>
        <mc:Fallback xmlns="">
          <p:pic>
            <p:nvPicPr>
              <p:cNvPr id="77854" name="잉크 7785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7724327" y="3936454"/>
                <a:ext cx="19296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855" name="잉크 77854"/>
              <p14:cNvContentPartPr/>
              <p14:nvPr/>
            </p14:nvContentPartPr>
            <p14:xfrm>
              <a:off x="7892087" y="3983614"/>
              <a:ext cx="3600" cy="9360"/>
            </p14:xfrm>
          </p:contentPart>
        </mc:Choice>
        <mc:Fallback xmlns="">
          <p:pic>
            <p:nvPicPr>
              <p:cNvPr id="77855" name="잉크 7785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7871927" y="3963454"/>
                <a:ext cx="4068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7856" name="잉크 77855"/>
              <p14:cNvContentPartPr/>
              <p14:nvPr/>
            </p14:nvContentPartPr>
            <p14:xfrm>
              <a:off x="7865807" y="4019614"/>
              <a:ext cx="17640" cy="828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7857527" y="4007014"/>
                <a:ext cx="3600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7857" name="잉크 77856"/>
              <p14:cNvContentPartPr/>
              <p14:nvPr/>
            </p14:nvContentPartPr>
            <p14:xfrm>
              <a:off x="7868687" y="3974614"/>
              <a:ext cx="160920" cy="119160"/>
            </p14:xfrm>
          </p:contentPart>
        </mc:Choice>
        <mc:Fallback xmlns="">
          <p:pic>
            <p:nvPicPr>
              <p:cNvPr id="77857" name="잉크 7785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7852127" y="3955894"/>
                <a:ext cx="18540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7858" name="잉크 77857"/>
              <p14:cNvContentPartPr/>
              <p14:nvPr/>
            </p14:nvContentPartPr>
            <p14:xfrm>
              <a:off x="7920887" y="3912334"/>
              <a:ext cx="51840" cy="9360"/>
            </p14:xfrm>
          </p:contentPart>
        </mc:Choice>
        <mc:Fallback xmlns="">
          <p:pic>
            <p:nvPicPr>
              <p:cNvPr id="77858" name="잉크 77857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7900367" y="3891814"/>
                <a:ext cx="7776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7859" name="잉크 77858"/>
              <p14:cNvContentPartPr/>
              <p14:nvPr/>
            </p14:nvContentPartPr>
            <p14:xfrm>
              <a:off x="8045087" y="3868414"/>
              <a:ext cx="143280" cy="227520"/>
            </p14:xfrm>
          </p:contentPart>
        </mc:Choice>
        <mc:Fallback xmlns="">
          <p:pic>
            <p:nvPicPr>
              <p:cNvPr id="77859" name="잉크 77858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8031047" y="3864454"/>
                <a:ext cx="17820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7860" name="잉크 77859"/>
              <p14:cNvContentPartPr/>
              <p14:nvPr/>
            </p14:nvContentPartPr>
            <p14:xfrm>
              <a:off x="8253527" y="3830254"/>
              <a:ext cx="29520" cy="218160"/>
            </p14:xfrm>
          </p:contentPart>
        </mc:Choice>
        <mc:Fallback xmlns="">
          <p:pic>
            <p:nvPicPr>
              <p:cNvPr id="77860" name="잉크 77859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8243447" y="3819094"/>
                <a:ext cx="5976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7861" name="잉크 77860"/>
              <p14:cNvContentPartPr/>
              <p14:nvPr/>
            </p14:nvContentPartPr>
            <p14:xfrm>
              <a:off x="8314007" y="3901174"/>
              <a:ext cx="345960" cy="151200"/>
            </p14:xfrm>
          </p:contentPart>
        </mc:Choice>
        <mc:Fallback xmlns="">
          <p:pic>
            <p:nvPicPr>
              <p:cNvPr id="77861" name="잉크 77860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8308607" y="3897934"/>
                <a:ext cx="35928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77862" name="잉크 77861"/>
              <p14:cNvContentPartPr/>
              <p14:nvPr/>
            </p14:nvContentPartPr>
            <p14:xfrm>
              <a:off x="2015807" y="3831694"/>
              <a:ext cx="277920" cy="278280"/>
            </p14:xfrm>
          </p:contentPart>
        </mc:Choice>
        <mc:Fallback xmlns="">
          <p:pic>
            <p:nvPicPr>
              <p:cNvPr id="77862" name="잉크 77861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1995287" y="3811534"/>
                <a:ext cx="303480" cy="31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77863" name="잉크 77862"/>
              <p14:cNvContentPartPr/>
              <p14:nvPr/>
            </p14:nvContentPartPr>
            <p14:xfrm>
              <a:off x="2443127" y="3861934"/>
              <a:ext cx="103680" cy="248400"/>
            </p14:xfrm>
          </p:contentPart>
        </mc:Choice>
        <mc:Fallback xmlns="">
          <p:pic>
            <p:nvPicPr>
              <p:cNvPr id="77863" name="잉크 77862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2427647" y="3848254"/>
                <a:ext cx="136080" cy="2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77864" name="잉크 77863"/>
              <p14:cNvContentPartPr/>
              <p14:nvPr/>
            </p14:nvContentPartPr>
            <p14:xfrm>
              <a:off x="2434127" y="3924934"/>
              <a:ext cx="230760" cy="168480"/>
            </p14:xfrm>
          </p:contentPart>
        </mc:Choice>
        <mc:Fallback xmlns="">
          <p:pic>
            <p:nvPicPr>
              <p:cNvPr id="77864" name="잉크 77863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2417927" y="3911974"/>
                <a:ext cx="25308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77865" name="잉크 77864"/>
              <p14:cNvContentPartPr/>
              <p14:nvPr/>
            </p14:nvContentPartPr>
            <p14:xfrm>
              <a:off x="2860367" y="3915214"/>
              <a:ext cx="182880" cy="23760"/>
            </p14:xfrm>
          </p:contentPart>
        </mc:Choice>
        <mc:Fallback xmlns="">
          <p:pic>
            <p:nvPicPr>
              <p:cNvPr id="77865" name="잉크 77864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2843087" y="3894694"/>
                <a:ext cx="21708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77866" name="잉크 77865"/>
              <p14:cNvContentPartPr/>
              <p14:nvPr/>
            </p14:nvContentPartPr>
            <p14:xfrm>
              <a:off x="2892407" y="3986134"/>
              <a:ext cx="228240" cy="55440"/>
            </p14:xfrm>
          </p:contentPart>
        </mc:Choice>
        <mc:Fallback xmlns="">
          <p:pic>
            <p:nvPicPr>
              <p:cNvPr id="77866" name="잉크 7786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2880167" y="3983254"/>
                <a:ext cx="24336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7867" name="잉크 77866"/>
              <p14:cNvContentPartPr/>
              <p14:nvPr/>
            </p14:nvContentPartPr>
            <p14:xfrm>
              <a:off x="3272927" y="3789574"/>
              <a:ext cx="186840" cy="299160"/>
            </p14:xfrm>
          </p:contentPart>
        </mc:Choice>
        <mc:Fallback xmlns="">
          <p:pic>
            <p:nvPicPr>
              <p:cNvPr id="77867" name="잉크 77866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3265007" y="3778054"/>
                <a:ext cx="215640" cy="33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7868" name="잉크 77867"/>
              <p14:cNvContentPartPr/>
              <p14:nvPr/>
            </p14:nvContentPartPr>
            <p14:xfrm>
              <a:off x="2481647" y="4607134"/>
              <a:ext cx="153360" cy="100080"/>
            </p14:xfrm>
          </p:contentPart>
        </mc:Choice>
        <mc:Fallback xmlns="">
          <p:pic>
            <p:nvPicPr>
              <p:cNvPr id="77868" name="잉크 77867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2468327" y="4593814"/>
                <a:ext cx="17712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77869" name="잉크 77868"/>
              <p14:cNvContentPartPr/>
              <p14:nvPr/>
            </p14:nvContentPartPr>
            <p14:xfrm>
              <a:off x="2512967" y="4581574"/>
              <a:ext cx="137160" cy="218520"/>
            </p14:xfrm>
          </p:contentPart>
        </mc:Choice>
        <mc:Fallback xmlns="">
          <p:pic>
            <p:nvPicPr>
              <p:cNvPr id="77869" name="잉크 77868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2499287" y="4572934"/>
                <a:ext cx="15948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77870" name="잉크 77869"/>
              <p14:cNvContentPartPr/>
              <p14:nvPr/>
            </p14:nvContentPartPr>
            <p14:xfrm>
              <a:off x="2886647" y="4613614"/>
              <a:ext cx="159480" cy="21960"/>
            </p14:xfrm>
          </p:contentPart>
        </mc:Choice>
        <mc:Fallback xmlns="">
          <p:pic>
            <p:nvPicPr>
              <p:cNvPr id="77870" name="잉크 77869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2868287" y="4592374"/>
                <a:ext cx="19116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7871" name="잉크 77870"/>
              <p14:cNvContentPartPr/>
              <p14:nvPr/>
            </p14:nvContentPartPr>
            <p14:xfrm>
              <a:off x="2913287" y="4700014"/>
              <a:ext cx="199080" cy="28080"/>
            </p14:xfrm>
          </p:contentPart>
        </mc:Choice>
        <mc:Fallback xmlns="">
          <p:pic>
            <p:nvPicPr>
              <p:cNvPr id="77871" name="잉크 77870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2899247" y="4694974"/>
                <a:ext cx="21816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5">
            <p14:nvContentPartPr>
              <p14:cNvPr id="77872" name="잉크 77871"/>
              <p14:cNvContentPartPr/>
              <p14:nvPr/>
            </p14:nvContentPartPr>
            <p14:xfrm>
              <a:off x="3308927" y="4440454"/>
              <a:ext cx="174600" cy="272520"/>
            </p14:xfrm>
          </p:contentPart>
        </mc:Choice>
        <mc:Fallback xmlns="">
          <p:pic>
            <p:nvPicPr>
              <p:cNvPr id="77872" name="잉크 77871"/>
              <p:cNvPicPr/>
              <p:nvPr/>
            </p:nvPicPr>
            <p:blipFill>
              <a:blip r:embed="rId156"/>
              <a:stretch>
                <a:fillRect/>
              </a:stretch>
            </p:blipFill>
            <p:spPr>
              <a:xfrm>
                <a:off x="3295607" y="4426054"/>
                <a:ext cx="20880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7">
            <p14:nvContentPartPr>
              <p14:cNvPr id="77873" name="잉크 77872"/>
              <p14:cNvContentPartPr/>
              <p14:nvPr/>
            </p14:nvContentPartPr>
            <p14:xfrm>
              <a:off x="3517727" y="4417054"/>
              <a:ext cx="168120" cy="399600"/>
            </p14:xfrm>
          </p:contentPart>
        </mc:Choice>
        <mc:Fallback xmlns="">
          <p:pic>
            <p:nvPicPr>
              <p:cNvPr id="77873" name="잉크 77872"/>
              <p:cNvPicPr/>
              <p:nvPr/>
            </p:nvPicPr>
            <p:blipFill>
              <a:blip r:embed="rId158"/>
              <a:stretch>
                <a:fillRect/>
              </a:stretch>
            </p:blipFill>
            <p:spPr>
              <a:xfrm>
                <a:off x="3500447" y="4409134"/>
                <a:ext cx="196920" cy="42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9">
            <p14:nvContentPartPr>
              <p14:cNvPr id="77874" name="잉크 77873"/>
              <p14:cNvContentPartPr/>
              <p14:nvPr/>
            </p14:nvContentPartPr>
            <p14:xfrm>
              <a:off x="3626447" y="4667974"/>
              <a:ext cx="214920" cy="167760"/>
            </p14:xfrm>
          </p:contentPart>
        </mc:Choice>
        <mc:Fallback xmlns="">
          <p:pic>
            <p:nvPicPr>
              <p:cNvPr id="77874" name="잉크 77873"/>
              <p:cNvPicPr/>
              <p:nvPr/>
            </p:nvPicPr>
            <p:blipFill>
              <a:blip r:embed="rId160"/>
              <a:stretch>
                <a:fillRect/>
              </a:stretch>
            </p:blipFill>
            <p:spPr>
              <a:xfrm>
                <a:off x="3605567" y="4650334"/>
                <a:ext cx="24876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1">
            <p14:nvContentPartPr>
              <p14:cNvPr id="77875" name="잉크 77874"/>
              <p14:cNvContentPartPr/>
              <p14:nvPr/>
            </p14:nvContentPartPr>
            <p14:xfrm>
              <a:off x="4032527" y="4568254"/>
              <a:ext cx="120600" cy="18360"/>
            </p14:xfrm>
          </p:contentPart>
        </mc:Choice>
        <mc:Fallback xmlns="">
          <p:pic>
            <p:nvPicPr>
              <p:cNvPr id="77875" name="잉크 77874"/>
              <p:cNvPicPr/>
              <p:nvPr/>
            </p:nvPicPr>
            <p:blipFill>
              <a:blip r:embed="rId162"/>
              <a:stretch>
                <a:fillRect/>
              </a:stretch>
            </p:blipFill>
            <p:spPr>
              <a:xfrm>
                <a:off x="4017047" y="4549174"/>
                <a:ext cx="14472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3">
            <p14:nvContentPartPr>
              <p14:cNvPr id="77876" name="잉크 77875"/>
              <p14:cNvContentPartPr/>
              <p14:nvPr/>
            </p14:nvContentPartPr>
            <p14:xfrm>
              <a:off x="4027847" y="4670854"/>
              <a:ext cx="136080" cy="25920"/>
            </p14:xfrm>
          </p:contentPart>
        </mc:Choice>
        <mc:Fallback xmlns="">
          <p:pic>
            <p:nvPicPr>
              <p:cNvPr id="77876" name="잉크 77875"/>
              <p:cNvPicPr/>
              <p:nvPr/>
            </p:nvPicPr>
            <p:blipFill>
              <a:blip r:embed="rId164"/>
              <a:stretch>
                <a:fillRect/>
              </a:stretch>
            </p:blipFill>
            <p:spPr>
              <a:xfrm>
                <a:off x="4014887" y="4661134"/>
                <a:ext cx="15372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5">
            <p14:nvContentPartPr>
              <p14:cNvPr id="77877" name="잉크 77876"/>
              <p14:cNvContentPartPr/>
              <p14:nvPr/>
            </p14:nvContentPartPr>
            <p14:xfrm>
              <a:off x="4442567" y="4478614"/>
              <a:ext cx="202320" cy="188280"/>
            </p14:xfrm>
          </p:contentPart>
        </mc:Choice>
        <mc:Fallback xmlns="">
          <p:pic>
            <p:nvPicPr>
              <p:cNvPr id="77877" name="잉크 77876"/>
              <p:cNvPicPr/>
              <p:nvPr/>
            </p:nvPicPr>
            <p:blipFill>
              <a:blip r:embed="rId166"/>
              <a:stretch>
                <a:fillRect/>
              </a:stretch>
            </p:blipFill>
            <p:spPr>
              <a:xfrm>
                <a:off x="4422407" y="4460614"/>
                <a:ext cx="22680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7">
            <p14:nvContentPartPr>
              <p14:cNvPr id="77878" name="잉크 77877"/>
              <p14:cNvContentPartPr/>
              <p14:nvPr/>
            </p14:nvContentPartPr>
            <p14:xfrm>
              <a:off x="4601687" y="4418854"/>
              <a:ext cx="98280" cy="11160"/>
            </p14:xfrm>
          </p:contentPart>
        </mc:Choice>
        <mc:Fallback xmlns="">
          <p:pic>
            <p:nvPicPr>
              <p:cNvPr id="77878" name="잉크 77877"/>
              <p:cNvPicPr/>
              <p:nvPr/>
            </p:nvPicPr>
            <p:blipFill>
              <a:blip r:embed="rId168"/>
              <a:stretch>
                <a:fillRect/>
              </a:stretch>
            </p:blipFill>
            <p:spPr>
              <a:xfrm>
                <a:off x="4581527" y="4399054"/>
                <a:ext cx="1227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9">
            <p14:nvContentPartPr>
              <p14:cNvPr id="77879" name="잉크 77878"/>
              <p14:cNvContentPartPr/>
              <p14:nvPr/>
            </p14:nvContentPartPr>
            <p14:xfrm>
              <a:off x="4767287" y="4357654"/>
              <a:ext cx="11880" cy="98640"/>
            </p14:xfrm>
          </p:contentPart>
        </mc:Choice>
        <mc:Fallback xmlns="">
          <p:pic>
            <p:nvPicPr>
              <p:cNvPr id="77879" name="잉크 77878"/>
              <p:cNvPicPr/>
              <p:nvPr/>
            </p:nvPicPr>
            <p:blipFill>
              <a:blip r:embed="rId170"/>
              <a:stretch>
                <a:fillRect/>
              </a:stretch>
            </p:blipFill>
            <p:spPr>
              <a:xfrm>
                <a:off x="4756487" y="4350454"/>
                <a:ext cx="3960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1">
            <p14:nvContentPartPr>
              <p14:cNvPr id="77880" name="잉크 77879"/>
              <p14:cNvContentPartPr/>
              <p14:nvPr/>
            </p14:nvContentPartPr>
            <p14:xfrm>
              <a:off x="4871687" y="4552414"/>
              <a:ext cx="1800" cy="2520"/>
            </p14:xfrm>
          </p:contentPart>
        </mc:Choice>
        <mc:Fallback xmlns="">
          <p:pic>
            <p:nvPicPr>
              <p:cNvPr id="77880" name="잉크 77879"/>
              <p:cNvPicPr/>
              <p:nvPr/>
            </p:nvPicPr>
            <p:blipFill>
              <a:blip r:embed="rId172"/>
              <a:stretch>
                <a:fillRect/>
              </a:stretch>
            </p:blipFill>
            <p:spPr>
              <a:xfrm>
                <a:off x="4853687" y="4532254"/>
                <a:ext cx="406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3">
            <p14:nvContentPartPr>
              <p14:cNvPr id="77881" name="잉크 77880"/>
              <p14:cNvContentPartPr/>
              <p14:nvPr/>
            </p14:nvContentPartPr>
            <p14:xfrm>
              <a:off x="5061047" y="4414174"/>
              <a:ext cx="156600" cy="234000"/>
            </p14:xfrm>
          </p:contentPart>
        </mc:Choice>
        <mc:Fallback xmlns="">
          <p:pic>
            <p:nvPicPr>
              <p:cNvPr id="77881" name="잉크 77880"/>
              <p:cNvPicPr/>
              <p:nvPr/>
            </p:nvPicPr>
            <p:blipFill>
              <a:blip r:embed="rId174"/>
              <a:stretch>
                <a:fillRect/>
              </a:stretch>
            </p:blipFill>
            <p:spPr>
              <a:xfrm>
                <a:off x="5040527" y="4396894"/>
                <a:ext cx="198000" cy="2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5">
            <p14:nvContentPartPr>
              <p14:cNvPr id="77882" name="잉크 77881"/>
              <p14:cNvContentPartPr/>
              <p14:nvPr/>
            </p14:nvContentPartPr>
            <p14:xfrm>
              <a:off x="3895367" y="5336854"/>
              <a:ext cx="254160" cy="477720"/>
            </p14:xfrm>
          </p:contentPart>
        </mc:Choice>
        <mc:Fallback xmlns="">
          <p:pic>
            <p:nvPicPr>
              <p:cNvPr id="77882" name="잉크 77881"/>
              <p:cNvPicPr/>
              <p:nvPr/>
            </p:nvPicPr>
            <p:blipFill>
              <a:blip r:embed="rId176"/>
              <a:stretch>
                <a:fillRect/>
              </a:stretch>
            </p:blipFill>
            <p:spPr>
              <a:xfrm>
                <a:off x="3874487" y="5315974"/>
                <a:ext cx="292320" cy="51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7">
            <p14:nvContentPartPr>
              <p14:cNvPr id="77883" name="잉크 77882"/>
              <p14:cNvContentPartPr/>
              <p14:nvPr/>
            </p14:nvContentPartPr>
            <p14:xfrm>
              <a:off x="3976367" y="5588134"/>
              <a:ext cx="141480" cy="77760"/>
            </p14:xfrm>
          </p:contentPart>
        </mc:Choice>
        <mc:Fallback xmlns="">
          <p:pic>
            <p:nvPicPr>
              <p:cNvPr id="77883" name="잉크 77882"/>
              <p:cNvPicPr/>
              <p:nvPr/>
            </p:nvPicPr>
            <p:blipFill>
              <a:blip r:embed="rId178"/>
              <a:stretch>
                <a:fillRect/>
              </a:stretch>
            </p:blipFill>
            <p:spPr>
              <a:xfrm>
                <a:off x="3958727" y="5582734"/>
                <a:ext cx="16452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9">
            <p14:nvContentPartPr>
              <p14:cNvPr id="77884" name="잉크 77883"/>
              <p14:cNvContentPartPr/>
              <p14:nvPr/>
            </p14:nvContentPartPr>
            <p14:xfrm>
              <a:off x="4298567" y="5501374"/>
              <a:ext cx="91440" cy="262800"/>
            </p14:xfrm>
          </p:contentPart>
        </mc:Choice>
        <mc:Fallback xmlns="">
          <p:pic>
            <p:nvPicPr>
              <p:cNvPr id="77884" name="잉크 77883"/>
              <p:cNvPicPr/>
              <p:nvPr/>
            </p:nvPicPr>
            <p:blipFill>
              <a:blip r:embed="rId180"/>
              <a:stretch>
                <a:fillRect/>
              </a:stretch>
            </p:blipFill>
            <p:spPr>
              <a:xfrm>
                <a:off x="4283807" y="5483374"/>
                <a:ext cx="12636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1">
            <p14:nvContentPartPr>
              <p14:cNvPr id="77885" name="잉크 77884"/>
              <p14:cNvContentPartPr/>
              <p14:nvPr/>
            </p14:nvContentPartPr>
            <p14:xfrm>
              <a:off x="4280927" y="5568694"/>
              <a:ext cx="185040" cy="219960"/>
            </p14:xfrm>
          </p:contentPart>
        </mc:Choice>
        <mc:Fallback xmlns="">
          <p:pic>
            <p:nvPicPr>
              <p:cNvPr id="77885" name="잉크 77884"/>
              <p:cNvPicPr/>
              <p:nvPr/>
            </p:nvPicPr>
            <p:blipFill>
              <a:blip r:embed="rId182"/>
              <a:stretch>
                <a:fillRect/>
              </a:stretch>
            </p:blipFill>
            <p:spPr>
              <a:xfrm>
                <a:off x="4271207" y="5554654"/>
                <a:ext cx="20412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3">
            <p14:nvContentPartPr>
              <p14:cNvPr id="77886" name="잉크 77885"/>
              <p14:cNvContentPartPr/>
              <p14:nvPr/>
            </p14:nvContentPartPr>
            <p14:xfrm>
              <a:off x="4597367" y="5538814"/>
              <a:ext cx="176760" cy="41400"/>
            </p14:xfrm>
          </p:contentPart>
        </mc:Choice>
        <mc:Fallback xmlns="">
          <p:pic>
            <p:nvPicPr>
              <p:cNvPr id="77886" name="잉크 77885"/>
              <p:cNvPicPr/>
              <p:nvPr/>
            </p:nvPicPr>
            <p:blipFill>
              <a:blip r:embed="rId184"/>
              <a:stretch>
                <a:fillRect/>
              </a:stretch>
            </p:blipFill>
            <p:spPr>
              <a:xfrm>
                <a:off x="4578647" y="5517574"/>
                <a:ext cx="20952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5">
            <p14:nvContentPartPr>
              <p14:cNvPr id="77887" name="잉크 77886"/>
              <p14:cNvContentPartPr/>
              <p14:nvPr/>
            </p14:nvContentPartPr>
            <p14:xfrm>
              <a:off x="4608167" y="5598214"/>
              <a:ext cx="243000" cy="57240"/>
            </p14:xfrm>
          </p:contentPart>
        </mc:Choice>
        <mc:Fallback xmlns="">
          <p:pic>
            <p:nvPicPr>
              <p:cNvPr id="77887" name="잉크 77886"/>
              <p:cNvPicPr/>
              <p:nvPr/>
            </p:nvPicPr>
            <p:blipFill>
              <a:blip r:embed="rId186"/>
              <a:stretch>
                <a:fillRect/>
              </a:stretch>
            </p:blipFill>
            <p:spPr>
              <a:xfrm>
                <a:off x="4594847" y="5593534"/>
                <a:ext cx="26172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7">
            <p14:nvContentPartPr>
              <p14:cNvPr id="77888" name="잉크 77887"/>
              <p14:cNvContentPartPr/>
              <p14:nvPr/>
            </p14:nvContentPartPr>
            <p14:xfrm>
              <a:off x="4930007" y="5428654"/>
              <a:ext cx="175680" cy="340920"/>
            </p14:xfrm>
          </p:contentPart>
        </mc:Choice>
        <mc:Fallback xmlns="">
          <p:pic>
            <p:nvPicPr>
              <p:cNvPr id="77888" name="잉크 77887"/>
              <p:cNvPicPr/>
              <p:nvPr/>
            </p:nvPicPr>
            <p:blipFill>
              <a:blip r:embed="rId188"/>
              <a:stretch>
                <a:fillRect/>
              </a:stretch>
            </p:blipFill>
            <p:spPr>
              <a:xfrm>
                <a:off x="4926407" y="5412094"/>
                <a:ext cx="200160" cy="37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9">
            <p14:nvContentPartPr>
              <p14:cNvPr id="77889" name="잉크 77888"/>
              <p14:cNvContentPartPr/>
              <p14:nvPr/>
            </p14:nvContentPartPr>
            <p14:xfrm>
              <a:off x="5686727" y="5521534"/>
              <a:ext cx="259560" cy="63360"/>
            </p14:xfrm>
          </p:contentPart>
        </mc:Choice>
        <mc:Fallback xmlns="">
          <p:pic>
            <p:nvPicPr>
              <p:cNvPr id="77889" name="잉크 77888"/>
              <p:cNvPicPr/>
              <p:nvPr/>
            </p:nvPicPr>
            <p:blipFill>
              <a:blip r:embed="rId190"/>
              <a:stretch>
                <a:fillRect/>
              </a:stretch>
            </p:blipFill>
            <p:spPr>
              <a:xfrm>
                <a:off x="5670167" y="5502814"/>
                <a:ext cx="28512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1">
            <p14:nvContentPartPr>
              <p14:cNvPr id="77890" name="잉크 77889"/>
              <p14:cNvContentPartPr/>
              <p14:nvPr/>
            </p14:nvContentPartPr>
            <p14:xfrm>
              <a:off x="5661527" y="5588494"/>
              <a:ext cx="325080" cy="77400"/>
            </p14:xfrm>
          </p:contentPart>
        </mc:Choice>
        <mc:Fallback xmlns="">
          <p:pic>
            <p:nvPicPr>
              <p:cNvPr id="77890" name="잉크 77889"/>
              <p:cNvPicPr/>
              <p:nvPr/>
            </p:nvPicPr>
            <p:blipFill>
              <a:blip r:embed="rId192"/>
              <a:stretch>
                <a:fillRect/>
              </a:stretch>
            </p:blipFill>
            <p:spPr>
              <a:xfrm>
                <a:off x="5648207" y="5569054"/>
                <a:ext cx="35208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3">
            <p14:nvContentPartPr>
              <p14:cNvPr id="77891" name="잉크 77890"/>
              <p14:cNvContentPartPr/>
              <p14:nvPr/>
            </p14:nvContentPartPr>
            <p14:xfrm>
              <a:off x="5844047" y="5422534"/>
              <a:ext cx="182520" cy="263160"/>
            </p14:xfrm>
          </p:contentPart>
        </mc:Choice>
        <mc:Fallback xmlns="">
          <p:pic>
            <p:nvPicPr>
              <p:cNvPr id="77891" name="잉크 77890"/>
              <p:cNvPicPr/>
              <p:nvPr/>
            </p:nvPicPr>
            <p:blipFill>
              <a:blip r:embed="rId194"/>
              <a:stretch>
                <a:fillRect/>
              </a:stretch>
            </p:blipFill>
            <p:spPr>
              <a:xfrm>
                <a:off x="5830007" y="5408494"/>
                <a:ext cx="21456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5">
            <p14:nvContentPartPr>
              <p14:cNvPr id="77892" name="잉크 77891"/>
              <p14:cNvContentPartPr/>
              <p14:nvPr/>
            </p14:nvContentPartPr>
            <p14:xfrm>
              <a:off x="6402407" y="5440894"/>
              <a:ext cx="62280" cy="183960"/>
            </p14:xfrm>
          </p:contentPart>
        </mc:Choice>
        <mc:Fallback xmlns="">
          <p:pic>
            <p:nvPicPr>
              <p:cNvPr id="77892" name="잉크 77891"/>
              <p:cNvPicPr/>
              <p:nvPr/>
            </p:nvPicPr>
            <p:blipFill>
              <a:blip r:embed="rId196"/>
              <a:stretch>
                <a:fillRect/>
              </a:stretch>
            </p:blipFill>
            <p:spPr>
              <a:xfrm>
                <a:off x="6381527" y="5428654"/>
                <a:ext cx="9648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7">
            <p14:nvContentPartPr>
              <p14:cNvPr id="77893" name="잉크 77892"/>
              <p14:cNvContentPartPr/>
              <p14:nvPr/>
            </p14:nvContentPartPr>
            <p14:xfrm>
              <a:off x="6355967" y="5449174"/>
              <a:ext cx="183960" cy="178200"/>
            </p14:xfrm>
          </p:contentPart>
        </mc:Choice>
        <mc:Fallback xmlns="">
          <p:pic>
            <p:nvPicPr>
              <p:cNvPr id="77893" name="잉크 77892"/>
              <p:cNvPicPr/>
              <p:nvPr/>
            </p:nvPicPr>
            <p:blipFill>
              <a:blip r:embed="rId198"/>
              <a:stretch>
                <a:fillRect/>
              </a:stretch>
            </p:blipFill>
            <p:spPr>
              <a:xfrm>
                <a:off x="6341567" y="5435854"/>
                <a:ext cx="20592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9">
            <p14:nvContentPartPr>
              <p14:cNvPr id="77894" name="잉크 77893"/>
              <p14:cNvContentPartPr/>
              <p14:nvPr/>
            </p14:nvContentPartPr>
            <p14:xfrm>
              <a:off x="6651887" y="5426134"/>
              <a:ext cx="120960" cy="24840"/>
            </p14:xfrm>
          </p:contentPart>
        </mc:Choice>
        <mc:Fallback xmlns="">
          <p:pic>
            <p:nvPicPr>
              <p:cNvPr id="77894" name="잉크 77893"/>
              <p:cNvPicPr/>
              <p:nvPr/>
            </p:nvPicPr>
            <p:blipFill>
              <a:blip r:embed="rId200"/>
              <a:stretch>
                <a:fillRect/>
              </a:stretch>
            </p:blipFill>
            <p:spPr>
              <a:xfrm>
                <a:off x="6632087" y="5405254"/>
                <a:ext cx="15192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1">
            <p14:nvContentPartPr>
              <p14:cNvPr id="77895" name="잉크 77894"/>
              <p14:cNvContentPartPr/>
              <p14:nvPr/>
            </p14:nvContentPartPr>
            <p14:xfrm>
              <a:off x="6662687" y="5501014"/>
              <a:ext cx="154440" cy="14040"/>
            </p14:xfrm>
          </p:contentPart>
        </mc:Choice>
        <mc:Fallback xmlns="">
          <p:pic>
            <p:nvPicPr>
              <p:cNvPr id="77895" name="잉크 77894"/>
              <p:cNvPicPr/>
              <p:nvPr/>
            </p:nvPicPr>
            <p:blipFill>
              <a:blip r:embed="rId202"/>
              <a:stretch>
                <a:fillRect/>
              </a:stretch>
            </p:blipFill>
            <p:spPr>
              <a:xfrm>
                <a:off x="6648647" y="5480494"/>
                <a:ext cx="1738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3">
            <p14:nvContentPartPr>
              <p14:cNvPr id="77896" name="잉크 77895"/>
              <p14:cNvContentPartPr/>
              <p14:nvPr/>
            </p14:nvContentPartPr>
            <p14:xfrm>
              <a:off x="6975887" y="5259454"/>
              <a:ext cx="174960" cy="362880"/>
            </p14:xfrm>
          </p:contentPart>
        </mc:Choice>
        <mc:Fallback xmlns="">
          <p:pic>
            <p:nvPicPr>
              <p:cNvPr id="77896" name="잉크 77895"/>
              <p:cNvPicPr/>
              <p:nvPr/>
            </p:nvPicPr>
            <p:blipFill>
              <a:blip r:embed="rId204"/>
              <a:stretch>
                <a:fillRect/>
              </a:stretch>
            </p:blipFill>
            <p:spPr>
              <a:xfrm>
                <a:off x="6954647" y="5239654"/>
                <a:ext cx="217080" cy="4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5">
            <p14:nvContentPartPr>
              <p14:cNvPr id="77897" name="잉크 77896"/>
              <p14:cNvContentPartPr/>
              <p14:nvPr/>
            </p14:nvContentPartPr>
            <p14:xfrm>
              <a:off x="6995327" y="5406334"/>
              <a:ext cx="159840" cy="64080"/>
            </p14:xfrm>
          </p:contentPart>
        </mc:Choice>
        <mc:Fallback xmlns="">
          <p:pic>
            <p:nvPicPr>
              <p:cNvPr id="77897" name="잉크 77896"/>
              <p:cNvPicPr/>
              <p:nvPr/>
            </p:nvPicPr>
            <p:blipFill>
              <a:blip r:embed="rId206"/>
              <a:stretch>
                <a:fillRect/>
              </a:stretch>
            </p:blipFill>
            <p:spPr>
              <a:xfrm>
                <a:off x="6977327" y="5402014"/>
                <a:ext cx="18216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7">
            <p14:nvContentPartPr>
              <p14:cNvPr id="77898" name="잉크 77897"/>
              <p14:cNvContentPartPr/>
              <p14:nvPr/>
            </p14:nvContentPartPr>
            <p14:xfrm>
              <a:off x="7177847" y="5224894"/>
              <a:ext cx="122400" cy="20520"/>
            </p14:xfrm>
          </p:contentPart>
        </mc:Choice>
        <mc:Fallback xmlns="">
          <p:pic>
            <p:nvPicPr>
              <p:cNvPr id="77898" name="잉크 77897"/>
              <p:cNvPicPr/>
              <p:nvPr/>
            </p:nvPicPr>
            <p:blipFill>
              <a:blip r:embed="rId208"/>
              <a:stretch>
                <a:fillRect/>
              </a:stretch>
            </p:blipFill>
            <p:spPr>
              <a:xfrm>
                <a:off x="7159127" y="5203654"/>
                <a:ext cx="15264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9">
            <p14:nvContentPartPr>
              <p14:cNvPr id="77899" name="잉크 77898"/>
              <p14:cNvContentPartPr/>
              <p14:nvPr/>
            </p14:nvContentPartPr>
            <p14:xfrm>
              <a:off x="7337327" y="5162254"/>
              <a:ext cx="20520" cy="145080"/>
            </p14:xfrm>
          </p:contentPart>
        </mc:Choice>
        <mc:Fallback xmlns="">
          <p:pic>
            <p:nvPicPr>
              <p:cNvPr id="77899" name="잉크 77898"/>
              <p:cNvPicPr/>
              <p:nvPr/>
            </p:nvPicPr>
            <p:blipFill>
              <a:blip r:embed="rId210"/>
              <a:stretch>
                <a:fillRect/>
              </a:stretch>
            </p:blipFill>
            <p:spPr>
              <a:xfrm>
                <a:off x="7330487" y="5149654"/>
                <a:ext cx="4356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1">
            <p14:nvContentPartPr>
              <p14:cNvPr id="77900" name="잉크 77899"/>
              <p14:cNvContentPartPr/>
              <p14:nvPr/>
            </p14:nvContentPartPr>
            <p14:xfrm>
              <a:off x="7366127" y="5430094"/>
              <a:ext cx="22680" cy="19080"/>
            </p14:xfrm>
          </p:contentPart>
        </mc:Choice>
        <mc:Fallback xmlns="">
          <p:pic>
            <p:nvPicPr>
              <p:cNvPr id="77900" name="잉크 77899"/>
              <p:cNvPicPr/>
              <p:nvPr/>
            </p:nvPicPr>
            <p:blipFill>
              <a:blip r:embed="rId212"/>
              <a:stretch>
                <a:fillRect/>
              </a:stretch>
            </p:blipFill>
            <p:spPr>
              <a:xfrm>
                <a:off x="7345607" y="5410294"/>
                <a:ext cx="4716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3">
            <p14:nvContentPartPr>
              <p14:cNvPr id="77901" name="잉크 77900"/>
              <p14:cNvContentPartPr/>
              <p14:nvPr/>
            </p14:nvContentPartPr>
            <p14:xfrm>
              <a:off x="7559447" y="5251894"/>
              <a:ext cx="147600" cy="311760"/>
            </p14:xfrm>
          </p:contentPart>
        </mc:Choice>
        <mc:Fallback xmlns="">
          <p:pic>
            <p:nvPicPr>
              <p:cNvPr id="77901" name="잉크 77900"/>
              <p:cNvPicPr/>
              <p:nvPr/>
            </p:nvPicPr>
            <p:blipFill>
              <a:blip r:embed="rId214"/>
              <a:stretch>
                <a:fillRect/>
              </a:stretch>
            </p:blipFill>
            <p:spPr>
              <a:xfrm>
                <a:off x="7538567" y="5238214"/>
                <a:ext cx="189360" cy="34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5">
            <p14:nvContentPartPr>
              <p14:cNvPr id="77902" name="잉크 77901"/>
              <p14:cNvContentPartPr/>
              <p14:nvPr/>
            </p14:nvContentPartPr>
            <p14:xfrm>
              <a:off x="4211087" y="5649694"/>
              <a:ext cx="9720" cy="12240"/>
            </p14:xfrm>
          </p:contentPart>
        </mc:Choice>
        <mc:Fallback xmlns="">
          <p:pic>
            <p:nvPicPr>
              <p:cNvPr id="77902" name="잉크 77901"/>
              <p:cNvPicPr/>
              <p:nvPr/>
            </p:nvPicPr>
            <p:blipFill>
              <a:blip r:embed="rId216"/>
              <a:stretch>
                <a:fillRect/>
              </a:stretch>
            </p:blipFill>
            <p:spPr>
              <a:xfrm>
                <a:off x="4191287" y="5632414"/>
                <a:ext cx="39960" cy="435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809596" y="928670"/>
            <a:ext cx="8929750" cy="46628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>
              <a:solidFill>
                <a:srgbClr val="0000FF"/>
              </a:solidFill>
            </a:endParaRPr>
          </a:p>
          <a:p>
            <a:pPr marL="176213" indent="-176213">
              <a:lnSpc>
                <a:spcPct val="150000"/>
              </a:lnSpc>
            </a:pPr>
            <a:endParaRPr lang="en-US" altLang="ko-KR" sz="1800" b="1" dirty="0" smtClean="0"/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r>
              <a:rPr lang="en-US" altLang="ko-KR" sz="1800" b="1" dirty="0" smtClean="0">
                <a:latin typeface="Lucida Sans Unicode" pitchFamily="34" charset="0"/>
              </a:rPr>
              <a:t>Matrix Picture</a:t>
            </a:r>
            <a:endParaRPr lang="en-US" altLang="ko-KR" sz="2400" b="1" dirty="0">
              <a:latin typeface="Lucida Sans Unicode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잉크 1"/>
              <p14:cNvContentPartPr/>
              <p14:nvPr/>
            </p14:nvContentPartPr>
            <p14:xfrm>
              <a:off x="1969727" y="899494"/>
              <a:ext cx="166320" cy="790200"/>
            </p14:xfrm>
          </p:contentPart>
        </mc:Choice>
        <mc:Fallback xmlns="">
          <p:pic>
            <p:nvPicPr>
              <p:cNvPr id="2" name="잉크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52447" y="882214"/>
                <a:ext cx="190800" cy="82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잉크 2"/>
              <p14:cNvContentPartPr/>
              <p14:nvPr/>
            </p14:nvContentPartPr>
            <p14:xfrm>
              <a:off x="2255927" y="972214"/>
              <a:ext cx="163080" cy="26064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41167" y="956374"/>
                <a:ext cx="196200" cy="28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잉크 3"/>
              <p14:cNvContentPartPr/>
              <p14:nvPr/>
            </p14:nvContentPartPr>
            <p14:xfrm>
              <a:off x="2779727" y="970054"/>
              <a:ext cx="720" cy="828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75047" y="965014"/>
                <a:ext cx="1044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5" name="잉크 4"/>
              <p14:cNvContentPartPr/>
              <p14:nvPr/>
            </p14:nvContentPartPr>
            <p14:xfrm>
              <a:off x="2721407" y="971134"/>
              <a:ext cx="263160" cy="20988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709167" y="960334"/>
                <a:ext cx="29232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6" name="잉크 5"/>
              <p14:cNvContentPartPr/>
              <p14:nvPr/>
            </p14:nvContentPartPr>
            <p14:xfrm>
              <a:off x="2767127" y="932254"/>
              <a:ext cx="190800" cy="1011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762447" y="918574"/>
                <a:ext cx="199800" cy="1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7" name="잉크 6"/>
              <p14:cNvContentPartPr/>
              <p14:nvPr/>
            </p14:nvContentPartPr>
            <p14:xfrm>
              <a:off x="2305247" y="1575574"/>
              <a:ext cx="20520" cy="1447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295527" y="1564774"/>
                <a:ext cx="4644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8" name="잉크 7"/>
              <p14:cNvContentPartPr/>
              <p14:nvPr/>
            </p14:nvContentPartPr>
            <p14:xfrm>
              <a:off x="2731847" y="1489894"/>
              <a:ext cx="205200" cy="19584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718887" y="1477294"/>
                <a:ext cx="23364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9" name="잉크 8"/>
              <p14:cNvContentPartPr/>
              <p14:nvPr/>
            </p14:nvContentPartPr>
            <p14:xfrm>
              <a:off x="3141167" y="881494"/>
              <a:ext cx="208080" cy="64476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127847" y="869254"/>
                <a:ext cx="239760" cy="67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0" name="잉크 9"/>
              <p14:cNvContentPartPr/>
              <p14:nvPr/>
            </p14:nvContentPartPr>
            <p14:xfrm>
              <a:off x="3551207" y="865294"/>
              <a:ext cx="149760" cy="68724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531767" y="853054"/>
                <a:ext cx="187560" cy="72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" name="잉크 10"/>
              <p14:cNvContentPartPr/>
              <p14:nvPr/>
            </p14:nvContentPartPr>
            <p14:xfrm>
              <a:off x="3892487" y="872134"/>
              <a:ext cx="12960" cy="16128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886727" y="860974"/>
                <a:ext cx="3492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" name="잉크 11"/>
              <p14:cNvContentPartPr/>
              <p14:nvPr/>
            </p14:nvContentPartPr>
            <p14:xfrm>
              <a:off x="3831647" y="1314574"/>
              <a:ext cx="156600" cy="18612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819047" y="1301974"/>
                <a:ext cx="17712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3" name="잉크 12"/>
              <p14:cNvContentPartPr/>
              <p14:nvPr/>
            </p14:nvContentPartPr>
            <p14:xfrm>
              <a:off x="4068887" y="859174"/>
              <a:ext cx="228600" cy="7527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059167" y="848014"/>
                <a:ext cx="259560" cy="77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4" name="잉크 13"/>
              <p14:cNvContentPartPr/>
              <p14:nvPr/>
            </p14:nvContentPartPr>
            <p14:xfrm>
              <a:off x="4517447" y="1065814"/>
              <a:ext cx="271800" cy="5724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505207" y="1049254"/>
                <a:ext cx="29412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5" name="잉크 14"/>
              <p14:cNvContentPartPr/>
              <p14:nvPr/>
            </p14:nvContentPartPr>
            <p14:xfrm>
              <a:off x="4582967" y="1153294"/>
              <a:ext cx="289080" cy="288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573967" y="1150054"/>
                <a:ext cx="3013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6" name="잉크 15"/>
              <p14:cNvContentPartPr/>
              <p14:nvPr/>
            </p14:nvContentPartPr>
            <p14:xfrm>
              <a:off x="4983287" y="922894"/>
              <a:ext cx="150840" cy="18216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976087" y="907774"/>
                <a:ext cx="17568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7" name="잉크 16"/>
              <p14:cNvContentPartPr/>
              <p14:nvPr/>
            </p14:nvContentPartPr>
            <p14:xfrm>
              <a:off x="5125847" y="1230694"/>
              <a:ext cx="26280" cy="4104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5122967" y="1227814"/>
                <a:ext cx="3996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18" name="잉크 17"/>
              <p14:cNvContentPartPr/>
              <p14:nvPr/>
            </p14:nvContentPartPr>
            <p14:xfrm>
              <a:off x="3634727" y="2429854"/>
              <a:ext cx="146520" cy="1800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616367" y="2411494"/>
                <a:ext cx="17064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19" name="잉크 18"/>
              <p14:cNvContentPartPr/>
              <p14:nvPr/>
            </p14:nvContentPartPr>
            <p14:xfrm>
              <a:off x="3665687" y="2550094"/>
              <a:ext cx="138960" cy="3492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649847" y="2545414"/>
                <a:ext cx="15912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0" name="잉크 19"/>
              <p14:cNvContentPartPr/>
              <p14:nvPr/>
            </p14:nvContentPartPr>
            <p14:xfrm>
              <a:off x="4170407" y="2384494"/>
              <a:ext cx="11160" cy="25092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153127" y="2371174"/>
                <a:ext cx="43200" cy="28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1" name="잉크 20"/>
              <p14:cNvContentPartPr/>
              <p14:nvPr/>
            </p14:nvContentPartPr>
            <p14:xfrm>
              <a:off x="4352567" y="2532094"/>
              <a:ext cx="0" cy="1584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0" y="0"/>
                <a:ext cx="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22" name="잉크 21"/>
              <p14:cNvContentPartPr/>
              <p14:nvPr/>
            </p14:nvContentPartPr>
            <p14:xfrm>
              <a:off x="4333487" y="2518414"/>
              <a:ext cx="12960" cy="144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314407" y="2500414"/>
                <a:ext cx="410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23" name="잉크 22"/>
              <p14:cNvContentPartPr/>
              <p14:nvPr/>
            </p14:nvContentPartPr>
            <p14:xfrm>
              <a:off x="4435727" y="2188654"/>
              <a:ext cx="135720" cy="79452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4414847" y="2171374"/>
                <a:ext cx="174960" cy="83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24" name="잉크 23"/>
              <p14:cNvContentPartPr/>
              <p14:nvPr/>
            </p14:nvContentPartPr>
            <p14:xfrm>
              <a:off x="4645967" y="2233294"/>
              <a:ext cx="170280" cy="17136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4629407" y="2214214"/>
                <a:ext cx="19548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25" name="잉크 24"/>
              <p14:cNvContentPartPr/>
              <p14:nvPr/>
            </p14:nvContentPartPr>
            <p14:xfrm>
              <a:off x="4736327" y="2705614"/>
              <a:ext cx="4680" cy="19800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4717967" y="2699854"/>
                <a:ext cx="4284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26" name="잉크 25"/>
              <p14:cNvContentPartPr/>
              <p14:nvPr/>
            </p14:nvContentPartPr>
            <p14:xfrm>
              <a:off x="4872767" y="2172094"/>
              <a:ext cx="162720" cy="7653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4859807" y="2158054"/>
                <a:ext cx="196560" cy="80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27" name="잉크 26"/>
              <p14:cNvContentPartPr/>
              <p14:nvPr/>
            </p14:nvContentPartPr>
            <p14:xfrm>
              <a:off x="5174447" y="2434534"/>
              <a:ext cx="212040" cy="72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5157887" y="2414374"/>
                <a:ext cx="24516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28" name="잉크 27"/>
              <p14:cNvContentPartPr/>
              <p14:nvPr/>
            </p14:nvContentPartPr>
            <p14:xfrm>
              <a:off x="5263727" y="2345254"/>
              <a:ext cx="12600" cy="22680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5245367" y="2337694"/>
                <a:ext cx="4896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29" name="잉크 28"/>
              <p14:cNvContentPartPr/>
              <p14:nvPr/>
            </p14:nvContentPartPr>
            <p14:xfrm>
              <a:off x="5614007" y="2322214"/>
              <a:ext cx="155160" cy="23940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5596007" y="2304214"/>
                <a:ext cx="18684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30" name="잉크 29"/>
              <p14:cNvContentPartPr/>
              <p14:nvPr/>
            </p14:nvContentPartPr>
            <p14:xfrm>
              <a:off x="5887967" y="2429854"/>
              <a:ext cx="4680" cy="792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5868167" y="2410054"/>
                <a:ext cx="3924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31" name="잉크 30"/>
              <p14:cNvContentPartPr/>
              <p14:nvPr/>
            </p14:nvContentPartPr>
            <p14:xfrm>
              <a:off x="6054647" y="2199094"/>
              <a:ext cx="154800" cy="78120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6033767" y="2181814"/>
                <a:ext cx="193680" cy="81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824" name="잉크 77823"/>
              <p14:cNvContentPartPr/>
              <p14:nvPr/>
            </p14:nvContentPartPr>
            <p14:xfrm>
              <a:off x="6267047" y="2281174"/>
              <a:ext cx="173160" cy="157320"/>
            </p14:xfrm>
          </p:contentPart>
        </mc:Choice>
        <mc:Fallback xmlns="">
          <p:pic>
            <p:nvPicPr>
              <p:cNvPr id="77824" name="잉크 77823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6249407" y="2267854"/>
                <a:ext cx="20988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7827" name="잉크 77826"/>
              <p14:cNvContentPartPr/>
              <p14:nvPr/>
            </p14:nvContentPartPr>
            <p14:xfrm>
              <a:off x="6244367" y="2244814"/>
              <a:ext cx="178920" cy="86760"/>
            </p14:xfrm>
          </p:contentPart>
        </mc:Choice>
        <mc:Fallback xmlns="">
          <p:pic>
            <p:nvPicPr>
              <p:cNvPr id="77827" name="잉크 77826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6226727" y="2236174"/>
                <a:ext cx="19980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7828" name="잉크 77827"/>
              <p14:cNvContentPartPr/>
              <p14:nvPr/>
            </p14:nvContentPartPr>
            <p14:xfrm>
              <a:off x="6237527" y="2702734"/>
              <a:ext cx="171360" cy="210600"/>
            </p14:xfrm>
          </p:contentPart>
        </mc:Choice>
        <mc:Fallback xmlns="">
          <p:pic>
            <p:nvPicPr>
              <p:cNvPr id="77828" name="잉크 77827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6223127" y="2686894"/>
                <a:ext cx="20556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77829" name="잉크 77828"/>
              <p14:cNvContentPartPr/>
              <p14:nvPr/>
            </p14:nvContentPartPr>
            <p14:xfrm>
              <a:off x="6519407" y="2168494"/>
              <a:ext cx="155880" cy="795960"/>
            </p14:xfrm>
          </p:contentPart>
        </mc:Choice>
        <mc:Fallback xmlns="">
          <p:pic>
            <p:nvPicPr>
              <p:cNvPr id="77829" name="잉크 77828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6508247" y="2154814"/>
                <a:ext cx="187920" cy="83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77830" name="잉크 77829"/>
              <p14:cNvContentPartPr/>
              <p14:nvPr/>
            </p14:nvContentPartPr>
            <p14:xfrm>
              <a:off x="6973367" y="2402494"/>
              <a:ext cx="177840" cy="24840"/>
            </p14:xfrm>
          </p:contentPart>
        </mc:Choice>
        <mc:Fallback xmlns="">
          <p:pic>
            <p:nvPicPr>
              <p:cNvPr id="77830" name="잉크 77829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6957887" y="2383774"/>
                <a:ext cx="2016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77831" name="잉크 77830"/>
              <p14:cNvContentPartPr/>
              <p14:nvPr/>
            </p14:nvContentPartPr>
            <p14:xfrm>
              <a:off x="6979847" y="2513734"/>
              <a:ext cx="154440" cy="24840"/>
            </p14:xfrm>
          </p:contentPart>
        </mc:Choice>
        <mc:Fallback xmlns="">
          <p:pic>
            <p:nvPicPr>
              <p:cNvPr id="77831" name="잉크 77830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6965807" y="2509054"/>
                <a:ext cx="1720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77832" name="잉크 77831"/>
              <p14:cNvContentPartPr/>
              <p14:nvPr/>
            </p14:nvContentPartPr>
            <p14:xfrm>
              <a:off x="7353887" y="2117014"/>
              <a:ext cx="203760" cy="769680"/>
            </p14:xfrm>
          </p:contentPart>
        </mc:Choice>
        <mc:Fallback xmlns="">
          <p:pic>
            <p:nvPicPr>
              <p:cNvPr id="77832" name="잉크 77831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7333007" y="2101534"/>
                <a:ext cx="235440" cy="80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77833" name="잉크 77832"/>
              <p14:cNvContentPartPr/>
              <p14:nvPr/>
            </p14:nvContentPartPr>
            <p14:xfrm>
              <a:off x="7680047" y="2177854"/>
              <a:ext cx="16920" cy="145440"/>
            </p14:xfrm>
          </p:contentPart>
        </mc:Choice>
        <mc:Fallback xmlns="">
          <p:pic>
            <p:nvPicPr>
              <p:cNvPr id="77833" name="잉크 77832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7664927" y="2172814"/>
                <a:ext cx="3780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9">
            <p14:nvContentPartPr>
              <p14:cNvPr id="77834" name="잉크 77833"/>
              <p14:cNvContentPartPr/>
              <p14:nvPr/>
            </p14:nvContentPartPr>
            <p14:xfrm>
              <a:off x="7782647" y="2153374"/>
              <a:ext cx="183600" cy="168840"/>
            </p14:xfrm>
          </p:contentPart>
        </mc:Choice>
        <mc:Fallback xmlns="">
          <p:pic>
            <p:nvPicPr>
              <p:cNvPr id="77834" name="잉크 77833"/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7772927" y="2139334"/>
                <a:ext cx="196200" cy="20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1">
            <p14:nvContentPartPr>
              <p14:cNvPr id="77835" name="잉크 77834"/>
              <p14:cNvContentPartPr/>
              <p14:nvPr/>
            </p14:nvContentPartPr>
            <p14:xfrm>
              <a:off x="7703447" y="2632894"/>
              <a:ext cx="147240" cy="245160"/>
            </p14:xfrm>
          </p:contentPart>
        </mc:Choice>
        <mc:Fallback xmlns="">
          <p:pic>
            <p:nvPicPr>
              <p:cNvPr id="77835" name="잉크 77834"/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7685807" y="2614174"/>
                <a:ext cx="18360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3">
            <p14:nvContentPartPr>
              <p14:cNvPr id="77836" name="잉크 77835"/>
              <p14:cNvContentPartPr/>
              <p14:nvPr/>
            </p14:nvContentPartPr>
            <p14:xfrm>
              <a:off x="8025287" y="2144374"/>
              <a:ext cx="136080" cy="754920"/>
            </p14:xfrm>
          </p:contentPart>
        </mc:Choice>
        <mc:Fallback xmlns="">
          <p:pic>
            <p:nvPicPr>
              <p:cNvPr id="77836" name="잉크 77835"/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8013767" y="2128174"/>
                <a:ext cx="164520" cy="79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5">
            <p14:nvContentPartPr>
              <p14:cNvPr id="77837" name="잉크 77836"/>
              <p14:cNvContentPartPr/>
              <p14:nvPr/>
            </p14:nvContentPartPr>
            <p14:xfrm>
              <a:off x="853727" y="2739094"/>
              <a:ext cx="35640" cy="191520"/>
            </p14:xfrm>
          </p:contentPart>
        </mc:Choice>
        <mc:Fallback xmlns="">
          <p:pic>
            <p:nvPicPr>
              <p:cNvPr id="77837" name="잉크 77836"/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842207" y="2724334"/>
                <a:ext cx="6192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7">
            <p14:nvContentPartPr>
              <p14:cNvPr id="77838" name="잉크 77837"/>
              <p14:cNvContentPartPr/>
              <p14:nvPr/>
            </p14:nvContentPartPr>
            <p14:xfrm>
              <a:off x="756887" y="2655934"/>
              <a:ext cx="375120" cy="427680"/>
            </p14:xfrm>
          </p:contentPart>
        </mc:Choice>
        <mc:Fallback xmlns="">
          <p:pic>
            <p:nvPicPr>
              <p:cNvPr id="77838" name="잉크 77837"/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737447" y="2651974"/>
                <a:ext cx="415800" cy="4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9">
            <p14:nvContentPartPr>
              <p14:cNvPr id="77839" name="잉크 77838"/>
              <p14:cNvContentPartPr/>
              <p14:nvPr/>
            </p14:nvContentPartPr>
            <p14:xfrm>
              <a:off x="818807" y="4415974"/>
              <a:ext cx="199080" cy="201240"/>
            </p14:xfrm>
          </p:contentPart>
        </mc:Choice>
        <mc:Fallback xmlns="">
          <p:pic>
            <p:nvPicPr>
              <p:cNvPr id="77839" name="잉크 77838"/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800807" y="4397254"/>
                <a:ext cx="22212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1">
            <p14:nvContentPartPr>
              <p14:cNvPr id="77840" name="잉크 77839"/>
              <p14:cNvContentPartPr/>
              <p14:nvPr/>
            </p14:nvContentPartPr>
            <p14:xfrm>
              <a:off x="700367" y="4306174"/>
              <a:ext cx="459360" cy="498960"/>
            </p14:xfrm>
          </p:contentPart>
        </mc:Choice>
        <mc:Fallback xmlns="">
          <p:pic>
            <p:nvPicPr>
              <p:cNvPr id="77840" name="잉크 77839"/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682007" y="4290694"/>
                <a:ext cx="498600" cy="5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3">
            <p14:nvContentPartPr>
              <p14:cNvPr id="77841" name="잉크 77840"/>
              <p14:cNvContentPartPr/>
              <p14:nvPr/>
            </p14:nvContentPartPr>
            <p14:xfrm>
              <a:off x="2974847" y="4254694"/>
              <a:ext cx="119880" cy="28080"/>
            </p14:xfrm>
          </p:contentPart>
        </mc:Choice>
        <mc:Fallback xmlns="">
          <p:pic>
            <p:nvPicPr>
              <p:cNvPr id="77841" name="잉크 77840"/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2955047" y="4239214"/>
                <a:ext cx="14904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5">
            <p14:nvContentPartPr>
              <p14:cNvPr id="77842" name="잉크 77841"/>
              <p14:cNvContentPartPr/>
              <p14:nvPr/>
            </p14:nvContentPartPr>
            <p14:xfrm>
              <a:off x="2969807" y="4351534"/>
              <a:ext cx="159480" cy="17280"/>
            </p14:xfrm>
          </p:contentPart>
        </mc:Choice>
        <mc:Fallback xmlns="">
          <p:pic>
            <p:nvPicPr>
              <p:cNvPr id="77842" name="잉크 77841"/>
              <p:cNvPicPr/>
              <p:nvPr/>
            </p:nvPicPr>
            <p:blipFill>
              <a:blip r:embed="rId96"/>
              <a:stretch>
                <a:fillRect/>
              </a:stretch>
            </p:blipFill>
            <p:spPr>
              <a:xfrm>
                <a:off x="2952527" y="4346494"/>
                <a:ext cx="18216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7">
            <p14:nvContentPartPr>
              <p14:cNvPr id="77843" name="잉크 77842"/>
              <p14:cNvContentPartPr/>
              <p14:nvPr/>
            </p14:nvContentPartPr>
            <p14:xfrm>
              <a:off x="3379847" y="3859774"/>
              <a:ext cx="190440" cy="1359000"/>
            </p14:xfrm>
          </p:contentPart>
        </mc:Choice>
        <mc:Fallback xmlns="">
          <p:pic>
            <p:nvPicPr>
              <p:cNvPr id="77843" name="잉크 77842"/>
              <p:cNvPicPr/>
              <p:nvPr/>
            </p:nvPicPr>
            <p:blipFill>
              <a:blip r:embed="rId98"/>
              <a:stretch>
                <a:fillRect/>
              </a:stretch>
            </p:blipFill>
            <p:spPr>
              <a:xfrm>
                <a:off x="3361847" y="3842854"/>
                <a:ext cx="227520" cy="13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9">
            <p14:nvContentPartPr>
              <p14:cNvPr id="77844" name="잉크 77843"/>
              <p14:cNvContentPartPr/>
              <p14:nvPr/>
            </p14:nvContentPartPr>
            <p14:xfrm>
              <a:off x="3724007" y="3923134"/>
              <a:ext cx="162000" cy="243000"/>
            </p14:xfrm>
          </p:contentPart>
        </mc:Choice>
        <mc:Fallback xmlns="">
          <p:pic>
            <p:nvPicPr>
              <p:cNvPr id="77844" name="잉크 77843"/>
              <p:cNvPicPr/>
              <p:nvPr/>
            </p:nvPicPr>
            <p:blipFill>
              <a:blip r:embed="rId100"/>
              <a:stretch>
                <a:fillRect/>
              </a:stretch>
            </p:blipFill>
            <p:spPr>
              <a:xfrm>
                <a:off x="3705287" y="3905854"/>
                <a:ext cx="190800" cy="27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1">
            <p14:nvContentPartPr>
              <p14:cNvPr id="77845" name="잉크 77844"/>
              <p14:cNvContentPartPr/>
              <p14:nvPr/>
            </p14:nvContentPartPr>
            <p14:xfrm>
              <a:off x="3972767" y="4051294"/>
              <a:ext cx="0" cy="0"/>
            </p14:xfrm>
          </p:contentPart>
        </mc:Choice>
        <mc:Fallback xmlns="">
          <p:pic>
            <p:nvPicPr>
              <p:cNvPr id="77845" name="잉크 77844"/>
              <p:cNvPicPr/>
              <p:nvPr/>
            </p:nvPicPr>
            <p:blipFill>
              <a:blip r:embed="rId102"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3">
            <p14:nvContentPartPr>
              <p14:cNvPr id="77846" name="잉크 77845"/>
              <p14:cNvContentPartPr/>
              <p14:nvPr/>
            </p14:nvContentPartPr>
            <p14:xfrm>
              <a:off x="4088327" y="3932494"/>
              <a:ext cx="35640" cy="187200"/>
            </p14:xfrm>
          </p:contentPart>
        </mc:Choice>
        <mc:Fallback xmlns="">
          <p:pic>
            <p:nvPicPr>
              <p:cNvPr id="77846" name="잉크 77845"/>
              <p:cNvPicPr/>
              <p:nvPr/>
            </p:nvPicPr>
            <p:blipFill>
              <a:blip r:embed="rId104"/>
              <a:stretch>
                <a:fillRect/>
              </a:stretch>
            </p:blipFill>
            <p:spPr>
              <a:xfrm>
                <a:off x="4081127" y="3918094"/>
                <a:ext cx="6048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5">
            <p14:nvContentPartPr>
              <p14:cNvPr id="77847" name="잉크 77846"/>
              <p14:cNvContentPartPr/>
              <p14:nvPr/>
            </p14:nvContentPartPr>
            <p14:xfrm>
              <a:off x="4285247" y="3990094"/>
              <a:ext cx="210960" cy="26280"/>
            </p14:xfrm>
          </p:contentPart>
        </mc:Choice>
        <mc:Fallback xmlns="">
          <p:pic>
            <p:nvPicPr>
              <p:cNvPr id="77847" name="잉크 77846"/>
              <p:cNvPicPr/>
              <p:nvPr/>
            </p:nvPicPr>
            <p:blipFill>
              <a:blip r:embed="rId106"/>
              <a:stretch>
                <a:fillRect/>
              </a:stretch>
            </p:blipFill>
            <p:spPr>
              <a:xfrm>
                <a:off x="4267247" y="3971734"/>
                <a:ext cx="24696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7">
            <p14:nvContentPartPr>
              <p14:cNvPr id="77848" name="잉크 77847"/>
              <p14:cNvContentPartPr/>
              <p14:nvPr/>
            </p14:nvContentPartPr>
            <p14:xfrm>
              <a:off x="4383527" y="3938614"/>
              <a:ext cx="27360" cy="164160"/>
            </p14:xfrm>
          </p:contentPart>
        </mc:Choice>
        <mc:Fallback xmlns="">
          <p:pic>
            <p:nvPicPr>
              <p:cNvPr id="77848" name="잉크 77847"/>
              <p:cNvPicPr/>
              <p:nvPr/>
            </p:nvPicPr>
            <p:blipFill>
              <a:blip r:embed="rId108"/>
              <a:stretch>
                <a:fillRect/>
              </a:stretch>
            </p:blipFill>
            <p:spPr>
              <a:xfrm>
                <a:off x="4375247" y="3933574"/>
                <a:ext cx="5076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9">
            <p14:nvContentPartPr>
              <p14:cNvPr id="77849" name="잉크 77848"/>
              <p14:cNvContentPartPr/>
              <p14:nvPr/>
            </p14:nvContentPartPr>
            <p14:xfrm>
              <a:off x="3951887" y="4093774"/>
              <a:ext cx="16560" cy="4320"/>
            </p14:xfrm>
          </p:contentPart>
        </mc:Choice>
        <mc:Fallback xmlns="">
          <p:pic>
            <p:nvPicPr>
              <p:cNvPr id="77849" name="잉크 77848"/>
              <p:cNvPicPr/>
              <p:nvPr/>
            </p:nvPicPr>
            <p:blipFill>
              <a:blip r:embed="rId110"/>
              <a:stretch>
                <a:fillRect/>
              </a:stretch>
            </p:blipFill>
            <p:spPr>
              <a:xfrm>
                <a:off x="3934247" y="4076494"/>
                <a:ext cx="4500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1">
            <p14:nvContentPartPr>
              <p14:cNvPr id="77850" name="잉크 77849"/>
              <p14:cNvContentPartPr/>
              <p14:nvPr/>
            </p14:nvContentPartPr>
            <p14:xfrm>
              <a:off x="4653527" y="3929254"/>
              <a:ext cx="145080" cy="201240"/>
            </p14:xfrm>
          </p:contentPart>
        </mc:Choice>
        <mc:Fallback xmlns="">
          <p:pic>
            <p:nvPicPr>
              <p:cNvPr id="77850" name="잉크 77849"/>
              <p:cNvPicPr/>
              <p:nvPr/>
            </p:nvPicPr>
            <p:blipFill>
              <a:blip r:embed="rId112"/>
              <a:stretch>
                <a:fillRect/>
              </a:stretch>
            </p:blipFill>
            <p:spPr>
              <a:xfrm>
                <a:off x="4635527" y="3914494"/>
                <a:ext cx="18360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3">
            <p14:nvContentPartPr>
              <p14:cNvPr id="77851" name="잉크 77850"/>
              <p14:cNvContentPartPr/>
              <p14:nvPr/>
            </p14:nvContentPartPr>
            <p14:xfrm>
              <a:off x="4644167" y="3914494"/>
              <a:ext cx="166320" cy="91080"/>
            </p14:xfrm>
          </p:contentPart>
        </mc:Choice>
        <mc:Fallback xmlns="">
          <p:pic>
            <p:nvPicPr>
              <p:cNvPr id="77851" name="잉크 77850"/>
              <p:cNvPicPr/>
              <p:nvPr/>
            </p:nvPicPr>
            <p:blipFill>
              <a:blip r:embed="rId114"/>
              <a:stretch>
                <a:fillRect/>
              </a:stretch>
            </p:blipFill>
            <p:spPr>
              <a:xfrm>
                <a:off x="4629767" y="3896854"/>
                <a:ext cx="18900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5">
            <p14:nvContentPartPr>
              <p14:cNvPr id="77852" name="잉크 77851"/>
              <p14:cNvContentPartPr/>
              <p14:nvPr/>
            </p14:nvContentPartPr>
            <p14:xfrm>
              <a:off x="4869887" y="3989014"/>
              <a:ext cx="151200" cy="28440"/>
            </p14:xfrm>
          </p:contentPart>
        </mc:Choice>
        <mc:Fallback xmlns="">
          <p:pic>
            <p:nvPicPr>
              <p:cNvPr id="77852" name="잉크 77851"/>
              <p:cNvPicPr/>
              <p:nvPr/>
            </p:nvPicPr>
            <p:blipFill>
              <a:blip r:embed="rId116"/>
              <a:stretch>
                <a:fillRect/>
              </a:stretch>
            </p:blipFill>
            <p:spPr>
              <a:xfrm>
                <a:off x="4852607" y="3970654"/>
                <a:ext cx="18720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7">
            <p14:nvContentPartPr>
              <p14:cNvPr id="77853" name="잉크 77852"/>
              <p14:cNvContentPartPr/>
              <p14:nvPr/>
            </p14:nvContentPartPr>
            <p14:xfrm>
              <a:off x="4914527" y="3945814"/>
              <a:ext cx="11520" cy="146520"/>
            </p14:xfrm>
          </p:contentPart>
        </mc:Choice>
        <mc:Fallback xmlns="">
          <p:pic>
            <p:nvPicPr>
              <p:cNvPr id="77853" name="잉크 77852"/>
              <p:cNvPicPr/>
              <p:nvPr/>
            </p:nvPicPr>
            <p:blipFill>
              <a:blip r:embed="rId118"/>
              <a:stretch>
                <a:fillRect/>
              </a:stretch>
            </p:blipFill>
            <p:spPr>
              <a:xfrm>
                <a:off x="4893647" y="3936094"/>
                <a:ext cx="4608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9">
            <p14:nvContentPartPr>
              <p14:cNvPr id="77854" name="잉크 77853"/>
              <p14:cNvContentPartPr/>
              <p14:nvPr/>
            </p14:nvContentPartPr>
            <p14:xfrm>
              <a:off x="4875287" y="3994414"/>
              <a:ext cx="78840" cy="77040"/>
            </p14:xfrm>
          </p:contentPart>
        </mc:Choice>
        <mc:Fallback xmlns="">
          <p:pic>
            <p:nvPicPr>
              <p:cNvPr id="77854" name="잉크 77853"/>
              <p:cNvPicPr/>
              <p:nvPr/>
            </p:nvPicPr>
            <p:blipFill>
              <a:blip r:embed="rId120"/>
              <a:stretch>
                <a:fillRect/>
              </a:stretch>
            </p:blipFill>
            <p:spPr>
              <a:xfrm>
                <a:off x="4855487" y="3975694"/>
                <a:ext cx="11844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1">
            <p14:nvContentPartPr>
              <p14:cNvPr id="77855" name="잉크 77854"/>
              <p14:cNvContentPartPr/>
              <p14:nvPr/>
            </p14:nvContentPartPr>
            <p14:xfrm>
              <a:off x="5025767" y="3879934"/>
              <a:ext cx="144000" cy="228960"/>
            </p14:xfrm>
          </p:contentPart>
        </mc:Choice>
        <mc:Fallback xmlns="">
          <p:pic>
            <p:nvPicPr>
              <p:cNvPr id="77855" name="잉크 77854"/>
              <p:cNvPicPr/>
              <p:nvPr/>
            </p:nvPicPr>
            <p:blipFill>
              <a:blip r:embed="rId122"/>
              <a:stretch>
                <a:fillRect/>
              </a:stretch>
            </p:blipFill>
            <p:spPr>
              <a:xfrm>
                <a:off x="5010647" y="3860494"/>
                <a:ext cx="17856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3">
            <p14:nvContentPartPr>
              <p14:cNvPr id="77856" name="잉크 77855"/>
              <p14:cNvContentPartPr/>
              <p14:nvPr/>
            </p14:nvContentPartPr>
            <p14:xfrm>
              <a:off x="3746687" y="4859494"/>
              <a:ext cx="23040" cy="169920"/>
            </p14:xfrm>
          </p:contentPart>
        </mc:Choice>
        <mc:Fallback xmlns="">
          <p:pic>
            <p:nvPicPr>
              <p:cNvPr id="77856" name="잉크 77855"/>
              <p:cNvPicPr/>
              <p:nvPr/>
            </p:nvPicPr>
            <p:blipFill>
              <a:blip r:embed="rId124"/>
              <a:stretch>
                <a:fillRect/>
              </a:stretch>
            </p:blipFill>
            <p:spPr>
              <a:xfrm>
                <a:off x="3726887" y="4841854"/>
                <a:ext cx="4824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5">
            <p14:nvContentPartPr>
              <p14:cNvPr id="77857" name="잉크 77856"/>
              <p14:cNvContentPartPr/>
              <p14:nvPr/>
            </p14:nvContentPartPr>
            <p14:xfrm>
              <a:off x="3850007" y="4903774"/>
              <a:ext cx="52560" cy="32400"/>
            </p14:xfrm>
          </p:contentPart>
        </mc:Choice>
        <mc:Fallback xmlns="">
          <p:pic>
            <p:nvPicPr>
              <p:cNvPr id="77857" name="잉크 77856"/>
              <p:cNvPicPr/>
              <p:nvPr/>
            </p:nvPicPr>
            <p:blipFill>
              <a:blip r:embed="rId126"/>
              <a:stretch>
                <a:fillRect/>
              </a:stretch>
            </p:blipFill>
            <p:spPr>
              <a:xfrm>
                <a:off x="3846767" y="4900534"/>
                <a:ext cx="6264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7">
            <p14:nvContentPartPr>
              <p14:cNvPr id="77858" name="잉크 77857"/>
              <p14:cNvContentPartPr/>
              <p14:nvPr/>
            </p14:nvContentPartPr>
            <p14:xfrm>
              <a:off x="3996887" y="4846894"/>
              <a:ext cx="52200" cy="136080"/>
            </p14:xfrm>
          </p:contentPart>
        </mc:Choice>
        <mc:Fallback xmlns="">
          <p:pic>
            <p:nvPicPr>
              <p:cNvPr id="77858" name="잉크 77857"/>
              <p:cNvPicPr/>
              <p:nvPr/>
            </p:nvPicPr>
            <p:blipFill>
              <a:blip r:embed="rId128"/>
              <a:stretch>
                <a:fillRect/>
              </a:stretch>
            </p:blipFill>
            <p:spPr>
              <a:xfrm>
                <a:off x="3979967" y="4830694"/>
                <a:ext cx="7632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9">
            <p14:nvContentPartPr>
              <p14:cNvPr id="77859" name="잉크 77858"/>
              <p14:cNvContentPartPr/>
              <p14:nvPr/>
            </p14:nvContentPartPr>
            <p14:xfrm>
              <a:off x="4265447" y="4873174"/>
              <a:ext cx="171000" cy="29520"/>
            </p14:xfrm>
          </p:contentPart>
        </mc:Choice>
        <mc:Fallback xmlns="">
          <p:pic>
            <p:nvPicPr>
              <p:cNvPr id="77859" name="잉크 77858"/>
              <p:cNvPicPr/>
              <p:nvPr/>
            </p:nvPicPr>
            <p:blipFill>
              <a:blip r:embed="rId130"/>
              <a:stretch>
                <a:fillRect/>
              </a:stretch>
            </p:blipFill>
            <p:spPr>
              <a:xfrm>
                <a:off x="4245287" y="4859134"/>
                <a:ext cx="20592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1">
            <p14:nvContentPartPr>
              <p14:cNvPr id="77860" name="잉크 77859"/>
              <p14:cNvContentPartPr/>
              <p14:nvPr/>
            </p14:nvContentPartPr>
            <p14:xfrm>
              <a:off x="4350767" y="4832494"/>
              <a:ext cx="40680" cy="160560"/>
            </p14:xfrm>
          </p:contentPart>
        </mc:Choice>
        <mc:Fallback xmlns="">
          <p:pic>
            <p:nvPicPr>
              <p:cNvPr id="77860" name="잉크 77859"/>
              <p:cNvPicPr/>
              <p:nvPr/>
            </p:nvPicPr>
            <p:blipFill>
              <a:blip r:embed="rId132"/>
              <a:stretch>
                <a:fillRect/>
              </a:stretch>
            </p:blipFill>
            <p:spPr>
              <a:xfrm>
                <a:off x="4330607" y="4826014"/>
                <a:ext cx="72000" cy="1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3">
            <p14:nvContentPartPr>
              <p14:cNvPr id="77861" name="잉크 77860"/>
              <p14:cNvContentPartPr/>
              <p14:nvPr/>
            </p14:nvContentPartPr>
            <p14:xfrm>
              <a:off x="4644527" y="4765534"/>
              <a:ext cx="164880" cy="253440"/>
            </p14:xfrm>
          </p:contentPart>
        </mc:Choice>
        <mc:Fallback xmlns="">
          <p:pic>
            <p:nvPicPr>
              <p:cNvPr id="77861" name="잉크 77860"/>
              <p:cNvPicPr/>
              <p:nvPr/>
            </p:nvPicPr>
            <p:blipFill>
              <a:blip r:embed="rId134"/>
              <a:stretch>
                <a:fillRect/>
              </a:stretch>
            </p:blipFill>
            <p:spPr>
              <a:xfrm>
                <a:off x="4626527" y="4746814"/>
                <a:ext cx="203760" cy="29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5">
            <p14:nvContentPartPr>
              <p14:cNvPr id="77862" name="잉크 77861"/>
              <p14:cNvContentPartPr/>
              <p14:nvPr/>
            </p14:nvContentPartPr>
            <p14:xfrm>
              <a:off x="4864487" y="4893334"/>
              <a:ext cx="35280" cy="19080"/>
            </p14:xfrm>
          </p:contentPart>
        </mc:Choice>
        <mc:Fallback xmlns="">
          <p:pic>
            <p:nvPicPr>
              <p:cNvPr id="77862" name="잉크 77861"/>
              <p:cNvPicPr/>
              <p:nvPr/>
            </p:nvPicPr>
            <p:blipFill>
              <a:blip r:embed="rId136"/>
              <a:stretch>
                <a:fillRect/>
              </a:stretch>
            </p:blipFill>
            <p:spPr>
              <a:xfrm>
                <a:off x="4860887" y="4880374"/>
                <a:ext cx="558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7">
            <p14:nvContentPartPr>
              <p14:cNvPr id="77863" name="잉크 77862"/>
              <p14:cNvContentPartPr/>
              <p14:nvPr/>
            </p14:nvContentPartPr>
            <p14:xfrm>
              <a:off x="5009927" y="4751854"/>
              <a:ext cx="174960" cy="212400"/>
            </p14:xfrm>
          </p:contentPart>
        </mc:Choice>
        <mc:Fallback xmlns="">
          <p:pic>
            <p:nvPicPr>
              <p:cNvPr id="77863" name="잉크 77862"/>
              <p:cNvPicPr/>
              <p:nvPr/>
            </p:nvPicPr>
            <p:blipFill>
              <a:blip r:embed="rId138"/>
              <a:stretch>
                <a:fillRect/>
              </a:stretch>
            </p:blipFill>
            <p:spPr>
              <a:xfrm>
                <a:off x="4997327" y="4734934"/>
                <a:ext cx="20124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9">
            <p14:nvContentPartPr>
              <p14:cNvPr id="77864" name="잉크 77863"/>
              <p14:cNvContentPartPr/>
              <p14:nvPr/>
            </p14:nvContentPartPr>
            <p14:xfrm>
              <a:off x="5434727" y="3719734"/>
              <a:ext cx="240480" cy="1173600"/>
            </p14:xfrm>
          </p:contentPart>
        </mc:Choice>
        <mc:Fallback xmlns="">
          <p:pic>
            <p:nvPicPr>
              <p:cNvPr id="77864" name="잉크 77863"/>
              <p:cNvPicPr/>
              <p:nvPr/>
            </p:nvPicPr>
            <p:blipFill>
              <a:blip r:embed="rId140"/>
              <a:stretch>
                <a:fillRect/>
              </a:stretch>
            </p:blipFill>
            <p:spPr>
              <a:xfrm>
                <a:off x="5417807" y="3702454"/>
                <a:ext cx="278280" cy="12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1">
            <p14:nvContentPartPr>
              <p14:cNvPr id="77865" name="잉크 77864"/>
              <p14:cNvContentPartPr/>
              <p14:nvPr/>
            </p14:nvContentPartPr>
            <p14:xfrm>
              <a:off x="5854487" y="3939694"/>
              <a:ext cx="139320" cy="18720"/>
            </p14:xfrm>
          </p:contentPart>
        </mc:Choice>
        <mc:Fallback xmlns="">
          <p:pic>
            <p:nvPicPr>
              <p:cNvPr id="77865" name="잉크 77864"/>
              <p:cNvPicPr/>
              <p:nvPr/>
            </p:nvPicPr>
            <p:blipFill>
              <a:blip r:embed="rId142"/>
              <a:stretch>
                <a:fillRect/>
              </a:stretch>
            </p:blipFill>
            <p:spPr>
              <a:xfrm>
                <a:off x="5839007" y="3924934"/>
                <a:ext cx="1641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3">
            <p14:nvContentPartPr>
              <p14:cNvPr id="77866" name="잉크 77865"/>
              <p14:cNvContentPartPr/>
              <p14:nvPr/>
            </p14:nvContentPartPr>
            <p14:xfrm>
              <a:off x="5847287" y="4053094"/>
              <a:ext cx="154800" cy="33480"/>
            </p14:xfrm>
          </p:contentPart>
        </mc:Choice>
        <mc:Fallback xmlns="">
          <p:pic>
            <p:nvPicPr>
              <p:cNvPr id="77866" name="잉크 77865"/>
              <p:cNvPicPr/>
              <p:nvPr/>
            </p:nvPicPr>
            <p:blipFill>
              <a:blip r:embed="rId144"/>
              <a:stretch>
                <a:fillRect/>
              </a:stretch>
            </p:blipFill>
            <p:spPr>
              <a:xfrm>
                <a:off x="5832887" y="4049494"/>
                <a:ext cx="17316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5">
            <p14:nvContentPartPr>
              <p14:cNvPr id="77867" name="잉크 77866"/>
              <p14:cNvContentPartPr/>
              <p14:nvPr/>
            </p14:nvContentPartPr>
            <p14:xfrm>
              <a:off x="6126287" y="3690574"/>
              <a:ext cx="254880" cy="1080720"/>
            </p14:xfrm>
          </p:contentPart>
        </mc:Choice>
        <mc:Fallback xmlns="">
          <p:pic>
            <p:nvPicPr>
              <p:cNvPr id="77867" name="잉크 77866"/>
              <p:cNvPicPr/>
              <p:nvPr/>
            </p:nvPicPr>
            <p:blipFill>
              <a:blip r:embed="rId146"/>
              <a:stretch>
                <a:fillRect/>
              </a:stretch>
            </p:blipFill>
            <p:spPr>
              <a:xfrm>
                <a:off x="6105407" y="3672574"/>
                <a:ext cx="293400" cy="11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7">
            <p14:nvContentPartPr>
              <p14:cNvPr id="77868" name="잉크 77867"/>
              <p14:cNvContentPartPr/>
              <p14:nvPr/>
            </p14:nvContentPartPr>
            <p14:xfrm>
              <a:off x="6459647" y="3762934"/>
              <a:ext cx="28080" cy="254880"/>
            </p14:xfrm>
          </p:contentPart>
        </mc:Choice>
        <mc:Fallback xmlns="">
          <p:pic>
            <p:nvPicPr>
              <p:cNvPr id="77868" name="잉크 77867"/>
              <p:cNvPicPr/>
              <p:nvPr/>
            </p:nvPicPr>
            <p:blipFill>
              <a:blip r:embed="rId148"/>
              <a:stretch>
                <a:fillRect/>
              </a:stretch>
            </p:blipFill>
            <p:spPr>
              <a:xfrm>
                <a:off x="6444167" y="3748534"/>
                <a:ext cx="63000" cy="28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9">
            <p14:nvContentPartPr>
              <p14:cNvPr id="77869" name="잉크 77868"/>
              <p14:cNvContentPartPr/>
              <p14:nvPr/>
            </p14:nvContentPartPr>
            <p14:xfrm>
              <a:off x="6587447" y="3814414"/>
              <a:ext cx="181080" cy="193320"/>
            </p14:xfrm>
          </p:contentPart>
        </mc:Choice>
        <mc:Fallback xmlns="">
          <p:pic>
            <p:nvPicPr>
              <p:cNvPr id="77869" name="잉크 77868"/>
              <p:cNvPicPr/>
              <p:nvPr/>
            </p:nvPicPr>
            <p:blipFill>
              <a:blip r:embed="rId150"/>
              <a:stretch>
                <a:fillRect/>
              </a:stretch>
            </p:blipFill>
            <p:spPr>
              <a:xfrm>
                <a:off x="6574847" y="3796774"/>
                <a:ext cx="19944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1">
            <p14:nvContentPartPr>
              <p14:cNvPr id="77870" name="잉크 77869"/>
              <p14:cNvContentPartPr/>
              <p14:nvPr/>
            </p14:nvContentPartPr>
            <p14:xfrm>
              <a:off x="6441287" y="4439014"/>
              <a:ext cx="181080" cy="267480"/>
            </p14:xfrm>
          </p:contentPart>
        </mc:Choice>
        <mc:Fallback xmlns="">
          <p:pic>
            <p:nvPicPr>
              <p:cNvPr id="77870" name="잉크 77869"/>
              <p:cNvPicPr/>
              <p:nvPr/>
            </p:nvPicPr>
            <p:blipFill>
              <a:blip r:embed="rId152"/>
              <a:stretch>
                <a:fillRect/>
              </a:stretch>
            </p:blipFill>
            <p:spPr>
              <a:xfrm>
                <a:off x="6422567" y="4418854"/>
                <a:ext cx="220680" cy="3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3">
            <p14:nvContentPartPr>
              <p14:cNvPr id="77871" name="잉크 77870"/>
              <p14:cNvContentPartPr/>
              <p14:nvPr/>
            </p14:nvContentPartPr>
            <p14:xfrm>
              <a:off x="6806687" y="3660334"/>
              <a:ext cx="214200" cy="1191240"/>
            </p14:xfrm>
          </p:contentPart>
        </mc:Choice>
        <mc:Fallback xmlns="">
          <p:pic>
            <p:nvPicPr>
              <p:cNvPr id="77871" name="잉크 77870"/>
              <p:cNvPicPr/>
              <p:nvPr/>
            </p:nvPicPr>
            <p:blipFill>
              <a:blip r:embed="rId154"/>
              <a:stretch>
                <a:fillRect/>
              </a:stretch>
            </p:blipFill>
            <p:spPr>
              <a:xfrm>
                <a:off x="6802367" y="3642334"/>
                <a:ext cx="237960" cy="12294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디자인 사용자 지정">
  <a:themeElements>
    <a:clrScheme name="1_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디자인 사용자 지정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1_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2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59583</TotalTime>
  <Words>96</Words>
  <Application>Microsoft Office PowerPoint</Application>
  <PresentationFormat>A4 용지(210x297mm)</PresentationFormat>
  <Paragraphs>119</Paragraphs>
  <Slides>23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23</vt:i4>
      </vt:variant>
    </vt:vector>
  </HeadingPairs>
  <TitlesOfParts>
    <vt:vector size="37" baseType="lpstr">
      <vt:lpstr>굴림</vt:lpstr>
      <vt:lpstr>돋움</vt:lpstr>
      <vt:lpstr>Arial</vt:lpstr>
      <vt:lpstr>Arial Black</vt:lpstr>
      <vt:lpstr>Arial Rounded MT Bold</vt:lpstr>
      <vt:lpstr>Comic Sans MS</vt:lpstr>
      <vt:lpstr>Lucida Sans Unicode</vt:lpstr>
      <vt:lpstr>Trebuchet MS</vt:lpstr>
      <vt:lpstr>Wingdings</vt:lpstr>
      <vt:lpstr>디자인 사용자 지정</vt:lpstr>
      <vt:lpstr>1_디자인 사용자 지정</vt:lpstr>
      <vt:lpstr>NORMAL</vt:lpstr>
      <vt:lpstr>1_NORMAL</vt:lpstr>
      <vt:lpstr>2_NORMAL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Matrices</vt:lpstr>
      <vt:lpstr>Matrices</vt:lpstr>
      <vt:lpstr>Matrices</vt:lpstr>
      <vt:lpstr>Matrices</vt:lpstr>
      <vt:lpstr>Matrices</vt:lpstr>
      <vt:lpstr>Matrices</vt:lpstr>
      <vt:lpstr>Matrices</vt:lpstr>
      <vt:lpstr>Matrices</vt:lpstr>
      <vt:lpstr>Vector Spaces and Subspaces</vt:lpstr>
      <vt:lpstr>Vector Spaces and Subspaces</vt:lpstr>
      <vt:lpstr>Vector Spaces and Subspaces</vt:lpstr>
      <vt:lpstr>Color Space</vt:lpstr>
      <vt:lpstr>Q &amp; A</vt:lpstr>
    </vt:vector>
  </TitlesOfParts>
  <Company>LG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J2</dc:creator>
  <cp:lastModifiedBy>software</cp:lastModifiedBy>
  <cp:revision>5532</cp:revision>
  <dcterms:created xsi:type="dcterms:W3CDTF">2003-10-06T13:01:17Z</dcterms:created>
  <dcterms:modified xsi:type="dcterms:W3CDTF">2016-09-07T01:59:02Z</dcterms:modified>
</cp:coreProperties>
</file>

<file path=docProps/thumbnail.jpeg>
</file>